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9" r:id="rId3"/>
    <p:sldId id="266" r:id="rId4"/>
    <p:sldId id="258" r:id="rId5"/>
    <p:sldId id="262" r:id="rId6"/>
    <p:sldId id="267" r:id="rId7"/>
    <p:sldId id="264" r:id="rId8"/>
    <p:sldId id="268" r:id="rId9"/>
    <p:sldId id="263" r:id="rId10"/>
    <p:sldId id="261" r:id="rId11"/>
    <p:sldId id="269" r:id="rId12"/>
    <p:sldId id="270" r:id="rId13"/>
    <p:sldId id="271" r:id="rId14"/>
    <p:sldId id="272" r:id="rId15"/>
    <p:sldId id="265" r:id="rId16"/>
  </p:sldIdLst>
  <p:sldSz cx="12192000" cy="6858000"/>
  <p:notesSz cx="6858000" cy="9144000"/>
  <p:embeddedFontLst>
    <p:embeddedFont>
      <p:font typeface="Century Gothic bold" pitchFamily="34" charset="0"/>
      <p:bold r:id="rId17"/>
    </p:embeddedFont>
    <p:embeddedFont>
      <p:font typeface="Century Gothic" pitchFamily="34" charset="0"/>
      <p:regular r:id="rId18"/>
      <p:bold r:id="rId19"/>
      <p:italic r:id="rId20"/>
      <p:boldItalic r:id="rId21"/>
    </p:embeddedFont>
    <p:embeddedFont>
      <p:font typeface="Product Sans" charset="0"/>
      <p:regular r:id="rId22"/>
      <p:bold r:id="rId23"/>
      <p:italic r:id="rId24"/>
      <p:boldItalic r:id="rId25"/>
    </p:embeddedFont>
    <p:embeddedFont>
      <p:font typeface="맑은 고딕" pitchFamily="34" charset="-127"/>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393" userDrawn="1">
          <p15:clr>
            <a:srgbClr val="A4A3A4"/>
          </p15:clr>
        </p15:guide>
        <p15:guide id="4" pos="7287" userDrawn="1">
          <p15:clr>
            <a:srgbClr val="A4A3A4"/>
          </p15:clr>
        </p15:guide>
        <p15:guide id="5" orient="horz" pos="1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40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E9BEDE-3471-46EF-AEDB-5C5AB1CE35A4}" v="271" dt="2024-05-23T06:04:00.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2" d="100"/>
          <a:sy n="62" d="100"/>
        </p:scale>
        <p:origin x="-1008" y="-222"/>
      </p:cViewPr>
      <p:guideLst>
        <p:guide orient="horz" pos="2160"/>
        <p:guide orient="horz" pos="1344"/>
        <p:guide pos="3840"/>
        <p:guide pos="393"/>
        <p:guide pos="7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Babu" userId="fdeb1cd3-28dc-4566-8731-290b45f133e1" providerId="ADAL" clId="{A4E9BEDE-3471-46EF-AEDB-5C5AB1CE35A4}"/>
    <pc:docChg chg="undo custSel addSld delSld modSld sldOrd modMainMaster">
      <pc:chgData name="Amal Babu" userId="fdeb1cd3-28dc-4566-8731-290b45f133e1" providerId="ADAL" clId="{A4E9BEDE-3471-46EF-AEDB-5C5AB1CE35A4}" dt="2024-05-23T06:03:32.437" v="2292" actId="47"/>
      <pc:docMkLst>
        <pc:docMk/>
      </pc:docMkLst>
      <pc:sldChg chg="addSp delSp modSp mod">
        <pc:chgData name="Amal Babu" userId="fdeb1cd3-28dc-4566-8731-290b45f133e1" providerId="ADAL" clId="{A4E9BEDE-3471-46EF-AEDB-5C5AB1CE35A4}" dt="2024-05-22T12:01:38.393" v="1356" actId="165"/>
        <pc:sldMkLst>
          <pc:docMk/>
          <pc:sldMk cId="2319549207" sldId="256"/>
        </pc:sldMkLst>
        <pc:spChg chg="add del mod">
          <ac:chgData name="Amal Babu" userId="fdeb1cd3-28dc-4566-8731-290b45f133e1" providerId="ADAL" clId="{A4E9BEDE-3471-46EF-AEDB-5C5AB1CE35A4}" dt="2024-05-22T08:02:06.610" v="17" actId="478"/>
          <ac:spMkLst>
            <pc:docMk/>
            <pc:sldMk cId="2319549207" sldId="256"/>
            <ac:spMk id="8" creationId="{8D36B947-1150-4F39-072A-9CBFCDB4BBA2}"/>
          </ac:spMkLst>
        </pc:spChg>
        <pc:spChg chg="add mod topLvl">
          <ac:chgData name="Amal Babu" userId="fdeb1cd3-28dc-4566-8731-290b45f133e1" providerId="ADAL" clId="{A4E9BEDE-3471-46EF-AEDB-5C5AB1CE35A4}" dt="2024-05-22T12:01:38.393" v="1356" actId="165"/>
          <ac:spMkLst>
            <pc:docMk/>
            <pc:sldMk cId="2319549207" sldId="256"/>
            <ac:spMk id="9" creationId="{7C161B50-D6D2-113F-EFBF-1409C3A61A60}"/>
          </ac:spMkLst>
        </pc:spChg>
        <pc:spChg chg="mod topLvl">
          <ac:chgData name="Amal Babu" userId="fdeb1cd3-28dc-4566-8731-290b45f133e1" providerId="ADAL" clId="{A4E9BEDE-3471-46EF-AEDB-5C5AB1CE35A4}" dt="2024-05-22T11:56:07.043" v="1280" actId="164"/>
          <ac:spMkLst>
            <pc:docMk/>
            <pc:sldMk cId="2319549207" sldId="256"/>
            <ac:spMk id="14" creationId="{32BBF56B-E18F-93F2-15F6-F365C0F5D0BB}"/>
          </ac:spMkLst>
        </pc:spChg>
        <pc:spChg chg="mod topLvl">
          <ac:chgData name="Amal Babu" userId="fdeb1cd3-28dc-4566-8731-290b45f133e1" providerId="ADAL" clId="{A4E9BEDE-3471-46EF-AEDB-5C5AB1CE35A4}" dt="2024-05-22T11:56:07.043" v="1280" actId="164"/>
          <ac:spMkLst>
            <pc:docMk/>
            <pc:sldMk cId="2319549207" sldId="256"/>
            <ac:spMk id="15" creationId="{76EE402F-9E43-0C4C-8A01-7F9CFFAFDF9F}"/>
          </ac:spMkLst>
        </pc:spChg>
        <pc:spChg chg="mod topLvl">
          <ac:chgData name="Amal Babu" userId="fdeb1cd3-28dc-4566-8731-290b45f133e1" providerId="ADAL" clId="{A4E9BEDE-3471-46EF-AEDB-5C5AB1CE35A4}" dt="2024-05-22T11:56:07.043" v="1280" actId="164"/>
          <ac:spMkLst>
            <pc:docMk/>
            <pc:sldMk cId="2319549207" sldId="256"/>
            <ac:spMk id="16" creationId="{CB33B043-3C49-E7E9-5F56-C81C5EE93813}"/>
          </ac:spMkLst>
        </pc:spChg>
        <pc:spChg chg="mod">
          <ac:chgData name="Amal Babu" userId="fdeb1cd3-28dc-4566-8731-290b45f133e1" providerId="ADAL" clId="{A4E9BEDE-3471-46EF-AEDB-5C5AB1CE35A4}" dt="2024-05-22T12:01:38.393" v="1356" actId="165"/>
          <ac:spMkLst>
            <pc:docMk/>
            <pc:sldMk cId="2319549207" sldId="256"/>
            <ac:spMk id="19" creationId="{32BBF56B-E18F-93F2-15F6-F365C0F5D0BB}"/>
          </ac:spMkLst>
        </pc:spChg>
        <pc:spChg chg="mod">
          <ac:chgData name="Amal Babu" userId="fdeb1cd3-28dc-4566-8731-290b45f133e1" providerId="ADAL" clId="{A4E9BEDE-3471-46EF-AEDB-5C5AB1CE35A4}" dt="2024-05-22T12:01:38.393" v="1356" actId="165"/>
          <ac:spMkLst>
            <pc:docMk/>
            <pc:sldMk cId="2319549207" sldId="256"/>
            <ac:spMk id="20" creationId="{76EE402F-9E43-0C4C-8A01-7F9CFFAFDF9F}"/>
          </ac:spMkLst>
        </pc:spChg>
        <pc:spChg chg="mod">
          <ac:chgData name="Amal Babu" userId="fdeb1cd3-28dc-4566-8731-290b45f133e1" providerId="ADAL" clId="{A4E9BEDE-3471-46EF-AEDB-5C5AB1CE35A4}" dt="2024-05-22T12:01:38.393" v="1356" actId="165"/>
          <ac:spMkLst>
            <pc:docMk/>
            <pc:sldMk cId="2319549207" sldId="256"/>
            <ac:spMk id="21" creationId="{CB33B043-3C49-E7E9-5F56-C81C5EE93813}"/>
          </ac:spMkLst>
        </pc:spChg>
        <pc:grpChg chg="add del mod">
          <ac:chgData name="Amal Babu" userId="fdeb1cd3-28dc-4566-8731-290b45f133e1" providerId="ADAL" clId="{A4E9BEDE-3471-46EF-AEDB-5C5AB1CE35A4}" dt="2024-05-22T08:07:30.302" v="59" actId="165"/>
          <ac:grpSpMkLst>
            <pc:docMk/>
            <pc:sldMk cId="2319549207" sldId="256"/>
            <ac:grpSpMk id="10" creationId="{19011D51-5137-B190-8EDC-0A13E24E8FB6}"/>
          </ac:grpSpMkLst>
        </pc:grpChg>
        <pc:grpChg chg="del mod">
          <ac:chgData name="Amal Babu" userId="fdeb1cd3-28dc-4566-8731-290b45f133e1" providerId="ADAL" clId="{A4E9BEDE-3471-46EF-AEDB-5C5AB1CE35A4}" dt="2024-05-22T11:56:06.155" v="1279" actId="165"/>
          <ac:grpSpMkLst>
            <pc:docMk/>
            <pc:sldMk cId="2319549207" sldId="256"/>
            <ac:grpSpMk id="13" creationId="{9E07F71B-9FF2-C970-A6F0-D3ED4EC9417E}"/>
          </ac:grpSpMkLst>
        </pc:grpChg>
        <pc:grpChg chg="add del mod">
          <ac:chgData name="Amal Babu" userId="fdeb1cd3-28dc-4566-8731-290b45f133e1" providerId="ADAL" clId="{A4E9BEDE-3471-46EF-AEDB-5C5AB1CE35A4}" dt="2024-05-22T11:56:15.725" v="1283" actId="21"/>
          <ac:grpSpMkLst>
            <pc:docMk/>
            <pc:sldMk cId="2319549207" sldId="256"/>
            <ac:grpSpMk id="17" creationId="{651C72DF-0E0D-F2AF-54ED-9216E4B337EA}"/>
          </ac:grpSpMkLst>
        </pc:grpChg>
        <pc:grpChg chg="add mod topLvl">
          <ac:chgData name="Amal Babu" userId="fdeb1cd3-28dc-4566-8731-290b45f133e1" providerId="ADAL" clId="{A4E9BEDE-3471-46EF-AEDB-5C5AB1CE35A4}" dt="2024-05-22T12:01:38.393" v="1356" actId="165"/>
          <ac:grpSpMkLst>
            <pc:docMk/>
            <pc:sldMk cId="2319549207" sldId="256"/>
            <ac:grpSpMk id="18" creationId="{651C72DF-0E0D-F2AF-54ED-9216E4B337EA}"/>
          </ac:grpSpMkLst>
        </pc:grpChg>
        <pc:grpChg chg="add del mod">
          <ac:chgData name="Amal Babu" userId="fdeb1cd3-28dc-4566-8731-290b45f133e1" providerId="ADAL" clId="{A4E9BEDE-3471-46EF-AEDB-5C5AB1CE35A4}" dt="2024-05-22T12:01:38.393" v="1356" actId="165"/>
          <ac:grpSpMkLst>
            <pc:docMk/>
            <pc:sldMk cId="2319549207" sldId="256"/>
            <ac:grpSpMk id="22" creationId="{D88438B4-F1D2-2291-A288-A53236E8E490}"/>
          </ac:grpSpMkLst>
        </pc:grpChg>
        <pc:picChg chg="del mod topLvl">
          <ac:chgData name="Amal Babu" userId="fdeb1cd3-28dc-4566-8731-290b45f133e1" providerId="ADAL" clId="{A4E9BEDE-3471-46EF-AEDB-5C5AB1CE35A4}" dt="2024-05-22T11:56:17.072" v="1284" actId="478"/>
          <ac:picMkLst>
            <pc:docMk/>
            <pc:sldMk cId="2319549207" sldId="256"/>
            <ac:picMk id="5" creationId="{9E58D600-0F6A-D3EB-0C53-0EFA009A4FFF}"/>
          </ac:picMkLst>
        </pc:picChg>
        <pc:picChg chg="add del mod">
          <ac:chgData name="Amal Babu" userId="fdeb1cd3-28dc-4566-8731-290b45f133e1" providerId="ADAL" clId="{A4E9BEDE-3471-46EF-AEDB-5C5AB1CE35A4}" dt="2024-05-22T08:07:19.296" v="53" actId="478"/>
          <ac:picMkLst>
            <pc:docMk/>
            <pc:sldMk cId="2319549207" sldId="256"/>
            <ac:picMk id="7" creationId="{96C01562-5AD6-9BF1-3C13-50E124877DDD}"/>
          </ac:picMkLst>
        </pc:picChg>
        <pc:picChg chg="add del mod">
          <ac:chgData name="Amal Babu" userId="fdeb1cd3-28dc-4566-8731-290b45f133e1" providerId="ADAL" clId="{A4E9BEDE-3471-46EF-AEDB-5C5AB1CE35A4}" dt="2024-05-22T11:56:05.502" v="1278" actId="27803"/>
          <ac:picMkLst>
            <pc:docMk/>
            <pc:sldMk cId="2319549207" sldId="256"/>
            <ac:picMk id="12" creationId="{7C1A5435-6FA1-ADA7-0BB2-52B6165EBE9E}"/>
          </ac:picMkLst>
        </pc:picChg>
      </pc:sldChg>
      <pc:sldChg chg="addSp delSp modSp new mod modClrScheme chgLayout">
        <pc:chgData name="Amal Babu" userId="fdeb1cd3-28dc-4566-8731-290b45f133e1" providerId="ADAL" clId="{A4E9BEDE-3471-46EF-AEDB-5C5AB1CE35A4}" dt="2024-05-23T04:49:24.337" v="1927" actId="1076"/>
        <pc:sldMkLst>
          <pc:docMk/>
          <pc:sldMk cId="395245886" sldId="257"/>
        </pc:sldMkLst>
        <pc:spChg chg="add mod ord">
          <ac:chgData name="Amal Babu" userId="fdeb1cd3-28dc-4566-8731-290b45f133e1" providerId="ADAL" clId="{A4E9BEDE-3471-46EF-AEDB-5C5AB1CE35A4}" dt="2024-05-23T04:49:24.337" v="1927" actId="1076"/>
          <ac:spMkLst>
            <pc:docMk/>
            <pc:sldMk cId="395245886" sldId="257"/>
            <ac:spMk id="5" creationId="{5FF40A20-B755-57CD-2B6A-BD20DE3D334C}"/>
          </ac:spMkLst>
        </pc:spChg>
        <pc:spChg chg="add mod">
          <ac:chgData name="Amal Babu" userId="fdeb1cd3-28dc-4566-8731-290b45f133e1" providerId="ADAL" clId="{A4E9BEDE-3471-46EF-AEDB-5C5AB1CE35A4}" dt="2024-05-22T09:30:19.651" v="428" actId="1076"/>
          <ac:spMkLst>
            <pc:docMk/>
            <pc:sldMk cId="395245886" sldId="257"/>
            <ac:spMk id="6" creationId="{0778E379-2CB6-6286-9379-DEE30413ED4C}"/>
          </ac:spMkLst>
        </pc:spChg>
        <pc:spChg chg="add mod">
          <ac:chgData name="Amal Babu" userId="fdeb1cd3-28dc-4566-8731-290b45f133e1" providerId="ADAL" clId="{A4E9BEDE-3471-46EF-AEDB-5C5AB1CE35A4}" dt="2024-05-23T04:49:24.337" v="1927" actId="1076"/>
          <ac:spMkLst>
            <pc:docMk/>
            <pc:sldMk cId="395245886" sldId="257"/>
            <ac:spMk id="7" creationId="{26E38748-278B-3A73-E6B0-5D0AFA7E1CED}"/>
          </ac:spMkLst>
        </pc:spChg>
        <pc:spChg chg="add del mod">
          <ac:chgData name="Amal Babu" userId="fdeb1cd3-28dc-4566-8731-290b45f133e1" providerId="ADAL" clId="{A4E9BEDE-3471-46EF-AEDB-5C5AB1CE35A4}" dt="2024-05-22T09:20:16.008" v="353" actId="478"/>
          <ac:spMkLst>
            <pc:docMk/>
            <pc:sldMk cId="395245886" sldId="257"/>
            <ac:spMk id="13" creationId="{B461D4A8-E6ED-0CD0-E906-4627F61F7ADC}"/>
          </ac:spMkLst>
        </pc:spChg>
        <pc:spChg chg="mod">
          <ac:chgData name="Amal Babu" userId="fdeb1cd3-28dc-4566-8731-290b45f133e1" providerId="ADAL" clId="{A4E9BEDE-3471-46EF-AEDB-5C5AB1CE35A4}" dt="2024-05-22T11:56:19.838" v="1286"/>
          <ac:spMkLst>
            <pc:docMk/>
            <pc:sldMk cId="395245886" sldId="257"/>
            <ac:spMk id="16" creationId="{7927AEDB-F6FA-D2BC-0461-3C19C3FA1AA5}"/>
          </ac:spMkLst>
        </pc:spChg>
        <pc:spChg chg="mod">
          <ac:chgData name="Amal Babu" userId="fdeb1cd3-28dc-4566-8731-290b45f133e1" providerId="ADAL" clId="{A4E9BEDE-3471-46EF-AEDB-5C5AB1CE35A4}" dt="2024-05-22T11:56:19.838" v="1286"/>
          <ac:spMkLst>
            <pc:docMk/>
            <pc:sldMk cId="395245886" sldId="257"/>
            <ac:spMk id="17" creationId="{A9D4E344-4E94-DB2C-BF90-757F7CEFBFF9}"/>
          </ac:spMkLst>
        </pc:spChg>
        <pc:spChg chg="mod">
          <ac:chgData name="Amal Babu" userId="fdeb1cd3-28dc-4566-8731-290b45f133e1" providerId="ADAL" clId="{A4E9BEDE-3471-46EF-AEDB-5C5AB1CE35A4}" dt="2024-05-22T11:56:19.838" v="1286"/>
          <ac:spMkLst>
            <pc:docMk/>
            <pc:sldMk cId="395245886" sldId="257"/>
            <ac:spMk id="18" creationId="{76CC9139-060B-9DC8-EE45-590E60EFF0D5}"/>
          </ac:spMkLst>
        </pc:spChg>
        <pc:spChg chg="mod">
          <ac:chgData name="Amal Babu" userId="fdeb1cd3-28dc-4566-8731-290b45f133e1" providerId="ADAL" clId="{A4E9BEDE-3471-46EF-AEDB-5C5AB1CE35A4}" dt="2024-05-22T11:56:38.005" v="1295" actId="207"/>
          <ac:spMkLst>
            <pc:docMk/>
            <pc:sldMk cId="395245886" sldId="257"/>
            <ac:spMk id="20" creationId="{7927AEDB-F6FA-D2BC-0461-3C19C3FA1AA5}"/>
          </ac:spMkLst>
        </pc:spChg>
        <pc:spChg chg="mod">
          <ac:chgData name="Amal Babu" userId="fdeb1cd3-28dc-4566-8731-290b45f133e1" providerId="ADAL" clId="{A4E9BEDE-3471-46EF-AEDB-5C5AB1CE35A4}" dt="2024-05-22T11:56:38.005" v="1295" actId="207"/>
          <ac:spMkLst>
            <pc:docMk/>
            <pc:sldMk cId="395245886" sldId="257"/>
            <ac:spMk id="21" creationId="{A9D4E344-4E94-DB2C-BF90-757F7CEFBFF9}"/>
          </ac:spMkLst>
        </pc:spChg>
        <pc:spChg chg="mod">
          <ac:chgData name="Amal Babu" userId="fdeb1cd3-28dc-4566-8731-290b45f133e1" providerId="ADAL" clId="{A4E9BEDE-3471-46EF-AEDB-5C5AB1CE35A4}" dt="2024-05-22T11:56:38.005" v="1295" actId="207"/>
          <ac:spMkLst>
            <pc:docMk/>
            <pc:sldMk cId="395245886" sldId="257"/>
            <ac:spMk id="22" creationId="{76CC9139-060B-9DC8-EE45-590E60EFF0D5}"/>
          </ac:spMkLst>
        </pc:spChg>
        <pc:grpChg chg="add del mod">
          <ac:chgData name="Amal Babu" userId="fdeb1cd3-28dc-4566-8731-290b45f133e1" providerId="ADAL" clId="{A4E9BEDE-3471-46EF-AEDB-5C5AB1CE35A4}" dt="2024-05-22T11:56:32.604" v="1291" actId="21"/>
          <ac:grpSpMkLst>
            <pc:docMk/>
            <pc:sldMk cId="395245886" sldId="257"/>
            <ac:grpSpMk id="15" creationId="{4FD60BA3-08A4-7F26-42DC-08363ECFDEB8}"/>
          </ac:grpSpMkLst>
        </pc:grpChg>
        <pc:grpChg chg="add mod">
          <ac:chgData name="Amal Babu" userId="fdeb1cd3-28dc-4566-8731-290b45f133e1" providerId="ADAL" clId="{A4E9BEDE-3471-46EF-AEDB-5C5AB1CE35A4}" dt="2024-05-22T11:56:38.005" v="1295" actId="207"/>
          <ac:grpSpMkLst>
            <pc:docMk/>
            <pc:sldMk cId="395245886" sldId="257"/>
            <ac:grpSpMk id="19" creationId="{4FD60BA3-08A4-7F26-42DC-08363ECFDEB8}"/>
          </ac:grpSpMkLst>
        </pc:grpChg>
        <pc:picChg chg="add del mod">
          <ac:chgData name="Amal Babu" userId="fdeb1cd3-28dc-4566-8731-290b45f133e1" providerId="ADAL" clId="{A4E9BEDE-3471-46EF-AEDB-5C5AB1CE35A4}" dt="2024-05-22T09:17:38.640" v="291" actId="478"/>
          <ac:picMkLst>
            <pc:docMk/>
            <pc:sldMk cId="395245886" sldId="257"/>
            <ac:picMk id="3" creationId="{5F1453C6-FADF-BBC2-0E43-54B01CCF1A99}"/>
          </ac:picMkLst>
        </pc:picChg>
        <pc:picChg chg="add del mod">
          <ac:chgData name="Amal Babu" userId="fdeb1cd3-28dc-4566-8731-290b45f133e1" providerId="ADAL" clId="{A4E9BEDE-3471-46EF-AEDB-5C5AB1CE35A4}" dt="2024-05-22T11:56:33.886" v="1292" actId="478"/>
          <ac:picMkLst>
            <pc:docMk/>
            <pc:sldMk cId="395245886" sldId="257"/>
            <ac:picMk id="4" creationId="{F8A850CE-4EF8-590D-5460-DAECC136067F}"/>
          </ac:picMkLst>
        </pc:picChg>
        <pc:picChg chg="add del mod ord">
          <ac:chgData name="Amal Babu" userId="fdeb1cd3-28dc-4566-8731-290b45f133e1" providerId="ADAL" clId="{A4E9BEDE-3471-46EF-AEDB-5C5AB1CE35A4}" dt="2024-05-22T10:10:13.581" v="714" actId="21"/>
          <ac:picMkLst>
            <pc:docMk/>
            <pc:sldMk cId="395245886" sldId="257"/>
            <ac:picMk id="9" creationId="{B3CE54A2-1B5F-06C1-9670-B848CAFC2F8C}"/>
          </ac:picMkLst>
        </pc:picChg>
        <pc:picChg chg="add del mod">
          <ac:chgData name="Amal Babu" userId="fdeb1cd3-28dc-4566-8731-290b45f133e1" providerId="ADAL" clId="{A4E9BEDE-3471-46EF-AEDB-5C5AB1CE35A4}" dt="2024-05-22T10:12:11.671" v="733" actId="478"/>
          <ac:picMkLst>
            <pc:docMk/>
            <pc:sldMk cId="395245886" sldId="257"/>
            <ac:picMk id="11" creationId="{3BD04975-CFC5-FA42-883E-6D6CCAEE4AF8}"/>
          </ac:picMkLst>
        </pc:picChg>
        <pc:picChg chg="add mod">
          <ac:chgData name="Amal Babu" userId="fdeb1cd3-28dc-4566-8731-290b45f133e1" providerId="ADAL" clId="{A4E9BEDE-3471-46EF-AEDB-5C5AB1CE35A4}" dt="2024-05-22T10:14:32.900" v="742" actId="1076"/>
          <ac:picMkLst>
            <pc:docMk/>
            <pc:sldMk cId="395245886" sldId="257"/>
            <ac:picMk id="14" creationId="{9653CE86-E840-1BB8-7A6F-34675151E5D9}"/>
          </ac:picMkLst>
        </pc:picChg>
      </pc:sldChg>
      <pc:sldChg chg="add del">
        <pc:chgData name="Amal Babu" userId="fdeb1cd3-28dc-4566-8731-290b45f133e1" providerId="ADAL" clId="{A4E9BEDE-3471-46EF-AEDB-5C5AB1CE35A4}" dt="2024-05-22T07:59:13.405" v="7"/>
        <pc:sldMkLst>
          <pc:docMk/>
          <pc:sldMk cId="1291537171" sldId="258"/>
        </pc:sldMkLst>
      </pc:sldChg>
      <pc:sldChg chg="addSp delSp modSp new mod modClrScheme chgLayout">
        <pc:chgData name="Amal Babu" userId="fdeb1cd3-28dc-4566-8731-290b45f133e1" providerId="ADAL" clId="{A4E9BEDE-3471-46EF-AEDB-5C5AB1CE35A4}" dt="2024-05-23T04:55:38.545" v="1976" actId="21"/>
        <pc:sldMkLst>
          <pc:docMk/>
          <pc:sldMk cId="2042502187" sldId="258"/>
        </pc:sldMkLst>
        <pc:spChg chg="add del mod">
          <ac:chgData name="Amal Babu" userId="fdeb1cd3-28dc-4566-8731-290b45f133e1" providerId="ADAL" clId="{A4E9BEDE-3471-46EF-AEDB-5C5AB1CE35A4}" dt="2024-05-23T04:55:38.545" v="1976" actId="21"/>
          <ac:spMkLst>
            <pc:docMk/>
            <pc:sldMk cId="2042502187" sldId="258"/>
            <ac:spMk id="2" creationId="{EDBF5D1E-C283-1246-94F7-6CC013805835}"/>
          </ac:spMkLst>
        </pc:spChg>
        <pc:spChg chg="add mod">
          <ac:chgData name="Amal Babu" userId="fdeb1cd3-28dc-4566-8731-290b45f133e1" providerId="ADAL" clId="{A4E9BEDE-3471-46EF-AEDB-5C5AB1CE35A4}" dt="2024-05-22T09:26:19.744" v="396" actId="14100"/>
          <ac:spMkLst>
            <pc:docMk/>
            <pc:sldMk cId="2042502187" sldId="258"/>
            <ac:spMk id="3" creationId="{F0992426-2E38-B69B-EE41-A2F15B94A3C6}"/>
          </ac:spMkLst>
        </pc:spChg>
        <pc:spChg chg="add mod">
          <ac:chgData name="Amal Babu" userId="fdeb1cd3-28dc-4566-8731-290b45f133e1" providerId="ADAL" clId="{A4E9BEDE-3471-46EF-AEDB-5C5AB1CE35A4}" dt="2024-05-22T09:24:13.039" v="366" actId="1076"/>
          <ac:spMkLst>
            <pc:docMk/>
            <pc:sldMk cId="2042502187" sldId="258"/>
            <ac:spMk id="4" creationId="{71302E0B-1EC0-5CE8-7B5D-498B981F2C01}"/>
          </ac:spMkLst>
        </pc:spChg>
        <pc:spChg chg="add mod">
          <ac:chgData name="Amal Babu" userId="fdeb1cd3-28dc-4566-8731-290b45f133e1" providerId="ADAL" clId="{A4E9BEDE-3471-46EF-AEDB-5C5AB1CE35A4}" dt="2024-05-23T04:49:12.305" v="1926" actId="1076"/>
          <ac:spMkLst>
            <pc:docMk/>
            <pc:sldMk cId="2042502187" sldId="258"/>
            <ac:spMk id="8" creationId="{684D11BD-B8B1-5DF7-EDBA-2EEA49715B96}"/>
          </ac:spMkLst>
        </pc:spChg>
        <pc:spChg chg="add del mod">
          <ac:chgData name="Amal Babu" userId="fdeb1cd3-28dc-4566-8731-290b45f133e1" providerId="ADAL" clId="{A4E9BEDE-3471-46EF-AEDB-5C5AB1CE35A4}" dt="2024-05-22T09:19:58.429" v="348" actId="21"/>
          <ac:spMkLst>
            <pc:docMk/>
            <pc:sldMk cId="2042502187" sldId="258"/>
            <ac:spMk id="13" creationId="{B461D4A8-E6ED-0CD0-E906-4627F61F7ADC}"/>
          </ac:spMkLst>
        </pc:spChg>
        <pc:spChg chg="mod">
          <ac:chgData name="Amal Babu" userId="fdeb1cd3-28dc-4566-8731-290b45f133e1" providerId="ADAL" clId="{A4E9BEDE-3471-46EF-AEDB-5C5AB1CE35A4}" dt="2024-05-22T11:57:13.331" v="1303"/>
          <ac:spMkLst>
            <pc:docMk/>
            <pc:sldMk cId="2042502187" sldId="258"/>
            <ac:spMk id="15" creationId="{87B7194D-88E8-00E6-919E-538683911472}"/>
          </ac:spMkLst>
        </pc:spChg>
        <pc:spChg chg="mod">
          <ac:chgData name="Amal Babu" userId="fdeb1cd3-28dc-4566-8731-290b45f133e1" providerId="ADAL" clId="{A4E9BEDE-3471-46EF-AEDB-5C5AB1CE35A4}" dt="2024-05-22T11:57:13.331" v="1303"/>
          <ac:spMkLst>
            <pc:docMk/>
            <pc:sldMk cId="2042502187" sldId="258"/>
            <ac:spMk id="16" creationId="{18103AC4-0281-D3B8-D4A7-AF7BA8240461}"/>
          </ac:spMkLst>
        </pc:spChg>
        <pc:spChg chg="mod">
          <ac:chgData name="Amal Babu" userId="fdeb1cd3-28dc-4566-8731-290b45f133e1" providerId="ADAL" clId="{A4E9BEDE-3471-46EF-AEDB-5C5AB1CE35A4}" dt="2024-05-22T11:57:13.331" v="1303"/>
          <ac:spMkLst>
            <pc:docMk/>
            <pc:sldMk cId="2042502187" sldId="258"/>
            <ac:spMk id="17" creationId="{FDF0BC7C-3D8F-91DB-3340-B88400518811}"/>
          </ac:spMkLst>
        </pc:spChg>
        <pc:grpChg chg="add mod">
          <ac:chgData name="Amal Babu" userId="fdeb1cd3-28dc-4566-8731-290b45f133e1" providerId="ADAL" clId="{A4E9BEDE-3471-46EF-AEDB-5C5AB1CE35A4}" dt="2024-05-22T11:57:13.331" v="1303"/>
          <ac:grpSpMkLst>
            <pc:docMk/>
            <pc:sldMk cId="2042502187" sldId="258"/>
            <ac:grpSpMk id="14" creationId="{845394BD-9BB5-D398-B1A5-4C5E92E46CF5}"/>
          </ac:grpSpMkLst>
        </pc:grpChg>
        <pc:picChg chg="add del mod">
          <ac:chgData name="Amal Babu" userId="fdeb1cd3-28dc-4566-8731-290b45f133e1" providerId="ADAL" clId="{A4E9BEDE-3471-46EF-AEDB-5C5AB1CE35A4}" dt="2024-05-22T08:41:09.831" v="224" actId="478"/>
          <ac:picMkLst>
            <pc:docMk/>
            <pc:sldMk cId="2042502187" sldId="258"/>
            <ac:picMk id="2" creationId="{81ECA8B4-79E3-23CB-AA0A-091CBE5FF9A2}"/>
          </ac:picMkLst>
        </pc:picChg>
        <pc:picChg chg="add del mod">
          <ac:chgData name="Amal Babu" userId="fdeb1cd3-28dc-4566-8731-290b45f133e1" providerId="ADAL" clId="{A4E9BEDE-3471-46EF-AEDB-5C5AB1CE35A4}" dt="2024-05-22T11:57:12.879" v="1302" actId="478"/>
          <ac:picMkLst>
            <pc:docMk/>
            <pc:sldMk cId="2042502187" sldId="258"/>
            <ac:picMk id="5" creationId="{D57CB1D6-076A-2281-C67E-78CD0E7699AD}"/>
          </ac:picMkLst>
        </pc:picChg>
        <pc:picChg chg="add del mod">
          <ac:chgData name="Amal Babu" userId="fdeb1cd3-28dc-4566-8731-290b45f133e1" providerId="ADAL" clId="{A4E9BEDE-3471-46EF-AEDB-5C5AB1CE35A4}" dt="2024-05-22T08:52:17.218" v="266" actId="478"/>
          <ac:picMkLst>
            <pc:docMk/>
            <pc:sldMk cId="2042502187" sldId="258"/>
            <ac:picMk id="7" creationId="{A22C56C7-75C5-A55B-06FF-877FA97C6EEE}"/>
          </ac:picMkLst>
        </pc:picChg>
        <pc:picChg chg="add del mod">
          <ac:chgData name="Amal Babu" userId="fdeb1cd3-28dc-4566-8731-290b45f133e1" providerId="ADAL" clId="{A4E9BEDE-3471-46EF-AEDB-5C5AB1CE35A4}" dt="2024-05-22T09:04:50.705" v="289" actId="21"/>
          <ac:picMkLst>
            <pc:docMk/>
            <pc:sldMk cId="2042502187" sldId="258"/>
            <ac:picMk id="10" creationId="{A8AC680D-7D81-1A49-3D0D-05593A78C08B}"/>
          </ac:picMkLst>
        </pc:picChg>
        <pc:picChg chg="add del mod">
          <ac:chgData name="Amal Babu" userId="fdeb1cd3-28dc-4566-8731-290b45f133e1" providerId="ADAL" clId="{A4E9BEDE-3471-46EF-AEDB-5C5AB1CE35A4}" dt="2024-05-22T09:04:53.026" v="290" actId="21"/>
          <ac:picMkLst>
            <pc:docMk/>
            <pc:sldMk cId="2042502187" sldId="258"/>
            <ac:picMk id="12" creationId="{A2046C98-CB22-0B91-68DE-E73394CA52E8}"/>
          </ac:picMkLst>
        </pc:picChg>
      </pc:sldChg>
      <pc:sldChg chg="addSp delSp modSp new mod modClrScheme chgLayout">
        <pc:chgData name="Amal Babu" userId="fdeb1cd3-28dc-4566-8731-290b45f133e1" providerId="ADAL" clId="{A4E9BEDE-3471-46EF-AEDB-5C5AB1CE35A4}" dt="2024-05-23T04:53:28.800" v="1945" actId="21"/>
        <pc:sldMkLst>
          <pc:docMk/>
          <pc:sldMk cId="1456139094" sldId="259"/>
        </pc:sldMkLst>
        <pc:spChg chg="add mod topLvl">
          <ac:chgData name="Amal Babu" userId="fdeb1cd3-28dc-4566-8731-290b45f133e1" providerId="ADAL" clId="{A4E9BEDE-3471-46EF-AEDB-5C5AB1CE35A4}" dt="2024-05-22T09:29:51.374" v="426" actId="1076"/>
          <ac:spMkLst>
            <pc:docMk/>
            <pc:sldMk cId="1456139094" sldId="259"/>
            <ac:spMk id="2" creationId="{B9BD1B0C-2630-CBBB-1840-EB452AE1014C}"/>
          </ac:spMkLst>
        </pc:spChg>
        <pc:spChg chg="add mod topLvl">
          <ac:chgData name="Amal Babu" userId="fdeb1cd3-28dc-4566-8731-290b45f133e1" providerId="ADAL" clId="{A4E9BEDE-3471-46EF-AEDB-5C5AB1CE35A4}" dt="2024-05-22T09:29:51.374" v="426" actId="1076"/>
          <ac:spMkLst>
            <pc:docMk/>
            <pc:sldMk cId="1456139094" sldId="259"/>
            <ac:spMk id="3" creationId="{96C87F34-827C-D0E2-21C3-702EF4155641}"/>
          </ac:spMkLst>
        </pc:spChg>
        <pc:spChg chg="add mod topLvl">
          <ac:chgData name="Amal Babu" userId="fdeb1cd3-28dc-4566-8731-290b45f133e1" providerId="ADAL" clId="{A4E9BEDE-3471-46EF-AEDB-5C5AB1CE35A4}" dt="2024-05-22T09:29:51.374" v="426" actId="1076"/>
          <ac:spMkLst>
            <pc:docMk/>
            <pc:sldMk cId="1456139094" sldId="259"/>
            <ac:spMk id="4" creationId="{946BEBB0-9239-7CC3-58C8-BBE04685407B}"/>
          </ac:spMkLst>
        </pc:spChg>
        <pc:spChg chg="add del mod">
          <ac:chgData name="Amal Babu" userId="fdeb1cd3-28dc-4566-8731-290b45f133e1" providerId="ADAL" clId="{A4E9BEDE-3471-46EF-AEDB-5C5AB1CE35A4}" dt="2024-05-23T04:53:28.800" v="1945" actId="21"/>
          <ac:spMkLst>
            <pc:docMk/>
            <pc:sldMk cId="1456139094" sldId="259"/>
            <ac:spMk id="5" creationId="{3A74743E-C61F-7556-2CA1-C40DE5E0B427}"/>
          </ac:spMkLst>
        </pc:spChg>
        <pc:spChg chg="add mod topLvl">
          <ac:chgData name="Amal Babu" userId="fdeb1cd3-28dc-4566-8731-290b45f133e1" providerId="ADAL" clId="{A4E9BEDE-3471-46EF-AEDB-5C5AB1CE35A4}" dt="2024-05-22T09:29:51.374" v="426" actId="1076"/>
          <ac:spMkLst>
            <pc:docMk/>
            <pc:sldMk cId="1456139094" sldId="259"/>
            <ac:spMk id="6" creationId="{9473BD14-254A-8267-1C1F-3B537E14731F}"/>
          </ac:spMkLst>
        </pc:spChg>
        <pc:spChg chg="mod">
          <ac:chgData name="Amal Babu" userId="fdeb1cd3-28dc-4566-8731-290b45f133e1" providerId="ADAL" clId="{A4E9BEDE-3471-46EF-AEDB-5C5AB1CE35A4}" dt="2024-05-22T11:56:42.285" v="1296"/>
          <ac:spMkLst>
            <pc:docMk/>
            <pc:sldMk cId="1456139094" sldId="259"/>
            <ac:spMk id="10" creationId="{D1862B5A-933D-FE7C-AB0A-F7EFB18A561B}"/>
          </ac:spMkLst>
        </pc:spChg>
        <pc:spChg chg="mod">
          <ac:chgData name="Amal Babu" userId="fdeb1cd3-28dc-4566-8731-290b45f133e1" providerId="ADAL" clId="{A4E9BEDE-3471-46EF-AEDB-5C5AB1CE35A4}" dt="2024-05-22T11:56:42.285" v="1296"/>
          <ac:spMkLst>
            <pc:docMk/>
            <pc:sldMk cId="1456139094" sldId="259"/>
            <ac:spMk id="11" creationId="{DAAFD30F-49D6-BE1E-5330-AC091F824A57}"/>
          </ac:spMkLst>
        </pc:spChg>
        <pc:spChg chg="mod">
          <ac:chgData name="Amal Babu" userId="fdeb1cd3-28dc-4566-8731-290b45f133e1" providerId="ADAL" clId="{A4E9BEDE-3471-46EF-AEDB-5C5AB1CE35A4}" dt="2024-05-22T11:56:42.285" v="1296"/>
          <ac:spMkLst>
            <pc:docMk/>
            <pc:sldMk cId="1456139094" sldId="259"/>
            <ac:spMk id="12" creationId="{4D0F85AF-5962-83A1-C115-1CCE326FA425}"/>
          </ac:spMkLst>
        </pc:spChg>
        <pc:grpChg chg="add del mod">
          <ac:chgData name="Amal Babu" userId="fdeb1cd3-28dc-4566-8731-290b45f133e1" providerId="ADAL" clId="{A4E9BEDE-3471-46EF-AEDB-5C5AB1CE35A4}" dt="2024-05-22T09:26:57.152" v="406" actId="165"/>
          <ac:grpSpMkLst>
            <pc:docMk/>
            <pc:sldMk cId="1456139094" sldId="259"/>
            <ac:grpSpMk id="5" creationId="{12ED4741-463A-0C60-1305-054E6D892F44}"/>
          </ac:grpSpMkLst>
        </pc:grpChg>
        <pc:grpChg chg="add del mod">
          <ac:chgData name="Amal Babu" userId="fdeb1cd3-28dc-4566-8731-290b45f133e1" providerId="ADAL" clId="{A4E9BEDE-3471-46EF-AEDB-5C5AB1CE35A4}" dt="2024-05-22T09:27:37.801" v="417" actId="165"/>
          <ac:grpSpMkLst>
            <pc:docMk/>
            <pc:sldMk cId="1456139094" sldId="259"/>
            <ac:grpSpMk id="7" creationId="{5FD3B8E8-9D9C-A2E8-E5DC-8A83E6ACA1EF}"/>
          </ac:grpSpMkLst>
        </pc:grpChg>
        <pc:grpChg chg="add mod">
          <ac:chgData name="Amal Babu" userId="fdeb1cd3-28dc-4566-8731-290b45f133e1" providerId="ADAL" clId="{A4E9BEDE-3471-46EF-AEDB-5C5AB1CE35A4}" dt="2024-05-22T11:57:03.244" v="1300" actId="1076"/>
          <ac:grpSpMkLst>
            <pc:docMk/>
            <pc:sldMk cId="1456139094" sldId="259"/>
            <ac:grpSpMk id="9" creationId="{ABBF469A-1B63-D3FA-40D7-761E5D38D5AC}"/>
          </ac:grpSpMkLst>
        </pc:grpChg>
        <pc:picChg chg="add del mod">
          <ac:chgData name="Amal Babu" userId="fdeb1cd3-28dc-4566-8731-290b45f133e1" providerId="ADAL" clId="{A4E9BEDE-3471-46EF-AEDB-5C5AB1CE35A4}" dt="2024-05-22T11:57:04.998" v="1301" actId="478"/>
          <ac:picMkLst>
            <pc:docMk/>
            <pc:sldMk cId="1456139094" sldId="259"/>
            <ac:picMk id="8" creationId="{ECB24E62-1192-8D5C-834E-C84BDF220404}"/>
          </ac:picMkLst>
        </pc:picChg>
      </pc:sldChg>
      <pc:sldChg chg="addSp delSp modSp new del mod modClrScheme chgLayout">
        <pc:chgData name="Amal Babu" userId="fdeb1cd3-28dc-4566-8731-290b45f133e1" providerId="ADAL" clId="{A4E9BEDE-3471-46EF-AEDB-5C5AB1CE35A4}" dt="2024-05-23T06:03:32.437" v="2292" actId="47"/>
        <pc:sldMkLst>
          <pc:docMk/>
          <pc:sldMk cId="4074241469" sldId="260"/>
        </pc:sldMkLst>
        <pc:spChg chg="add mod topLvl">
          <ac:chgData name="Amal Babu" userId="fdeb1cd3-28dc-4566-8731-290b45f133e1" providerId="ADAL" clId="{A4E9BEDE-3471-46EF-AEDB-5C5AB1CE35A4}" dt="2024-05-23T05:36:02.402" v="2090" actId="14100"/>
          <ac:spMkLst>
            <pc:docMk/>
            <pc:sldMk cId="4074241469" sldId="260"/>
            <ac:spMk id="2" creationId="{863A6A3D-67C9-F0BB-0AF6-FC620B93FD13}"/>
          </ac:spMkLst>
        </pc:spChg>
        <pc:spChg chg="add mod topLvl">
          <ac:chgData name="Amal Babu" userId="fdeb1cd3-28dc-4566-8731-290b45f133e1" providerId="ADAL" clId="{A4E9BEDE-3471-46EF-AEDB-5C5AB1CE35A4}" dt="2024-05-23T04:49:34.721" v="1928" actId="1076"/>
          <ac:spMkLst>
            <pc:docMk/>
            <pc:sldMk cId="4074241469" sldId="260"/>
            <ac:spMk id="3" creationId="{36D0DADE-8DFA-9241-77F1-FAAFA7D614C3}"/>
          </ac:spMkLst>
        </pc:spChg>
        <pc:spChg chg="add mod topLvl">
          <ac:chgData name="Amal Babu" userId="fdeb1cd3-28dc-4566-8731-290b45f133e1" providerId="ADAL" clId="{A4E9BEDE-3471-46EF-AEDB-5C5AB1CE35A4}" dt="2024-05-23T05:34:37.858" v="2064" actId="1076"/>
          <ac:spMkLst>
            <pc:docMk/>
            <pc:sldMk cId="4074241469" sldId="260"/>
            <ac:spMk id="5" creationId="{850D86A0-EB45-4166-D4D0-4DF22AE2BC76}"/>
          </ac:spMkLst>
        </pc:spChg>
        <pc:spChg chg="add del mod">
          <ac:chgData name="Amal Babu" userId="fdeb1cd3-28dc-4566-8731-290b45f133e1" providerId="ADAL" clId="{A4E9BEDE-3471-46EF-AEDB-5C5AB1CE35A4}" dt="2024-05-23T05:34:14.715" v="2056" actId="478"/>
          <ac:spMkLst>
            <pc:docMk/>
            <pc:sldMk cId="4074241469" sldId="260"/>
            <ac:spMk id="6" creationId="{725B5062-D115-4177-4037-9C48AC0351D0}"/>
          </ac:spMkLst>
        </pc:spChg>
        <pc:spChg chg="add del mod topLvl">
          <ac:chgData name="Amal Babu" userId="fdeb1cd3-28dc-4566-8731-290b45f133e1" providerId="ADAL" clId="{A4E9BEDE-3471-46EF-AEDB-5C5AB1CE35A4}" dt="2024-05-22T10:20:13.871" v="794" actId="478"/>
          <ac:spMkLst>
            <pc:docMk/>
            <pc:sldMk cId="4074241469" sldId="260"/>
            <ac:spMk id="6" creationId="{BC12183E-C7AA-C5C5-61E6-B4BBB167B212}"/>
          </ac:spMkLst>
        </pc:spChg>
        <pc:spChg chg="add del mod topLvl">
          <ac:chgData name="Amal Babu" userId="fdeb1cd3-28dc-4566-8731-290b45f133e1" providerId="ADAL" clId="{A4E9BEDE-3471-46EF-AEDB-5C5AB1CE35A4}" dt="2024-05-22T10:20:13.871" v="794" actId="478"/>
          <ac:spMkLst>
            <pc:docMk/>
            <pc:sldMk cId="4074241469" sldId="260"/>
            <ac:spMk id="7" creationId="{68BB789C-E15C-6AA5-10DD-9180573A26D1}"/>
          </ac:spMkLst>
        </pc:spChg>
        <pc:spChg chg="add del mod">
          <ac:chgData name="Amal Babu" userId="fdeb1cd3-28dc-4566-8731-290b45f133e1" providerId="ADAL" clId="{A4E9BEDE-3471-46EF-AEDB-5C5AB1CE35A4}" dt="2024-05-23T05:34:16.155" v="2058" actId="478"/>
          <ac:spMkLst>
            <pc:docMk/>
            <pc:sldMk cId="4074241469" sldId="260"/>
            <ac:spMk id="8" creationId="{B40A42A8-7662-F9E7-7AFB-057EC044433E}"/>
          </ac:spMkLst>
        </pc:spChg>
        <pc:spChg chg="add del mod topLvl">
          <ac:chgData name="Amal Babu" userId="fdeb1cd3-28dc-4566-8731-290b45f133e1" providerId="ADAL" clId="{A4E9BEDE-3471-46EF-AEDB-5C5AB1CE35A4}" dt="2024-05-22T10:20:17.527" v="796" actId="478"/>
          <ac:spMkLst>
            <pc:docMk/>
            <pc:sldMk cId="4074241469" sldId="260"/>
            <ac:spMk id="8" creationId="{D765EDBD-255F-8C18-5E1F-1460467676B9}"/>
          </ac:spMkLst>
        </pc:spChg>
        <pc:spChg chg="add del mod">
          <ac:chgData name="Amal Babu" userId="fdeb1cd3-28dc-4566-8731-290b45f133e1" providerId="ADAL" clId="{A4E9BEDE-3471-46EF-AEDB-5C5AB1CE35A4}" dt="2024-05-23T05:34:24.946" v="2063" actId="1076"/>
          <ac:spMkLst>
            <pc:docMk/>
            <pc:sldMk cId="4074241469" sldId="260"/>
            <ac:spMk id="10" creationId="{9D173239-80E6-83A8-1F5F-7B9B0A768215}"/>
          </ac:spMkLst>
        </pc:spChg>
        <pc:spChg chg="add del mod">
          <ac:chgData name="Amal Babu" userId="fdeb1cd3-28dc-4566-8731-290b45f133e1" providerId="ADAL" clId="{A4E9BEDE-3471-46EF-AEDB-5C5AB1CE35A4}" dt="2024-05-22T11:16:47.950" v="849" actId="478"/>
          <ac:spMkLst>
            <pc:docMk/>
            <pc:sldMk cId="4074241469" sldId="260"/>
            <ac:spMk id="11" creationId="{3239392A-8D0F-3979-30E4-49B6BBB80465}"/>
          </ac:spMkLst>
        </pc:spChg>
        <pc:spChg chg="add del mod">
          <ac:chgData name="Amal Babu" userId="fdeb1cd3-28dc-4566-8731-290b45f133e1" providerId="ADAL" clId="{A4E9BEDE-3471-46EF-AEDB-5C5AB1CE35A4}" dt="2024-05-23T05:34:17.691" v="2060" actId="478"/>
          <ac:spMkLst>
            <pc:docMk/>
            <pc:sldMk cId="4074241469" sldId="260"/>
            <ac:spMk id="11" creationId="{66FB2998-143A-DA18-DF37-95F36A6880FF}"/>
          </ac:spMkLst>
        </pc:spChg>
        <pc:spChg chg="add del mod">
          <ac:chgData name="Amal Babu" userId="fdeb1cd3-28dc-4566-8731-290b45f133e1" providerId="ADAL" clId="{A4E9BEDE-3471-46EF-AEDB-5C5AB1CE35A4}" dt="2024-05-22T11:22:59.803" v="851" actId="478"/>
          <ac:spMkLst>
            <pc:docMk/>
            <pc:sldMk cId="4074241469" sldId="260"/>
            <ac:spMk id="12" creationId="{89D06ECB-6AE2-44E2-78AA-CE6DDB7288D1}"/>
          </ac:spMkLst>
        </pc:spChg>
        <pc:spChg chg="add del mod">
          <ac:chgData name="Amal Babu" userId="fdeb1cd3-28dc-4566-8731-290b45f133e1" providerId="ADAL" clId="{A4E9BEDE-3471-46EF-AEDB-5C5AB1CE35A4}" dt="2024-05-23T05:34:19.274" v="2062" actId="478"/>
          <ac:spMkLst>
            <pc:docMk/>
            <pc:sldMk cId="4074241469" sldId="260"/>
            <ac:spMk id="13" creationId="{00BEC161-AA56-4577-E189-2E905A8AB3A0}"/>
          </ac:spMkLst>
        </pc:spChg>
        <pc:spChg chg="add del mod">
          <ac:chgData name="Amal Babu" userId="fdeb1cd3-28dc-4566-8731-290b45f133e1" providerId="ADAL" clId="{A4E9BEDE-3471-46EF-AEDB-5C5AB1CE35A4}" dt="2024-05-22T11:22:59.803" v="851" actId="478"/>
          <ac:spMkLst>
            <pc:docMk/>
            <pc:sldMk cId="4074241469" sldId="260"/>
            <ac:spMk id="13" creationId="{C1636FFF-7137-7B09-2471-64BACEC10154}"/>
          </ac:spMkLst>
        </pc:spChg>
        <pc:spChg chg="add del mod ord">
          <ac:chgData name="Amal Babu" userId="fdeb1cd3-28dc-4566-8731-290b45f133e1" providerId="ADAL" clId="{A4E9BEDE-3471-46EF-AEDB-5C5AB1CE35A4}" dt="2024-05-23T05:35:56.171" v="2087" actId="931"/>
          <ac:spMkLst>
            <pc:docMk/>
            <pc:sldMk cId="4074241469" sldId="260"/>
            <ac:spMk id="14" creationId="{9E4F2687-1085-A424-36EE-42AD8C58D2EF}"/>
          </ac:spMkLst>
        </pc:spChg>
        <pc:spChg chg="add del mod ord">
          <ac:chgData name="Amal Babu" userId="fdeb1cd3-28dc-4566-8731-290b45f133e1" providerId="ADAL" clId="{A4E9BEDE-3471-46EF-AEDB-5C5AB1CE35A4}" dt="2024-05-23T05:35:53.317" v="2084" actId="931"/>
          <ac:spMkLst>
            <pc:docMk/>
            <pc:sldMk cId="4074241469" sldId="260"/>
            <ac:spMk id="15" creationId="{22FC05E8-8A99-B538-1E94-EDDE2E898BD9}"/>
          </ac:spMkLst>
        </pc:spChg>
        <pc:spChg chg="add del mod ord">
          <ac:chgData name="Amal Babu" userId="fdeb1cd3-28dc-4566-8731-290b45f133e1" providerId="ADAL" clId="{A4E9BEDE-3471-46EF-AEDB-5C5AB1CE35A4}" dt="2024-05-23T05:35:42.544" v="2078" actId="931"/>
          <ac:spMkLst>
            <pc:docMk/>
            <pc:sldMk cId="4074241469" sldId="260"/>
            <ac:spMk id="16" creationId="{CE8D659E-5417-CAFE-601C-F227C200B753}"/>
          </ac:spMkLst>
        </pc:spChg>
        <pc:spChg chg="add del mod ord">
          <ac:chgData name="Amal Babu" userId="fdeb1cd3-28dc-4566-8731-290b45f133e1" providerId="ADAL" clId="{A4E9BEDE-3471-46EF-AEDB-5C5AB1CE35A4}" dt="2024-05-23T05:35:46.605" v="2081" actId="931"/>
          <ac:spMkLst>
            <pc:docMk/>
            <pc:sldMk cId="4074241469" sldId="260"/>
            <ac:spMk id="17" creationId="{CBF52236-3C0A-74EC-252E-42BF767ED1A4}"/>
          </ac:spMkLst>
        </pc:spChg>
        <pc:spChg chg="add mod topLvl">
          <ac:chgData name="Amal Babu" userId="fdeb1cd3-28dc-4566-8731-290b45f133e1" providerId="ADAL" clId="{A4E9BEDE-3471-46EF-AEDB-5C5AB1CE35A4}" dt="2024-05-23T05:34:37.858" v="2064" actId="1076"/>
          <ac:spMkLst>
            <pc:docMk/>
            <pc:sldMk cId="4074241469" sldId="260"/>
            <ac:spMk id="20" creationId="{2DDFC54D-64EE-848F-C872-F77A9E702A5F}"/>
          </ac:spMkLst>
        </pc:spChg>
        <pc:spChg chg="add mod">
          <ac:chgData name="Amal Babu" userId="fdeb1cd3-28dc-4566-8731-290b45f133e1" providerId="ADAL" clId="{A4E9BEDE-3471-46EF-AEDB-5C5AB1CE35A4}" dt="2024-05-23T05:34:42.545" v="2065" actId="408"/>
          <ac:spMkLst>
            <pc:docMk/>
            <pc:sldMk cId="4074241469" sldId="260"/>
            <ac:spMk id="23" creationId="{4199CCB3-7851-76E2-4803-063D0E8AD421}"/>
          </ac:spMkLst>
        </pc:spChg>
        <pc:spChg chg="add del mod ord">
          <ac:chgData name="Amal Babu" userId="fdeb1cd3-28dc-4566-8731-290b45f133e1" providerId="ADAL" clId="{A4E9BEDE-3471-46EF-AEDB-5C5AB1CE35A4}" dt="2024-05-22T11:26:06.530" v="888" actId="931"/>
          <ac:spMkLst>
            <pc:docMk/>
            <pc:sldMk cId="4074241469" sldId="260"/>
            <ac:spMk id="26" creationId="{A1A6A438-9B73-3323-F655-E5C07A46163B}"/>
          </ac:spMkLst>
        </pc:spChg>
        <pc:spChg chg="add del mod ord">
          <ac:chgData name="Amal Babu" userId="fdeb1cd3-28dc-4566-8731-290b45f133e1" providerId="ADAL" clId="{A4E9BEDE-3471-46EF-AEDB-5C5AB1CE35A4}" dt="2024-05-22T11:26:08.791" v="891" actId="931"/>
          <ac:spMkLst>
            <pc:docMk/>
            <pc:sldMk cId="4074241469" sldId="260"/>
            <ac:spMk id="27" creationId="{04E972FF-7751-F89D-189B-CFE1D24D6BF3}"/>
          </ac:spMkLst>
        </pc:spChg>
        <pc:spChg chg="add del mod ord">
          <ac:chgData name="Amal Babu" userId="fdeb1cd3-28dc-4566-8731-290b45f133e1" providerId="ADAL" clId="{A4E9BEDE-3471-46EF-AEDB-5C5AB1CE35A4}" dt="2024-05-22T11:26:11.191" v="894" actId="931"/>
          <ac:spMkLst>
            <pc:docMk/>
            <pc:sldMk cId="4074241469" sldId="260"/>
            <ac:spMk id="28" creationId="{31C1DE6D-9418-7E62-1B8A-88A86DD06B58}"/>
          </ac:spMkLst>
        </pc:spChg>
        <pc:spChg chg="add del mod ord">
          <ac:chgData name="Amal Babu" userId="fdeb1cd3-28dc-4566-8731-290b45f133e1" providerId="ADAL" clId="{A4E9BEDE-3471-46EF-AEDB-5C5AB1CE35A4}" dt="2024-05-22T11:26:13.480" v="897" actId="931"/>
          <ac:spMkLst>
            <pc:docMk/>
            <pc:sldMk cId="4074241469" sldId="260"/>
            <ac:spMk id="29" creationId="{3B94E0DE-AD58-48F9-C9E3-288E5C550C68}"/>
          </ac:spMkLst>
        </pc:spChg>
        <pc:spChg chg="mod">
          <ac:chgData name="Amal Babu" userId="fdeb1cd3-28dc-4566-8731-290b45f133e1" providerId="ADAL" clId="{A4E9BEDE-3471-46EF-AEDB-5C5AB1CE35A4}" dt="2024-05-22T11:57:16.952" v="1305"/>
          <ac:spMkLst>
            <pc:docMk/>
            <pc:sldMk cId="4074241469" sldId="260"/>
            <ac:spMk id="40" creationId="{E2D83658-A4DE-D0CF-2C7B-739F6910559E}"/>
          </ac:spMkLst>
        </pc:spChg>
        <pc:spChg chg="mod">
          <ac:chgData name="Amal Babu" userId="fdeb1cd3-28dc-4566-8731-290b45f133e1" providerId="ADAL" clId="{A4E9BEDE-3471-46EF-AEDB-5C5AB1CE35A4}" dt="2024-05-22T11:57:16.952" v="1305"/>
          <ac:spMkLst>
            <pc:docMk/>
            <pc:sldMk cId="4074241469" sldId="260"/>
            <ac:spMk id="41" creationId="{AEEE3FAD-07D3-41AF-5F39-6B0ECB975CD1}"/>
          </ac:spMkLst>
        </pc:spChg>
        <pc:spChg chg="mod">
          <ac:chgData name="Amal Babu" userId="fdeb1cd3-28dc-4566-8731-290b45f133e1" providerId="ADAL" clId="{A4E9BEDE-3471-46EF-AEDB-5C5AB1CE35A4}" dt="2024-05-22T11:57:16.952" v="1305"/>
          <ac:spMkLst>
            <pc:docMk/>
            <pc:sldMk cId="4074241469" sldId="260"/>
            <ac:spMk id="42" creationId="{C8F4409D-C323-99DD-69FC-9689E3848488}"/>
          </ac:spMkLst>
        </pc:spChg>
        <pc:spChg chg="add del mod">
          <ac:chgData name="Amal Babu" userId="fdeb1cd3-28dc-4566-8731-290b45f133e1" providerId="ADAL" clId="{A4E9BEDE-3471-46EF-AEDB-5C5AB1CE35A4}" dt="2024-05-22T11:57:32.717" v="1308" actId="21"/>
          <ac:spMkLst>
            <pc:docMk/>
            <pc:sldMk cId="4074241469" sldId="260"/>
            <ac:spMk id="43" creationId="{4604243A-CFFC-8BDD-5B8B-D43EEAA543D5}"/>
          </ac:spMkLst>
        </pc:spChg>
        <pc:grpChg chg="add del mod">
          <ac:chgData name="Amal Babu" userId="fdeb1cd3-28dc-4566-8731-290b45f133e1" providerId="ADAL" clId="{A4E9BEDE-3471-46EF-AEDB-5C5AB1CE35A4}" dt="2024-05-22T10:17:19.430" v="747" actId="165"/>
          <ac:grpSpMkLst>
            <pc:docMk/>
            <pc:sldMk cId="4074241469" sldId="260"/>
            <ac:grpSpMk id="4" creationId="{E598E30C-6BAE-019C-4250-07CD2F550B1F}"/>
          </ac:grpSpMkLst>
        </pc:grpChg>
        <pc:grpChg chg="add del mod">
          <ac:chgData name="Amal Babu" userId="fdeb1cd3-28dc-4566-8731-290b45f133e1" providerId="ADAL" clId="{A4E9BEDE-3471-46EF-AEDB-5C5AB1CE35A4}" dt="2024-05-22T10:19:33.422" v="792" actId="165"/>
          <ac:grpSpMkLst>
            <pc:docMk/>
            <pc:sldMk cId="4074241469" sldId="260"/>
            <ac:grpSpMk id="9" creationId="{C6559CE3-5D8A-5DC6-4F7F-821F5B953B50}"/>
          </ac:grpSpMkLst>
        </pc:grpChg>
        <pc:grpChg chg="add del mod">
          <ac:chgData name="Amal Babu" userId="fdeb1cd3-28dc-4566-8731-290b45f133e1" providerId="ADAL" clId="{A4E9BEDE-3471-46EF-AEDB-5C5AB1CE35A4}" dt="2024-05-22T11:23:29.390" v="858" actId="165"/>
          <ac:grpSpMkLst>
            <pc:docMk/>
            <pc:sldMk cId="4074241469" sldId="260"/>
            <ac:grpSpMk id="24" creationId="{62294EA8-7C4B-C95F-0D6B-87F26DA906AA}"/>
          </ac:grpSpMkLst>
        </pc:grpChg>
        <pc:grpChg chg="add del mod">
          <ac:chgData name="Amal Babu" userId="fdeb1cd3-28dc-4566-8731-290b45f133e1" providerId="ADAL" clId="{A4E9BEDE-3471-46EF-AEDB-5C5AB1CE35A4}" dt="2024-05-22T11:24:12.079" v="867" actId="165"/>
          <ac:grpSpMkLst>
            <pc:docMk/>
            <pc:sldMk cId="4074241469" sldId="260"/>
            <ac:grpSpMk id="25" creationId="{D044B775-3406-42E5-2FA9-1714DFB0262E}"/>
          </ac:grpSpMkLst>
        </pc:grpChg>
        <pc:grpChg chg="add mod">
          <ac:chgData name="Amal Babu" userId="fdeb1cd3-28dc-4566-8731-290b45f133e1" providerId="ADAL" clId="{A4E9BEDE-3471-46EF-AEDB-5C5AB1CE35A4}" dt="2024-05-22T11:57:16.952" v="1305"/>
          <ac:grpSpMkLst>
            <pc:docMk/>
            <pc:sldMk cId="4074241469" sldId="260"/>
            <ac:grpSpMk id="39" creationId="{7E1AA57D-3557-ECC6-8F33-B3FA88B9956F}"/>
          </ac:grpSpMkLst>
        </pc:grpChg>
        <pc:picChg chg="add del mod">
          <ac:chgData name="Amal Babu" userId="fdeb1cd3-28dc-4566-8731-290b45f133e1" providerId="ADAL" clId="{A4E9BEDE-3471-46EF-AEDB-5C5AB1CE35A4}" dt="2024-05-22T10:21:28.874" v="810" actId="478"/>
          <ac:picMkLst>
            <pc:docMk/>
            <pc:sldMk cId="4074241469" sldId="260"/>
            <ac:picMk id="15" creationId="{412240DB-0B85-4776-8041-0830A606B8F0}"/>
          </ac:picMkLst>
        </pc:picChg>
        <pc:picChg chg="add del mod">
          <ac:chgData name="Amal Babu" userId="fdeb1cd3-28dc-4566-8731-290b45f133e1" providerId="ADAL" clId="{A4E9BEDE-3471-46EF-AEDB-5C5AB1CE35A4}" dt="2024-05-22T10:35:22.175" v="834" actId="478"/>
          <ac:picMkLst>
            <pc:docMk/>
            <pc:sldMk cId="4074241469" sldId="260"/>
            <ac:picMk id="17" creationId="{EE25DB65-B045-1276-AC6A-533BAC97B5FA}"/>
          </ac:picMkLst>
        </pc:picChg>
        <pc:picChg chg="add del mod">
          <ac:chgData name="Amal Babu" userId="fdeb1cd3-28dc-4566-8731-290b45f133e1" providerId="ADAL" clId="{A4E9BEDE-3471-46EF-AEDB-5C5AB1CE35A4}" dt="2024-05-22T10:36:46.390" v="842" actId="478"/>
          <ac:picMkLst>
            <pc:docMk/>
            <pc:sldMk cId="4074241469" sldId="260"/>
            <ac:picMk id="19" creationId="{2809B984-150E-A7A1-BB6A-0710C41BAB2A}"/>
          </ac:picMkLst>
        </pc:picChg>
        <pc:picChg chg="add mod">
          <ac:chgData name="Amal Babu" userId="fdeb1cd3-28dc-4566-8731-290b45f133e1" providerId="ADAL" clId="{A4E9BEDE-3471-46EF-AEDB-5C5AB1CE35A4}" dt="2024-05-23T05:35:45.510" v="2079" actId="27614"/>
          <ac:picMkLst>
            <pc:docMk/>
            <pc:sldMk cId="4074241469" sldId="260"/>
            <ac:picMk id="19" creationId="{8AE3C1DC-7DA6-9649-2BA0-9521A7AB9511}"/>
          </ac:picMkLst>
        </pc:picChg>
        <pc:picChg chg="add mod">
          <ac:chgData name="Amal Babu" userId="fdeb1cd3-28dc-4566-8731-290b45f133e1" providerId="ADAL" clId="{A4E9BEDE-3471-46EF-AEDB-5C5AB1CE35A4}" dt="2024-05-23T05:35:47.491" v="2083" actId="962"/>
          <ac:picMkLst>
            <pc:docMk/>
            <pc:sldMk cId="4074241469" sldId="260"/>
            <ac:picMk id="22" creationId="{DD7EF4E9-BAC6-FFCD-B210-E8B0878498FC}"/>
          </ac:picMkLst>
        </pc:picChg>
        <pc:picChg chg="add del mod">
          <ac:chgData name="Amal Babu" userId="fdeb1cd3-28dc-4566-8731-290b45f133e1" providerId="ADAL" clId="{A4E9BEDE-3471-46EF-AEDB-5C5AB1CE35A4}" dt="2024-05-22T11:16:45.993" v="848" actId="478"/>
          <ac:picMkLst>
            <pc:docMk/>
            <pc:sldMk cId="4074241469" sldId="260"/>
            <ac:picMk id="22" creationId="{EE9F2A8E-9ECC-9A73-1A82-E12B99B40862}"/>
          </ac:picMkLst>
        </pc:picChg>
        <pc:picChg chg="add mod">
          <ac:chgData name="Amal Babu" userId="fdeb1cd3-28dc-4566-8731-290b45f133e1" providerId="ADAL" clId="{A4E9BEDE-3471-46EF-AEDB-5C5AB1CE35A4}" dt="2024-05-23T05:35:54.208" v="2086" actId="962"/>
          <ac:picMkLst>
            <pc:docMk/>
            <pc:sldMk cId="4074241469" sldId="260"/>
            <ac:picMk id="25" creationId="{A455D166-E4AD-B51B-0BF4-ED89BFBE0358}"/>
          </ac:picMkLst>
        </pc:picChg>
        <pc:picChg chg="add mod">
          <ac:chgData name="Amal Babu" userId="fdeb1cd3-28dc-4566-8731-290b45f133e1" providerId="ADAL" clId="{A4E9BEDE-3471-46EF-AEDB-5C5AB1CE35A4}" dt="2024-05-23T05:35:56.739" v="2089" actId="962"/>
          <ac:picMkLst>
            <pc:docMk/>
            <pc:sldMk cId="4074241469" sldId="260"/>
            <ac:picMk id="27" creationId="{6CA7490E-CFC7-9509-D523-549DCA89EC3C}"/>
          </ac:picMkLst>
        </pc:picChg>
        <pc:picChg chg="add del mod">
          <ac:chgData name="Amal Babu" userId="fdeb1cd3-28dc-4566-8731-290b45f133e1" providerId="ADAL" clId="{A4E9BEDE-3471-46EF-AEDB-5C5AB1CE35A4}" dt="2024-05-23T05:34:13.151" v="2055" actId="478"/>
          <ac:picMkLst>
            <pc:docMk/>
            <pc:sldMk cId="4074241469" sldId="260"/>
            <ac:picMk id="31" creationId="{9C75568A-7763-22D0-D757-CBE4BA6655D7}"/>
          </ac:picMkLst>
        </pc:picChg>
        <pc:picChg chg="add del mod">
          <ac:chgData name="Amal Babu" userId="fdeb1cd3-28dc-4566-8731-290b45f133e1" providerId="ADAL" clId="{A4E9BEDE-3471-46EF-AEDB-5C5AB1CE35A4}" dt="2024-05-23T05:34:15.431" v="2057" actId="478"/>
          <ac:picMkLst>
            <pc:docMk/>
            <pc:sldMk cId="4074241469" sldId="260"/>
            <ac:picMk id="33" creationId="{3251E7D8-452E-3AB6-1583-C6EF129433DF}"/>
          </ac:picMkLst>
        </pc:picChg>
        <pc:picChg chg="add del mod">
          <ac:chgData name="Amal Babu" userId="fdeb1cd3-28dc-4566-8731-290b45f133e1" providerId="ADAL" clId="{A4E9BEDE-3471-46EF-AEDB-5C5AB1CE35A4}" dt="2024-05-23T05:34:16.836" v="2059" actId="478"/>
          <ac:picMkLst>
            <pc:docMk/>
            <pc:sldMk cId="4074241469" sldId="260"/>
            <ac:picMk id="35" creationId="{598C0547-1179-7B44-CFC1-4112335E3BA7}"/>
          </ac:picMkLst>
        </pc:picChg>
        <pc:picChg chg="add del mod">
          <ac:chgData name="Amal Babu" userId="fdeb1cd3-28dc-4566-8731-290b45f133e1" providerId="ADAL" clId="{A4E9BEDE-3471-46EF-AEDB-5C5AB1CE35A4}" dt="2024-05-23T05:34:18.347" v="2061" actId="478"/>
          <ac:picMkLst>
            <pc:docMk/>
            <pc:sldMk cId="4074241469" sldId="260"/>
            <ac:picMk id="37" creationId="{66494FFA-9372-40AE-F69B-8EB9492FB5D5}"/>
          </ac:picMkLst>
        </pc:picChg>
        <pc:picChg chg="add del mod">
          <ac:chgData name="Amal Babu" userId="fdeb1cd3-28dc-4566-8731-290b45f133e1" providerId="ADAL" clId="{A4E9BEDE-3471-46EF-AEDB-5C5AB1CE35A4}" dt="2024-05-22T11:57:16.446" v="1304" actId="478"/>
          <ac:picMkLst>
            <pc:docMk/>
            <pc:sldMk cId="4074241469" sldId="260"/>
            <ac:picMk id="38" creationId="{B3829556-0894-B94D-5561-CC107C68C79F}"/>
          </ac:picMkLst>
        </pc:picChg>
      </pc:sldChg>
      <pc:sldChg chg="addSp delSp modSp new mod modClrScheme chgLayout">
        <pc:chgData name="Amal Babu" userId="fdeb1cd3-28dc-4566-8731-290b45f133e1" providerId="ADAL" clId="{A4E9BEDE-3471-46EF-AEDB-5C5AB1CE35A4}" dt="2024-05-22T11:58:00.974" v="1335" actId="478"/>
        <pc:sldMkLst>
          <pc:docMk/>
          <pc:sldMk cId="2698443536" sldId="261"/>
        </pc:sldMkLst>
        <pc:spChg chg="mod topLvl">
          <ac:chgData name="Amal Babu" userId="fdeb1cd3-28dc-4566-8731-290b45f133e1" providerId="ADAL" clId="{A4E9BEDE-3471-46EF-AEDB-5C5AB1CE35A4}" dt="2024-05-22T11:44:23.506" v="1268" actId="165"/>
          <ac:spMkLst>
            <pc:docMk/>
            <pc:sldMk cId="2698443536" sldId="261"/>
            <ac:spMk id="5" creationId="{0F1E2E29-C24D-7351-DB6D-150D0B1A6607}"/>
          </ac:spMkLst>
        </pc:spChg>
        <pc:spChg chg="mod topLvl">
          <ac:chgData name="Amal Babu" userId="fdeb1cd3-28dc-4566-8731-290b45f133e1" providerId="ADAL" clId="{A4E9BEDE-3471-46EF-AEDB-5C5AB1CE35A4}" dt="2024-05-22T11:44:23.506" v="1268" actId="165"/>
          <ac:spMkLst>
            <pc:docMk/>
            <pc:sldMk cId="2698443536" sldId="261"/>
            <ac:spMk id="6" creationId="{755008A5-3E0D-CF73-C575-17622CFC09AD}"/>
          </ac:spMkLst>
        </pc:spChg>
        <pc:spChg chg="mod topLvl">
          <ac:chgData name="Amal Babu" userId="fdeb1cd3-28dc-4566-8731-290b45f133e1" providerId="ADAL" clId="{A4E9BEDE-3471-46EF-AEDB-5C5AB1CE35A4}" dt="2024-05-22T11:44:23.506" v="1268" actId="165"/>
          <ac:spMkLst>
            <pc:docMk/>
            <pc:sldMk cId="2698443536" sldId="261"/>
            <ac:spMk id="7" creationId="{345AD985-DAEB-159C-6432-21A4EA0A733B}"/>
          </ac:spMkLst>
        </pc:spChg>
        <pc:spChg chg="mod topLvl">
          <ac:chgData name="Amal Babu" userId="fdeb1cd3-28dc-4566-8731-290b45f133e1" providerId="ADAL" clId="{A4E9BEDE-3471-46EF-AEDB-5C5AB1CE35A4}" dt="2024-05-22T11:44:23.506" v="1268" actId="165"/>
          <ac:spMkLst>
            <pc:docMk/>
            <pc:sldMk cId="2698443536" sldId="261"/>
            <ac:spMk id="8" creationId="{8B4B72C6-2AD9-97B0-70ED-F6418DFE89FF}"/>
          </ac:spMkLst>
        </pc:spChg>
        <pc:spChg chg="mod topLvl">
          <ac:chgData name="Amal Babu" userId="fdeb1cd3-28dc-4566-8731-290b45f133e1" providerId="ADAL" clId="{A4E9BEDE-3471-46EF-AEDB-5C5AB1CE35A4}" dt="2024-05-22T11:44:23.506" v="1268" actId="165"/>
          <ac:spMkLst>
            <pc:docMk/>
            <pc:sldMk cId="2698443536" sldId="261"/>
            <ac:spMk id="9" creationId="{56C3F4C4-76B1-9212-0632-21303E8E8F1F}"/>
          </ac:spMkLst>
        </pc:spChg>
        <pc:spChg chg="mod topLvl">
          <ac:chgData name="Amal Babu" userId="fdeb1cd3-28dc-4566-8731-290b45f133e1" providerId="ADAL" clId="{A4E9BEDE-3471-46EF-AEDB-5C5AB1CE35A4}" dt="2024-05-22T11:44:23.506" v="1268" actId="165"/>
          <ac:spMkLst>
            <pc:docMk/>
            <pc:sldMk cId="2698443536" sldId="261"/>
            <ac:spMk id="10" creationId="{3CF793F5-8A18-C80C-7549-9D6AAEDD88A9}"/>
          </ac:spMkLst>
        </pc:spChg>
        <pc:spChg chg="mod topLvl">
          <ac:chgData name="Amal Babu" userId="fdeb1cd3-28dc-4566-8731-290b45f133e1" providerId="ADAL" clId="{A4E9BEDE-3471-46EF-AEDB-5C5AB1CE35A4}" dt="2024-05-22T11:44:23.506" v="1268" actId="165"/>
          <ac:spMkLst>
            <pc:docMk/>
            <pc:sldMk cId="2698443536" sldId="261"/>
            <ac:spMk id="11" creationId="{1E49AC68-016C-6E37-7B77-9FDAFB880BF5}"/>
          </ac:spMkLst>
        </pc:spChg>
        <pc:spChg chg="mod topLvl">
          <ac:chgData name="Amal Babu" userId="fdeb1cd3-28dc-4566-8731-290b45f133e1" providerId="ADAL" clId="{A4E9BEDE-3471-46EF-AEDB-5C5AB1CE35A4}" dt="2024-05-22T11:44:23.506" v="1268" actId="165"/>
          <ac:spMkLst>
            <pc:docMk/>
            <pc:sldMk cId="2698443536" sldId="261"/>
            <ac:spMk id="12" creationId="{9AED271B-140F-D6B8-BDBB-D6AFD21C7D8A}"/>
          </ac:spMkLst>
        </pc:spChg>
        <pc:spChg chg="mod topLvl">
          <ac:chgData name="Amal Babu" userId="fdeb1cd3-28dc-4566-8731-290b45f133e1" providerId="ADAL" clId="{A4E9BEDE-3471-46EF-AEDB-5C5AB1CE35A4}" dt="2024-05-22T11:44:23.506" v="1268" actId="165"/>
          <ac:spMkLst>
            <pc:docMk/>
            <pc:sldMk cId="2698443536" sldId="261"/>
            <ac:spMk id="13" creationId="{B37AEA80-3F08-79FC-0F18-B61F9FFB9C85}"/>
          </ac:spMkLst>
        </pc:spChg>
        <pc:spChg chg="mod topLvl">
          <ac:chgData name="Amal Babu" userId="fdeb1cd3-28dc-4566-8731-290b45f133e1" providerId="ADAL" clId="{A4E9BEDE-3471-46EF-AEDB-5C5AB1CE35A4}" dt="2024-05-22T11:44:23.506" v="1268" actId="165"/>
          <ac:spMkLst>
            <pc:docMk/>
            <pc:sldMk cId="2698443536" sldId="261"/>
            <ac:spMk id="14" creationId="{0E590971-3042-B4AB-B2C4-CFE0D8C777B0}"/>
          </ac:spMkLst>
        </pc:spChg>
        <pc:spChg chg="mod topLvl">
          <ac:chgData name="Amal Babu" userId="fdeb1cd3-28dc-4566-8731-290b45f133e1" providerId="ADAL" clId="{A4E9BEDE-3471-46EF-AEDB-5C5AB1CE35A4}" dt="2024-05-22T11:44:23.506" v="1268" actId="165"/>
          <ac:spMkLst>
            <pc:docMk/>
            <pc:sldMk cId="2698443536" sldId="261"/>
            <ac:spMk id="15" creationId="{77385186-8BD1-E63F-8929-01630ED1520B}"/>
          </ac:spMkLst>
        </pc:spChg>
        <pc:spChg chg="mod topLvl">
          <ac:chgData name="Amal Babu" userId="fdeb1cd3-28dc-4566-8731-290b45f133e1" providerId="ADAL" clId="{A4E9BEDE-3471-46EF-AEDB-5C5AB1CE35A4}" dt="2024-05-22T11:44:23.506" v="1268" actId="165"/>
          <ac:spMkLst>
            <pc:docMk/>
            <pc:sldMk cId="2698443536" sldId="261"/>
            <ac:spMk id="16" creationId="{92E011E1-9B48-384A-6D9F-017EC795F185}"/>
          </ac:spMkLst>
        </pc:spChg>
        <pc:spChg chg="mod topLvl">
          <ac:chgData name="Amal Babu" userId="fdeb1cd3-28dc-4566-8731-290b45f133e1" providerId="ADAL" clId="{A4E9BEDE-3471-46EF-AEDB-5C5AB1CE35A4}" dt="2024-05-22T11:44:23.506" v="1268" actId="165"/>
          <ac:spMkLst>
            <pc:docMk/>
            <pc:sldMk cId="2698443536" sldId="261"/>
            <ac:spMk id="17" creationId="{EC15C0C0-18E4-D716-DE7C-44048E712143}"/>
          </ac:spMkLst>
        </pc:spChg>
        <pc:spChg chg="mod topLvl">
          <ac:chgData name="Amal Babu" userId="fdeb1cd3-28dc-4566-8731-290b45f133e1" providerId="ADAL" clId="{A4E9BEDE-3471-46EF-AEDB-5C5AB1CE35A4}" dt="2024-05-22T11:44:23.506" v="1268" actId="165"/>
          <ac:spMkLst>
            <pc:docMk/>
            <pc:sldMk cId="2698443536" sldId="261"/>
            <ac:spMk id="18" creationId="{BED0678A-BD90-6601-730D-B83ADE978289}"/>
          </ac:spMkLst>
        </pc:spChg>
        <pc:spChg chg="mod topLvl">
          <ac:chgData name="Amal Babu" userId="fdeb1cd3-28dc-4566-8731-290b45f133e1" providerId="ADAL" clId="{A4E9BEDE-3471-46EF-AEDB-5C5AB1CE35A4}" dt="2024-05-22T11:44:23.506" v="1268" actId="165"/>
          <ac:spMkLst>
            <pc:docMk/>
            <pc:sldMk cId="2698443536" sldId="261"/>
            <ac:spMk id="19" creationId="{E0DB67A5-5263-286E-BF86-6B028C286B09}"/>
          </ac:spMkLst>
        </pc:spChg>
        <pc:spChg chg="mod topLvl">
          <ac:chgData name="Amal Babu" userId="fdeb1cd3-28dc-4566-8731-290b45f133e1" providerId="ADAL" clId="{A4E9BEDE-3471-46EF-AEDB-5C5AB1CE35A4}" dt="2024-05-22T11:44:23.506" v="1268" actId="165"/>
          <ac:spMkLst>
            <pc:docMk/>
            <pc:sldMk cId="2698443536" sldId="261"/>
            <ac:spMk id="20" creationId="{A261608B-6919-C0B0-515D-5723E25F5A39}"/>
          </ac:spMkLst>
        </pc:spChg>
        <pc:spChg chg="mod topLvl">
          <ac:chgData name="Amal Babu" userId="fdeb1cd3-28dc-4566-8731-290b45f133e1" providerId="ADAL" clId="{A4E9BEDE-3471-46EF-AEDB-5C5AB1CE35A4}" dt="2024-05-22T11:44:23.506" v="1268" actId="165"/>
          <ac:spMkLst>
            <pc:docMk/>
            <pc:sldMk cId="2698443536" sldId="261"/>
            <ac:spMk id="21" creationId="{78632366-8B00-2A93-521A-35E58505791E}"/>
          </ac:spMkLst>
        </pc:spChg>
        <pc:spChg chg="mod topLvl">
          <ac:chgData name="Amal Babu" userId="fdeb1cd3-28dc-4566-8731-290b45f133e1" providerId="ADAL" clId="{A4E9BEDE-3471-46EF-AEDB-5C5AB1CE35A4}" dt="2024-05-22T11:44:23.506" v="1268" actId="165"/>
          <ac:spMkLst>
            <pc:docMk/>
            <pc:sldMk cId="2698443536" sldId="261"/>
            <ac:spMk id="22" creationId="{F0103F62-F137-0A4F-A775-20775B6A2F9C}"/>
          </ac:spMkLst>
        </pc:spChg>
        <pc:spChg chg="mod topLvl">
          <ac:chgData name="Amal Babu" userId="fdeb1cd3-28dc-4566-8731-290b45f133e1" providerId="ADAL" clId="{A4E9BEDE-3471-46EF-AEDB-5C5AB1CE35A4}" dt="2024-05-22T11:44:23.506" v="1268" actId="165"/>
          <ac:spMkLst>
            <pc:docMk/>
            <pc:sldMk cId="2698443536" sldId="261"/>
            <ac:spMk id="23" creationId="{11CE6C42-74B4-87C8-8852-8F52C9AF8839}"/>
          </ac:spMkLst>
        </pc:spChg>
        <pc:spChg chg="mod topLvl">
          <ac:chgData name="Amal Babu" userId="fdeb1cd3-28dc-4566-8731-290b45f133e1" providerId="ADAL" clId="{A4E9BEDE-3471-46EF-AEDB-5C5AB1CE35A4}" dt="2024-05-22T11:44:23.506" v="1268" actId="165"/>
          <ac:spMkLst>
            <pc:docMk/>
            <pc:sldMk cId="2698443536" sldId="261"/>
            <ac:spMk id="24" creationId="{A645B1FB-8E21-168A-4073-F9563BCBF6F8}"/>
          </ac:spMkLst>
        </pc:spChg>
        <pc:spChg chg="mod topLvl">
          <ac:chgData name="Amal Babu" userId="fdeb1cd3-28dc-4566-8731-290b45f133e1" providerId="ADAL" clId="{A4E9BEDE-3471-46EF-AEDB-5C5AB1CE35A4}" dt="2024-05-22T11:44:23.506" v="1268" actId="165"/>
          <ac:spMkLst>
            <pc:docMk/>
            <pc:sldMk cId="2698443536" sldId="261"/>
            <ac:spMk id="25" creationId="{0846A116-E68F-98AD-296E-587E4802C954}"/>
          </ac:spMkLst>
        </pc:spChg>
        <pc:spChg chg="mod topLvl">
          <ac:chgData name="Amal Babu" userId="fdeb1cd3-28dc-4566-8731-290b45f133e1" providerId="ADAL" clId="{A4E9BEDE-3471-46EF-AEDB-5C5AB1CE35A4}" dt="2024-05-22T11:44:23.506" v="1268" actId="165"/>
          <ac:spMkLst>
            <pc:docMk/>
            <pc:sldMk cId="2698443536" sldId="261"/>
            <ac:spMk id="26" creationId="{D496A55D-73B1-57C9-9A92-45839EE82B67}"/>
          </ac:spMkLst>
        </pc:spChg>
        <pc:spChg chg="mod topLvl">
          <ac:chgData name="Amal Babu" userId="fdeb1cd3-28dc-4566-8731-290b45f133e1" providerId="ADAL" clId="{A4E9BEDE-3471-46EF-AEDB-5C5AB1CE35A4}" dt="2024-05-22T11:44:23.506" v="1268" actId="165"/>
          <ac:spMkLst>
            <pc:docMk/>
            <pc:sldMk cId="2698443536" sldId="261"/>
            <ac:spMk id="27" creationId="{C4488F46-6F07-5BD4-0D72-DFF571B7EC8E}"/>
          </ac:spMkLst>
        </pc:spChg>
        <pc:spChg chg="mod topLvl">
          <ac:chgData name="Amal Babu" userId="fdeb1cd3-28dc-4566-8731-290b45f133e1" providerId="ADAL" clId="{A4E9BEDE-3471-46EF-AEDB-5C5AB1CE35A4}" dt="2024-05-22T11:44:23.506" v="1268" actId="165"/>
          <ac:spMkLst>
            <pc:docMk/>
            <pc:sldMk cId="2698443536" sldId="261"/>
            <ac:spMk id="28" creationId="{8125B065-F1B2-6D4E-FB67-F50D910ADC16}"/>
          </ac:spMkLst>
        </pc:spChg>
        <pc:spChg chg="mod topLvl">
          <ac:chgData name="Amal Babu" userId="fdeb1cd3-28dc-4566-8731-290b45f133e1" providerId="ADAL" clId="{A4E9BEDE-3471-46EF-AEDB-5C5AB1CE35A4}" dt="2024-05-22T11:44:23.506" v="1268" actId="165"/>
          <ac:spMkLst>
            <pc:docMk/>
            <pc:sldMk cId="2698443536" sldId="261"/>
            <ac:spMk id="29" creationId="{9CAEC921-7719-20C5-BEDC-5AA94C2FB5FB}"/>
          </ac:spMkLst>
        </pc:spChg>
        <pc:spChg chg="mod topLvl">
          <ac:chgData name="Amal Babu" userId="fdeb1cd3-28dc-4566-8731-290b45f133e1" providerId="ADAL" clId="{A4E9BEDE-3471-46EF-AEDB-5C5AB1CE35A4}" dt="2024-05-22T11:44:23.506" v="1268" actId="165"/>
          <ac:spMkLst>
            <pc:docMk/>
            <pc:sldMk cId="2698443536" sldId="261"/>
            <ac:spMk id="30" creationId="{B803B410-603B-FB48-B878-1912BD6F11DF}"/>
          </ac:spMkLst>
        </pc:spChg>
        <pc:spChg chg="mod topLvl">
          <ac:chgData name="Amal Babu" userId="fdeb1cd3-28dc-4566-8731-290b45f133e1" providerId="ADAL" clId="{A4E9BEDE-3471-46EF-AEDB-5C5AB1CE35A4}" dt="2024-05-22T11:44:23.506" v="1268" actId="165"/>
          <ac:spMkLst>
            <pc:docMk/>
            <pc:sldMk cId="2698443536" sldId="261"/>
            <ac:spMk id="31" creationId="{2A2265BA-F7F6-03EB-B236-06EF78CEBA99}"/>
          </ac:spMkLst>
        </pc:spChg>
        <pc:spChg chg="mod topLvl">
          <ac:chgData name="Amal Babu" userId="fdeb1cd3-28dc-4566-8731-290b45f133e1" providerId="ADAL" clId="{A4E9BEDE-3471-46EF-AEDB-5C5AB1CE35A4}" dt="2024-05-22T11:44:23.506" v="1268" actId="165"/>
          <ac:spMkLst>
            <pc:docMk/>
            <pc:sldMk cId="2698443536" sldId="261"/>
            <ac:spMk id="32" creationId="{A15153BE-42DE-BA98-DA93-31BFFDB65BB1}"/>
          </ac:spMkLst>
        </pc:spChg>
        <pc:spChg chg="mod topLvl">
          <ac:chgData name="Amal Babu" userId="fdeb1cd3-28dc-4566-8731-290b45f133e1" providerId="ADAL" clId="{A4E9BEDE-3471-46EF-AEDB-5C5AB1CE35A4}" dt="2024-05-22T11:44:23.506" v="1268" actId="165"/>
          <ac:spMkLst>
            <pc:docMk/>
            <pc:sldMk cId="2698443536" sldId="261"/>
            <ac:spMk id="33" creationId="{4CDE3208-F727-3C49-F1B9-D803E96094C6}"/>
          </ac:spMkLst>
        </pc:spChg>
        <pc:spChg chg="mod topLvl">
          <ac:chgData name="Amal Babu" userId="fdeb1cd3-28dc-4566-8731-290b45f133e1" providerId="ADAL" clId="{A4E9BEDE-3471-46EF-AEDB-5C5AB1CE35A4}" dt="2024-05-22T11:44:23.506" v="1268" actId="165"/>
          <ac:spMkLst>
            <pc:docMk/>
            <pc:sldMk cId="2698443536" sldId="261"/>
            <ac:spMk id="34" creationId="{F27847FC-D2D2-D18E-8BF8-F4E3F46B7E63}"/>
          </ac:spMkLst>
        </pc:spChg>
        <pc:spChg chg="mod topLvl">
          <ac:chgData name="Amal Babu" userId="fdeb1cd3-28dc-4566-8731-290b45f133e1" providerId="ADAL" clId="{A4E9BEDE-3471-46EF-AEDB-5C5AB1CE35A4}" dt="2024-05-22T11:44:23.506" v="1268" actId="165"/>
          <ac:spMkLst>
            <pc:docMk/>
            <pc:sldMk cId="2698443536" sldId="261"/>
            <ac:spMk id="35" creationId="{33432EDD-7027-E653-9885-C08A53E49077}"/>
          </ac:spMkLst>
        </pc:spChg>
        <pc:spChg chg="del mod topLvl">
          <ac:chgData name="Amal Babu" userId="fdeb1cd3-28dc-4566-8731-290b45f133e1" providerId="ADAL" clId="{A4E9BEDE-3471-46EF-AEDB-5C5AB1CE35A4}" dt="2024-05-22T11:35:47.014" v="1037"/>
          <ac:spMkLst>
            <pc:docMk/>
            <pc:sldMk cId="2698443536" sldId="261"/>
            <ac:spMk id="37" creationId="{6E809189-7542-F398-4936-F01A47143191}"/>
          </ac:spMkLst>
        </pc:spChg>
        <pc:spChg chg="mod topLvl">
          <ac:chgData name="Amal Babu" userId="fdeb1cd3-28dc-4566-8731-290b45f133e1" providerId="ADAL" clId="{A4E9BEDE-3471-46EF-AEDB-5C5AB1CE35A4}" dt="2024-05-22T11:44:23.506" v="1268" actId="165"/>
          <ac:spMkLst>
            <pc:docMk/>
            <pc:sldMk cId="2698443536" sldId="261"/>
            <ac:spMk id="38" creationId="{04F142DB-1CEE-23D0-CD5D-41114A7610E1}"/>
          </ac:spMkLst>
        </pc:spChg>
        <pc:spChg chg="mod topLvl">
          <ac:chgData name="Amal Babu" userId="fdeb1cd3-28dc-4566-8731-290b45f133e1" providerId="ADAL" clId="{A4E9BEDE-3471-46EF-AEDB-5C5AB1CE35A4}" dt="2024-05-22T11:44:23.506" v="1268" actId="165"/>
          <ac:spMkLst>
            <pc:docMk/>
            <pc:sldMk cId="2698443536" sldId="261"/>
            <ac:spMk id="39" creationId="{C45FA5F7-6AE2-183B-9C4C-087E4C7DF007}"/>
          </ac:spMkLst>
        </pc:spChg>
        <pc:spChg chg="mod topLvl">
          <ac:chgData name="Amal Babu" userId="fdeb1cd3-28dc-4566-8731-290b45f133e1" providerId="ADAL" clId="{A4E9BEDE-3471-46EF-AEDB-5C5AB1CE35A4}" dt="2024-05-22T11:44:23.506" v="1268" actId="165"/>
          <ac:spMkLst>
            <pc:docMk/>
            <pc:sldMk cId="2698443536" sldId="261"/>
            <ac:spMk id="40" creationId="{8E11696D-3FFA-036E-D153-33226E536681}"/>
          </ac:spMkLst>
        </pc:spChg>
        <pc:spChg chg="mod topLvl">
          <ac:chgData name="Amal Babu" userId="fdeb1cd3-28dc-4566-8731-290b45f133e1" providerId="ADAL" clId="{A4E9BEDE-3471-46EF-AEDB-5C5AB1CE35A4}" dt="2024-05-22T11:44:23.506" v="1268" actId="165"/>
          <ac:spMkLst>
            <pc:docMk/>
            <pc:sldMk cId="2698443536" sldId="261"/>
            <ac:spMk id="41" creationId="{7B1EC397-06C1-02EB-455E-44F5EAD73DD7}"/>
          </ac:spMkLst>
        </pc:spChg>
        <pc:spChg chg="mod topLvl">
          <ac:chgData name="Amal Babu" userId="fdeb1cd3-28dc-4566-8731-290b45f133e1" providerId="ADAL" clId="{A4E9BEDE-3471-46EF-AEDB-5C5AB1CE35A4}" dt="2024-05-22T11:44:23.506" v="1268" actId="165"/>
          <ac:spMkLst>
            <pc:docMk/>
            <pc:sldMk cId="2698443536" sldId="261"/>
            <ac:spMk id="42" creationId="{15BE46FF-A7B9-43C4-3F0D-CCF82DB06808}"/>
          </ac:spMkLst>
        </pc:spChg>
        <pc:spChg chg="mod topLvl">
          <ac:chgData name="Amal Babu" userId="fdeb1cd3-28dc-4566-8731-290b45f133e1" providerId="ADAL" clId="{A4E9BEDE-3471-46EF-AEDB-5C5AB1CE35A4}" dt="2024-05-22T11:44:23.506" v="1268" actId="165"/>
          <ac:spMkLst>
            <pc:docMk/>
            <pc:sldMk cId="2698443536" sldId="261"/>
            <ac:spMk id="43" creationId="{EF9E53A9-97A6-6A1C-24F9-47AF8387BC5C}"/>
          </ac:spMkLst>
        </pc:spChg>
        <pc:spChg chg="mod topLvl">
          <ac:chgData name="Amal Babu" userId="fdeb1cd3-28dc-4566-8731-290b45f133e1" providerId="ADAL" clId="{A4E9BEDE-3471-46EF-AEDB-5C5AB1CE35A4}" dt="2024-05-22T11:44:23.506" v="1268" actId="165"/>
          <ac:spMkLst>
            <pc:docMk/>
            <pc:sldMk cId="2698443536" sldId="261"/>
            <ac:spMk id="44" creationId="{2893D1D2-4F23-9EF7-C1A2-A094B3067354}"/>
          </ac:spMkLst>
        </pc:spChg>
        <pc:spChg chg="mod topLvl">
          <ac:chgData name="Amal Babu" userId="fdeb1cd3-28dc-4566-8731-290b45f133e1" providerId="ADAL" clId="{A4E9BEDE-3471-46EF-AEDB-5C5AB1CE35A4}" dt="2024-05-22T11:44:23.506" v="1268" actId="165"/>
          <ac:spMkLst>
            <pc:docMk/>
            <pc:sldMk cId="2698443536" sldId="261"/>
            <ac:spMk id="45" creationId="{68532D9A-2AE6-48DB-626A-00B24F586C00}"/>
          </ac:spMkLst>
        </pc:spChg>
        <pc:spChg chg="mod topLvl">
          <ac:chgData name="Amal Babu" userId="fdeb1cd3-28dc-4566-8731-290b45f133e1" providerId="ADAL" clId="{A4E9BEDE-3471-46EF-AEDB-5C5AB1CE35A4}" dt="2024-05-22T11:44:23.506" v="1268" actId="165"/>
          <ac:spMkLst>
            <pc:docMk/>
            <pc:sldMk cId="2698443536" sldId="261"/>
            <ac:spMk id="46" creationId="{010FF5E4-36D1-0C17-CECB-4CD80FAA90BE}"/>
          </ac:spMkLst>
        </pc:spChg>
        <pc:spChg chg="mod topLvl">
          <ac:chgData name="Amal Babu" userId="fdeb1cd3-28dc-4566-8731-290b45f133e1" providerId="ADAL" clId="{A4E9BEDE-3471-46EF-AEDB-5C5AB1CE35A4}" dt="2024-05-22T11:44:23.506" v="1268" actId="165"/>
          <ac:spMkLst>
            <pc:docMk/>
            <pc:sldMk cId="2698443536" sldId="261"/>
            <ac:spMk id="47" creationId="{469B1ADF-AD09-ACD7-EFE9-9297D41AE804}"/>
          </ac:spMkLst>
        </pc:spChg>
        <pc:spChg chg="mod topLvl">
          <ac:chgData name="Amal Babu" userId="fdeb1cd3-28dc-4566-8731-290b45f133e1" providerId="ADAL" clId="{A4E9BEDE-3471-46EF-AEDB-5C5AB1CE35A4}" dt="2024-05-22T11:44:23.506" v="1268" actId="165"/>
          <ac:spMkLst>
            <pc:docMk/>
            <pc:sldMk cId="2698443536" sldId="261"/>
            <ac:spMk id="48" creationId="{57493F76-477D-86F2-BE7A-894F2C5536F1}"/>
          </ac:spMkLst>
        </pc:spChg>
        <pc:spChg chg="mod topLvl">
          <ac:chgData name="Amal Babu" userId="fdeb1cd3-28dc-4566-8731-290b45f133e1" providerId="ADAL" clId="{A4E9BEDE-3471-46EF-AEDB-5C5AB1CE35A4}" dt="2024-05-22T11:44:23.506" v="1268" actId="165"/>
          <ac:spMkLst>
            <pc:docMk/>
            <pc:sldMk cId="2698443536" sldId="261"/>
            <ac:spMk id="49" creationId="{B7184A88-08F3-A885-0B7A-8425B58C9E0A}"/>
          </ac:spMkLst>
        </pc:spChg>
        <pc:spChg chg="mod topLvl">
          <ac:chgData name="Amal Babu" userId="fdeb1cd3-28dc-4566-8731-290b45f133e1" providerId="ADAL" clId="{A4E9BEDE-3471-46EF-AEDB-5C5AB1CE35A4}" dt="2024-05-22T11:44:23.506" v="1268" actId="165"/>
          <ac:spMkLst>
            <pc:docMk/>
            <pc:sldMk cId="2698443536" sldId="261"/>
            <ac:spMk id="50" creationId="{4F9D8573-3763-3352-7667-05FD26F022F3}"/>
          </ac:spMkLst>
        </pc:spChg>
        <pc:spChg chg="mod topLvl">
          <ac:chgData name="Amal Babu" userId="fdeb1cd3-28dc-4566-8731-290b45f133e1" providerId="ADAL" clId="{A4E9BEDE-3471-46EF-AEDB-5C5AB1CE35A4}" dt="2024-05-22T11:44:23.506" v="1268" actId="165"/>
          <ac:spMkLst>
            <pc:docMk/>
            <pc:sldMk cId="2698443536" sldId="261"/>
            <ac:spMk id="51" creationId="{45EB4422-032B-CBB1-CD25-FB3B7726C76D}"/>
          </ac:spMkLst>
        </pc:spChg>
        <pc:spChg chg="mod topLvl">
          <ac:chgData name="Amal Babu" userId="fdeb1cd3-28dc-4566-8731-290b45f133e1" providerId="ADAL" clId="{A4E9BEDE-3471-46EF-AEDB-5C5AB1CE35A4}" dt="2024-05-22T11:44:23.506" v="1268" actId="165"/>
          <ac:spMkLst>
            <pc:docMk/>
            <pc:sldMk cId="2698443536" sldId="261"/>
            <ac:spMk id="52" creationId="{F9E00E17-AF7E-A467-7146-378C0452267E}"/>
          </ac:spMkLst>
        </pc:spChg>
        <pc:spChg chg="mod topLvl">
          <ac:chgData name="Amal Babu" userId="fdeb1cd3-28dc-4566-8731-290b45f133e1" providerId="ADAL" clId="{A4E9BEDE-3471-46EF-AEDB-5C5AB1CE35A4}" dt="2024-05-22T11:44:23.506" v="1268" actId="165"/>
          <ac:spMkLst>
            <pc:docMk/>
            <pc:sldMk cId="2698443536" sldId="261"/>
            <ac:spMk id="53" creationId="{B84C8BA0-EBA6-5114-D1CF-1E1B39E5171B}"/>
          </ac:spMkLst>
        </pc:spChg>
        <pc:spChg chg="mod topLvl">
          <ac:chgData name="Amal Babu" userId="fdeb1cd3-28dc-4566-8731-290b45f133e1" providerId="ADAL" clId="{A4E9BEDE-3471-46EF-AEDB-5C5AB1CE35A4}" dt="2024-05-22T11:44:23.506" v="1268" actId="165"/>
          <ac:spMkLst>
            <pc:docMk/>
            <pc:sldMk cId="2698443536" sldId="261"/>
            <ac:spMk id="54" creationId="{BCAA693B-E923-53B8-3F40-6DEB1BB7FAD6}"/>
          </ac:spMkLst>
        </pc:spChg>
        <pc:spChg chg="mod topLvl">
          <ac:chgData name="Amal Babu" userId="fdeb1cd3-28dc-4566-8731-290b45f133e1" providerId="ADAL" clId="{A4E9BEDE-3471-46EF-AEDB-5C5AB1CE35A4}" dt="2024-05-22T11:44:23.506" v="1268" actId="165"/>
          <ac:spMkLst>
            <pc:docMk/>
            <pc:sldMk cId="2698443536" sldId="261"/>
            <ac:spMk id="55" creationId="{08FFAA2C-B58B-8600-EBEB-523994614C1A}"/>
          </ac:spMkLst>
        </pc:spChg>
        <pc:spChg chg="mod topLvl">
          <ac:chgData name="Amal Babu" userId="fdeb1cd3-28dc-4566-8731-290b45f133e1" providerId="ADAL" clId="{A4E9BEDE-3471-46EF-AEDB-5C5AB1CE35A4}" dt="2024-05-22T11:44:23.506" v="1268" actId="165"/>
          <ac:spMkLst>
            <pc:docMk/>
            <pc:sldMk cId="2698443536" sldId="261"/>
            <ac:spMk id="56" creationId="{44804E9D-0B03-84F6-2132-8AE5D23E8306}"/>
          </ac:spMkLst>
        </pc:spChg>
        <pc:spChg chg="mod topLvl">
          <ac:chgData name="Amal Babu" userId="fdeb1cd3-28dc-4566-8731-290b45f133e1" providerId="ADAL" clId="{A4E9BEDE-3471-46EF-AEDB-5C5AB1CE35A4}" dt="2024-05-22T11:44:23.506" v="1268" actId="165"/>
          <ac:spMkLst>
            <pc:docMk/>
            <pc:sldMk cId="2698443536" sldId="261"/>
            <ac:spMk id="57" creationId="{D861CE08-88C8-4FF0-09B8-B46580CC135C}"/>
          </ac:spMkLst>
        </pc:spChg>
        <pc:spChg chg="mod topLvl">
          <ac:chgData name="Amal Babu" userId="fdeb1cd3-28dc-4566-8731-290b45f133e1" providerId="ADAL" clId="{A4E9BEDE-3471-46EF-AEDB-5C5AB1CE35A4}" dt="2024-05-22T11:44:23.506" v="1268" actId="165"/>
          <ac:spMkLst>
            <pc:docMk/>
            <pc:sldMk cId="2698443536" sldId="261"/>
            <ac:spMk id="58" creationId="{B92182FE-A087-74A8-339C-86A336143C0E}"/>
          </ac:spMkLst>
        </pc:spChg>
        <pc:spChg chg="mod topLvl">
          <ac:chgData name="Amal Babu" userId="fdeb1cd3-28dc-4566-8731-290b45f133e1" providerId="ADAL" clId="{A4E9BEDE-3471-46EF-AEDB-5C5AB1CE35A4}" dt="2024-05-22T11:44:23.506" v="1268" actId="165"/>
          <ac:spMkLst>
            <pc:docMk/>
            <pc:sldMk cId="2698443536" sldId="261"/>
            <ac:spMk id="59" creationId="{28FE3CE8-1F55-BCBE-92F2-02F016427752}"/>
          </ac:spMkLst>
        </pc:spChg>
        <pc:spChg chg="mod topLvl">
          <ac:chgData name="Amal Babu" userId="fdeb1cd3-28dc-4566-8731-290b45f133e1" providerId="ADAL" clId="{A4E9BEDE-3471-46EF-AEDB-5C5AB1CE35A4}" dt="2024-05-22T11:44:23.506" v="1268" actId="165"/>
          <ac:spMkLst>
            <pc:docMk/>
            <pc:sldMk cId="2698443536" sldId="261"/>
            <ac:spMk id="60" creationId="{90427BB6-18E4-8987-6341-AC1D7AEDD57F}"/>
          </ac:spMkLst>
        </pc:spChg>
        <pc:spChg chg="mod topLvl">
          <ac:chgData name="Amal Babu" userId="fdeb1cd3-28dc-4566-8731-290b45f133e1" providerId="ADAL" clId="{A4E9BEDE-3471-46EF-AEDB-5C5AB1CE35A4}" dt="2024-05-22T11:44:23.506" v="1268" actId="165"/>
          <ac:spMkLst>
            <pc:docMk/>
            <pc:sldMk cId="2698443536" sldId="261"/>
            <ac:spMk id="61" creationId="{CB7B79BF-6B76-B06B-2E3D-08318E39B309}"/>
          </ac:spMkLst>
        </pc:spChg>
        <pc:spChg chg="mod topLvl">
          <ac:chgData name="Amal Babu" userId="fdeb1cd3-28dc-4566-8731-290b45f133e1" providerId="ADAL" clId="{A4E9BEDE-3471-46EF-AEDB-5C5AB1CE35A4}" dt="2024-05-22T11:44:23.506" v="1268" actId="165"/>
          <ac:spMkLst>
            <pc:docMk/>
            <pc:sldMk cId="2698443536" sldId="261"/>
            <ac:spMk id="62" creationId="{2501F549-4ED0-5DF8-AFFC-4FB3C142271D}"/>
          </ac:spMkLst>
        </pc:spChg>
        <pc:spChg chg="mod topLvl">
          <ac:chgData name="Amal Babu" userId="fdeb1cd3-28dc-4566-8731-290b45f133e1" providerId="ADAL" clId="{A4E9BEDE-3471-46EF-AEDB-5C5AB1CE35A4}" dt="2024-05-22T11:44:23.506" v="1268" actId="165"/>
          <ac:spMkLst>
            <pc:docMk/>
            <pc:sldMk cId="2698443536" sldId="261"/>
            <ac:spMk id="63" creationId="{8D976DCE-189B-E450-D3DD-9358608C9FFB}"/>
          </ac:spMkLst>
        </pc:spChg>
        <pc:spChg chg="mod topLvl">
          <ac:chgData name="Amal Babu" userId="fdeb1cd3-28dc-4566-8731-290b45f133e1" providerId="ADAL" clId="{A4E9BEDE-3471-46EF-AEDB-5C5AB1CE35A4}" dt="2024-05-22T11:44:23.506" v="1268" actId="165"/>
          <ac:spMkLst>
            <pc:docMk/>
            <pc:sldMk cId="2698443536" sldId="261"/>
            <ac:spMk id="64" creationId="{2398AA64-2CFD-F5F1-3A3D-B3FEC73E7ABA}"/>
          </ac:spMkLst>
        </pc:spChg>
        <pc:spChg chg="mod topLvl">
          <ac:chgData name="Amal Babu" userId="fdeb1cd3-28dc-4566-8731-290b45f133e1" providerId="ADAL" clId="{A4E9BEDE-3471-46EF-AEDB-5C5AB1CE35A4}" dt="2024-05-22T11:44:23.506" v="1268" actId="165"/>
          <ac:spMkLst>
            <pc:docMk/>
            <pc:sldMk cId="2698443536" sldId="261"/>
            <ac:spMk id="65" creationId="{3690838D-7A56-D6BF-295D-BD2EE8C5C79B}"/>
          </ac:spMkLst>
        </pc:spChg>
        <pc:spChg chg="mod topLvl">
          <ac:chgData name="Amal Babu" userId="fdeb1cd3-28dc-4566-8731-290b45f133e1" providerId="ADAL" clId="{A4E9BEDE-3471-46EF-AEDB-5C5AB1CE35A4}" dt="2024-05-22T11:44:23.506" v="1268" actId="165"/>
          <ac:spMkLst>
            <pc:docMk/>
            <pc:sldMk cId="2698443536" sldId="261"/>
            <ac:spMk id="66" creationId="{7775A6F2-8794-0D83-77D1-862ACE089C85}"/>
          </ac:spMkLst>
        </pc:spChg>
        <pc:spChg chg="mod topLvl">
          <ac:chgData name="Amal Babu" userId="fdeb1cd3-28dc-4566-8731-290b45f133e1" providerId="ADAL" clId="{A4E9BEDE-3471-46EF-AEDB-5C5AB1CE35A4}" dt="2024-05-22T11:44:23.506" v="1268" actId="165"/>
          <ac:spMkLst>
            <pc:docMk/>
            <pc:sldMk cId="2698443536" sldId="261"/>
            <ac:spMk id="67" creationId="{E2D17D0A-6671-3AF2-29CB-970AB1E24C4F}"/>
          </ac:spMkLst>
        </pc:spChg>
        <pc:spChg chg="mod topLvl">
          <ac:chgData name="Amal Babu" userId="fdeb1cd3-28dc-4566-8731-290b45f133e1" providerId="ADAL" clId="{A4E9BEDE-3471-46EF-AEDB-5C5AB1CE35A4}" dt="2024-05-22T11:44:23.506" v="1268" actId="165"/>
          <ac:spMkLst>
            <pc:docMk/>
            <pc:sldMk cId="2698443536" sldId="261"/>
            <ac:spMk id="68" creationId="{9D19C080-7653-C537-ECE4-E2155BB4918E}"/>
          </ac:spMkLst>
        </pc:spChg>
        <pc:spChg chg="mod topLvl">
          <ac:chgData name="Amal Babu" userId="fdeb1cd3-28dc-4566-8731-290b45f133e1" providerId="ADAL" clId="{A4E9BEDE-3471-46EF-AEDB-5C5AB1CE35A4}" dt="2024-05-22T11:44:23.506" v="1268" actId="165"/>
          <ac:spMkLst>
            <pc:docMk/>
            <pc:sldMk cId="2698443536" sldId="261"/>
            <ac:spMk id="69" creationId="{67C67F88-631C-8ADC-80B5-626626940F70}"/>
          </ac:spMkLst>
        </pc:spChg>
        <pc:spChg chg="mod topLvl">
          <ac:chgData name="Amal Babu" userId="fdeb1cd3-28dc-4566-8731-290b45f133e1" providerId="ADAL" clId="{A4E9BEDE-3471-46EF-AEDB-5C5AB1CE35A4}" dt="2024-05-22T11:44:23.506" v="1268" actId="165"/>
          <ac:spMkLst>
            <pc:docMk/>
            <pc:sldMk cId="2698443536" sldId="261"/>
            <ac:spMk id="70" creationId="{FB375945-0E7B-16C4-93E9-3D93BAF6C0D9}"/>
          </ac:spMkLst>
        </pc:spChg>
        <pc:spChg chg="mod topLvl">
          <ac:chgData name="Amal Babu" userId="fdeb1cd3-28dc-4566-8731-290b45f133e1" providerId="ADAL" clId="{A4E9BEDE-3471-46EF-AEDB-5C5AB1CE35A4}" dt="2024-05-22T11:44:23.506" v="1268" actId="165"/>
          <ac:spMkLst>
            <pc:docMk/>
            <pc:sldMk cId="2698443536" sldId="261"/>
            <ac:spMk id="71" creationId="{DBFA93F3-1C71-5EFF-B310-4CDFFE14E484}"/>
          </ac:spMkLst>
        </pc:spChg>
        <pc:spChg chg="mod topLvl">
          <ac:chgData name="Amal Babu" userId="fdeb1cd3-28dc-4566-8731-290b45f133e1" providerId="ADAL" clId="{A4E9BEDE-3471-46EF-AEDB-5C5AB1CE35A4}" dt="2024-05-22T11:44:23.506" v="1268" actId="165"/>
          <ac:spMkLst>
            <pc:docMk/>
            <pc:sldMk cId="2698443536" sldId="261"/>
            <ac:spMk id="72" creationId="{E2B09D40-6F5F-56E5-620E-C840E21A5AB8}"/>
          </ac:spMkLst>
        </pc:spChg>
        <pc:spChg chg="mod topLvl">
          <ac:chgData name="Amal Babu" userId="fdeb1cd3-28dc-4566-8731-290b45f133e1" providerId="ADAL" clId="{A4E9BEDE-3471-46EF-AEDB-5C5AB1CE35A4}" dt="2024-05-22T11:44:23.506" v="1268" actId="165"/>
          <ac:spMkLst>
            <pc:docMk/>
            <pc:sldMk cId="2698443536" sldId="261"/>
            <ac:spMk id="73" creationId="{1EEAB0B3-F6B4-3DF3-798F-570C04F1B2D4}"/>
          </ac:spMkLst>
        </pc:spChg>
        <pc:spChg chg="mod topLvl">
          <ac:chgData name="Amal Babu" userId="fdeb1cd3-28dc-4566-8731-290b45f133e1" providerId="ADAL" clId="{A4E9BEDE-3471-46EF-AEDB-5C5AB1CE35A4}" dt="2024-05-22T11:44:23.506" v="1268" actId="165"/>
          <ac:spMkLst>
            <pc:docMk/>
            <pc:sldMk cId="2698443536" sldId="261"/>
            <ac:spMk id="74" creationId="{D4C5E5F9-2737-67F0-5A21-D4A9957E43BB}"/>
          </ac:spMkLst>
        </pc:spChg>
        <pc:spChg chg="mod topLvl">
          <ac:chgData name="Amal Babu" userId="fdeb1cd3-28dc-4566-8731-290b45f133e1" providerId="ADAL" clId="{A4E9BEDE-3471-46EF-AEDB-5C5AB1CE35A4}" dt="2024-05-22T11:44:23.506" v="1268" actId="165"/>
          <ac:spMkLst>
            <pc:docMk/>
            <pc:sldMk cId="2698443536" sldId="261"/>
            <ac:spMk id="75" creationId="{090B7D15-8818-51AE-342D-8772DC4115B6}"/>
          </ac:spMkLst>
        </pc:spChg>
        <pc:spChg chg="mod topLvl">
          <ac:chgData name="Amal Babu" userId="fdeb1cd3-28dc-4566-8731-290b45f133e1" providerId="ADAL" clId="{A4E9BEDE-3471-46EF-AEDB-5C5AB1CE35A4}" dt="2024-05-22T11:44:23.506" v="1268" actId="165"/>
          <ac:spMkLst>
            <pc:docMk/>
            <pc:sldMk cId="2698443536" sldId="261"/>
            <ac:spMk id="76" creationId="{4A492F50-A2BD-8C9D-477A-A004889BA8F8}"/>
          </ac:spMkLst>
        </pc:spChg>
        <pc:spChg chg="mod topLvl">
          <ac:chgData name="Amal Babu" userId="fdeb1cd3-28dc-4566-8731-290b45f133e1" providerId="ADAL" clId="{A4E9BEDE-3471-46EF-AEDB-5C5AB1CE35A4}" dt="2024-05-22T11:44:23.506" v="1268" actId="165"/>
          <ac:spMkLst>
            <pc:docMk/>
            <pc:sldMk cId="2698443536" sldId="261"/>
            <ac:spMk id="77" creationId="{D20D7271-CCDD-AA42-4D0C-3E0EA3F6DDCB}"/>
          </ac:spMkLst>
        </pc:spChg>
        <pc:spChg chg="mod topLvl">
          <ac:chgData name="Amal Babu" userId="fdeb1cd3-28dc-4566-8731-290b45f133e1" providerId="ADAL" clId="{A4E9BEDE-3471-46EF-AEDB-5C5AB1CE35A4}" dt="2024-05-22T11:44:23.506" v="1268" actId="165"/>
          <ac:spMkLst>
            <pc:docMk/>
            <pc:sldMk cId="2698443536" sldId="261"/>
            <ac:spMk id="78" creationId="{8B805731-4753-513C-E155-FC89633858FD}"/>
          </ac:spMkLst>
        </pc:spChg>
        <pc:spChg chg="mod topLvl">
          <ac:chgData name="Amal Babu" userId="fdeb1cd3-28dc-4566-8731-290b45f133e1" providerId="ADAL" clId="{A4E9BEDE-3471-46EF-AEDB-5C5AB1CE35A4}" dt="2024-05-22T11:44:23.506" v="1268" actId="165"/>
          <ac:spMkLst>
            <pc:docMk/>
            <pc:sldMk cId="2698443536" sldId="261"/>
            <ac:spMk id="79" creationId="{900E967A-0F90-F61F-E051-0EF6F64DC5DA}"/>
          </ac:spMkLst>
        </pc:spChg>
        <pc:spChg chg="mod topLvl">
          <ac:chgData name="Amal Babu" userId="fdeb1cd3-28dc-4566-8731-290b45f133e1" providerId="ADAL" clId="{A4E9BEDE-3471-46EF-AEDB-5C5AB1CE35A4}" dt="2024-05-22T11:44:23.506" v="1268" actId="165"/>
          <ac:spMkLst>
            <pc:docMk/>
            <pc:sldMk cId="2698443536" sldId="261"/>
            <ac:spMk id="80" creationId="{819D4AAE-39DE-3E52-4071-F64589159AE4}"/>
          </ac:spMkLst>
        </pc:spChg>
        <pc:spChg chg="mod topLvl">
          <ac:chgData name="Amal Babu" userId="fdeb1cd3-28dc-4566-8731-290b45f133e1" providerId="ADAL" clId="{A4E9BEDE-3471-46EF-AEDB-5C5AB1CE35A4}" dt="2024-05-22T11:44:23.506" v="1268" actId="165"/>
          <ac:spMkLst>
            <pc:docMk/>
            <pc:sldMk cId="2698443536" sldId="261"/>
            <ac:spMk id="81" creationId="{21C1ED44-BCD3-EF90-9BEF-F137236A91AA}"/>
          </ac:spMkLst>
        </pc:spChg>
        <pc:spChg chg="mod topLvl">
          <ac:chgData name="Amal Babu" userId="fdeb1cd3-28dc-4566-8731-290b45f133e1" providerId="ADAL" clId="{A4E9BEDE-3471-46EF-AEDB-5C5AB1CE35A4}" dt="2024-05-22T11:44:23.506" v="1268" actId="165"/>
          <ac:spMkLst>
            <pc:docMk/>
            <pc:sldMk cId="2698443536" sldId="261"/>
            <ac:spMk id="82" creationId="{71E9ABA3-ED0D-D005-5287-41C7EE2D432C}"/>
          </ac:spMkLst>
        </pc:spChg>
        <pc:spChg chg="mod topLvl">
          <ac:chgData name="Amal Babu" userId="fdeb1cd3-28dc-4566-8731-290b45f133e1" providerId="ADAL" clId="{A4E9BEDE-3471-46EF-AEDB-5C5AB1CE35A4}" dt="2024-05-22T11:44:23.506" v="1268" actId="165"/>
          <ac:spMkLst>
            <pc:docMk/>
            <pc:sldMk cId="2698443536" sldId="261"/>
            <ac:spMk id="83" creationId="{D6AE284C-3E13-737F-A95C-5C411E119E46}"/>
          </ac:spMkLst>
        </pc:spChg>
        <pc:spChg chg="mod topLvl">
          <ac:chgData name="Amal Babu" userId="fdeb1cd3-28dc-4566-8731-290b45f133e1" providerId="ADAL" clId="{A4E9BEDE-3471-46EF-AEDB-5C5AB1CE35A4}" dt="2024-05-22T11:44:23.506" v="1268" actId="165"/>
          <ac:spMkLst>
            <pc:docMk/>
            <pc:sldMk cId="2698443536" sldId="261"/>
            <ac:spMk id="84" creationId="{F7F0ADB1-4B53-D59E-3EA5-D01B02C5D692}"/>
          </ac:spMkLst>
        </pc:spChg>
        <pc:spChg chg="mod topLvl">
          <ac:chgData name="Amal Babu" userId="fdeb1cd3-28dc-4566-8731-290b45f133e1" providerId="ADAL" clId="{A4E9BEDE-3471-46EF-AEDB-5C5AB1CE35A4}" dt="2024-05-22T11:44:23.506" v="1268" actId="165"/>
          <ac:spMkLst>
            <pc:docMk/>
            <pc:sldMk cId="2698443536" sldId="261"/>
            <ac:spMk id="85" creationId="{478AFCC7-6125-ED06-4C2C-8340D6DDA635}"/>
          </ac:spMkLst>
        </pc:spChg>
        <pc:spChg chg="mod topLvl">
          <ac:chgData name="Amal Babu" userId="fdeb1cd3-28dc-4566-8731-290b45f133e1" providerId="ADAL" clId="{A4E9BEDE-3471-46EF-AEDB-5C5AB1CE35A4}" dt="2024-05-22T11:44:23.506" v="1268" actId="165"/>
          <ac:spMkLst>
            <pc:docMk/>
            <pc:sldMk cId="2698443536" sldId="261"/>
            <ac:spMk id="86" creationId="{39607021-DFAB-694A-0C04-7200C797B848}"/>
          </ac:spMkLst>
        </pc:spChg>
        <pc:spChg chg="mod topLvl">
          <ac:chgData name="Amal Babu" userId="fdeb1cd3-28dc-4566-8731-290b45f133e1" providerId="ADAL" clId="{A4E9BEDE-3471-46EF-AEDB-5C5AB1CE35A4}" dt="2024-05-22T11:44:23.506" v="1268" actId="165"/>
          <ac:spMkLst>
            <pc:docMk/>
            <pc:sldMk cId="2698443536" sldId="261"/>
            <ac:spMk id="87" creationId="{6D41E3B5-AC58-629B-9D5E-DCA827CC0401}"/>
          </ac:spMkLst>
        </pc:spChg>
        <pc:spChg chg="mod topLvl">
          <ac:chgData name="Amal Babu" userId="fdeb1cd3-28dc-4566-8731-290b45f133e1" providerId="ADAL" clId="{A4E9BEDE-3471-46EF-AEDB-5C5AB1CE35A4}" dt="2024-05-22T11:44:23.506" v="1268" actId="165"/>
          <ac:spMkLst>
            <pc:docMk/>
            <pc:sldMk cId="2698443536" sldId="261"/>
            <ac:spMk id="88" creationId="{A3C0198D-78A7-1355-53FF-D5BC035CF53B}"/>
          </ac:spMkLst>
        </pc:spChg>
        <pc:spChg chg="mod topLvl">
          <ac:chgData name="Amal Babu" userId="fdeb1cd3-28dc-4566-8731-290b45f133e1" providerId="ADAL" clId="{A4E9BEDE-3471-46EF-AEDB-5C5AB1CE35A4}" dt="2024-05-22T11:44:23.506" v="1268" actId="165"/>
          <ac:spMkLst>
            <pc:docMk/>
            <pc:sldMk cId="2698443536" sldId="261"/>
            <ac:spMk id="89" creationId="{7B3BDCE4-D8EC-54C7-E650-24E3B7DF5F17}"/>
          </ac:spMkLst>
        </pc:spChg>
        <pc:spChg chg="mod topLvl">
          <ac:chgData name="Amal Babu" userId="fdeb1cd3-28dc-4566-8731-290b45f133e1" providerId="ADAL" clId="{A4E9BEDE-3471-46EF-AEDB-5C5AB1CE35A4}" dt="2024-05-22T11:44:23.506" v="1268" actId="165"/>
          <ac:spMkLst>
            <pc:docMk/>
            <pc:sldMk cId="2698443536" sldId="261"/>
            <ac:spMk id="90" creationId="{C5D0CF8E-9CD3-5553-D105-EAEF057A4E65}"/>
          </ac:spMkLst>
        </pc:spChg>
        <pc:spChg chg="mod topLvl">
          <ac:chgData name="Amal Babu" userId="fdeb1cd3-28dc-4566-8731-290b45f133e1" providerId="ADAL" clId="{A4E9BEDE-3471-46EF-AEDB-5C5AB1CE35A4}" dt="2024-05-22T11:44:23.506" v="1268" actId="165"/>
          <ac:spMkLst>
            <pc:docMk/>
            <pc:sldMk cId="2698443536" sldId="261"/>
            <ac:spMk id="91" creationId="{DD08C8DA-64D1-E0CD-6072-EA6C9E133E53}"/>
          </ac:spMkLst>
        </pc:spChg>
        <pc:spChg chg="mod topLvl">
          <ac:chgData name="Amal Babu" userId="fdeb1cd3-28dc-4566-8731-290b45f133e1" providerId="ADAL" clId="{A4E9BEDE-3471-46EF-AEDB-5C5AB1CE35A4}" dt="2024-05-22T11:44:23.506" v="1268" actId="165"/>
          <ac:spMkLst>
            <pc:docMk/>
            <pc:sldMk cId="2698443536" sldId="261"/>
            <ac:spMk id="92" creationId="{243375D7-7EE4-19A2-DD80-A6193FE0A72D}"/>
          </ac:spMkLst>
        </pc:spChg>
        <pc:spChg chg="mod topLvl">
          <ac:chgData name="Amal Babu" userId="fdeb1cd3-28dc-4566-8731-290b45f133e1" providerId="ADAL" clId="{A4E9BEDE-3471-46EF-AEDB-5C5AB1CE35A4}" dt="2024-05-22T11:44:23.506" v="1268" actId="165"/>
          <ac:spMkLst>
            <pc:docMk/>
            <pc:sldMk cId="2698443536" sldId="261"/>
            <ac:spMk id="93" creationId="{8007052A-0E9A-426D-2584-0C3A7586E625}"/>
          </ac:spMkLst>
        </pc:spChg>
        <pc:spChg chg="mod topLvl">
          <ac:chgData name="Amal Babu" userId="fdeb1cd3-28dc-4566-8731-290b45f133e1" providerId="ADAL" clId="{A4E9BEDE-3471-46EF-AEDB-5C5AB1CE35A4}" dt="2024-05-22T11:44:23.506" v="1268" actId="165"/>
          <ac:spMkLst>
            <pc:docMk/>
            <pc:sldMk cId="2698443536" sldId="261"/>
            <ac:spMk id="94" creationId="{E750FD78-B3BD-EDB6-FB61-1C91F5745AA2}"/>
          </ac:spMkLst>
        </pc:spChg>
        <pc:spChg chg="mod topLvl">
          <ac:chgData name="Amal Babu" userId="fdeb1cd3-28dc-4566-8731-290b45f133e1" providerId="ADAL" clId="{A4E9BEDE-3471-46EF-AEDB-5C5AB1CE35A4}" dt="2024-05-22T11:44:23.506" v="1268" actId="165"/>
          <ac:spMkLst>
            <pc:docMk/>
            <pc:sldMk cId="2698443536" sldId="261"/>
            <ac:spMk id="95" creationId="{42518C54-C597-31CA-D697-E62A70792FE5}"/>
          </ac:spMkLst>
        </pc:spChg>
        <pc:spChg chg="mod topLvl">
          <ac:chgData name="Amal Babu" userId="fdeb1cd3-28dc-4566-8731-290b45f133e1" providerId="ADAL" clId="{A4E9BEDE-3471-46EF-AEDB-5C5AB1CE35A4}" dt="2024-05-22T11:44:23.506" v="1268" actId="165"/>
          <ac:spMkLst>
            <pc:docMk/>
            <pc:sldMk cId="2698443536" sldId="261"/>
            <ac:spMk id="96" creationId="{624698ED-A958-D5A8-CF36-738E2C9F78EA}"/>
          </ac:spMkLst>
        </pc:spChg>
        <pc:spChg chg="mod topLvl">
          <ac:chgData name="Amal Babu" userId="fdeb1cd3-28dc-4566-8731-290b45f133e1" providerId="ADAL" clId="{A4E9BEDE-3471-46EF-AEDB-5C5AB1CE35A4}" dt="2024-05-22T11:44:23.506" v="1268" actId="165"/>
          <ac:spMkLst>
            <pc:docMk/>
            <pc:sldMk cId="2698443536" sldId="261"/>
            <ac:spMk id="97" creationId="{00F7EE29-1BDA-4659-961B-F4ADE8BF266B}"/>
          </ac:spMkLst>
        </pc:spChg>
        <pc:spChg chg="mod topLvl">
          <ac:chgData name="Amal Babu" userId="fdeb1cd3-28dc-4566-8731-290b45f133e1" providerId="ADAL" clId="{A4E9BEDE-3471-46EF-AEDB-5C5AB1CE35A4}" dt="2024-05-22T11:44:23.506" v="1268" actId="165"/>
          <ac:spMkLst>
            <pc:docMk/>
            <pc:sldMk cId="2698443536" sldId="261"/>
            <ac:spMk id="98" creationId="{51DC4A16-4FCF-8F29-ABCB-CA7DEE66D926}"/>
          </ac:spMkLst>
        </pc:spChg>
        <pc:spChg chg="mod topLvl">
          <ac:chgData name="Amal Babu" userId="fdeb1cd3-28dc-4566-8731-290b45f133e1" providerId="ADAL" clId="{A4E9BEDE-3471-46EF-AEDB-5C5AB1CE35A4}" dt="2024-05-22T11:44:23.506" v="1268" actId="165"/>
          <ac:spMkLst>
            <pc:docMk/>
            <pc:sldMk cId="2698443536" sldId="261"/>
            <ac:spMk id="99" creationId="{7681AEAF-F770-9CFB-FFE0-95A7468563D7}"/>
          </ac:spMkLst>
        </pc:spChg>
        <pc:spChg chg="mod topLvl">
          <ac:chgData name="Amal Babu" userId="fdeb1cd3-28dc-4566-8731-290b45f133e1" providerId="ADAL" clId="{A4E9BEDE-3471-46EF-AEDB-5C5AB1CE35A4}" dt="2024-05-22T11:44:23.506" v="1268" actId="165"/>
          <ac:spMkLst>
            <pc:docMk/>
            <pc:sldMk cId="2698443536" sldId="261"/>
            <ac:spMk id="100" creationId="{D8A39C71-583A-C351-57DB-3379C0545337}"/>
          </ac:spMkLst>
        </pc:spChg>
        <pc:spChg chg="mod topLvl">
          <ac:chgData name="Amal Babu" userId="fdeb1cd3-28dc-4566-8731-290b45f133e1" providerId="ADAL" clId="{A4E9BEDE-3471-46EF-AEDB-5C5AB1CE35A4}" dt="2024-05-22T11:44:23.506" v="1268" actId="165"/>
          <ac:spMkLst>
            <pc:docMk/>
            <pc:sldMk cId="2698443536" sldId="261"/>
            <ac:spMk id="101" creationId="{03560470-7337-6BA7-BED7-3357BB793315}"/>
          </ac:spMkLst>
        </pc:spChg>
        <pc:spChg chg="mod topLvl">
          <ac:chgData name="Amal Babu" userId="fdeb1cd3-28dc-4566-8731-290b45f133e1" providerId="ADAL" clId="{A4E9BEDE-3471-46EF-AEDB-5C5AB1CE35A4}" dt="2024-05-22T11:44:23.506" v="1268" actId="165"/>
          <ac:spMkLst>
            <pc:docMk/>
            <pc:sldMk cId="2698443536" sldId="261"/>
            <ac:spMk id="102" creationId="{F6188BE6-9B4B-B7F6-4872-9ACFF01C0F9F}"/>
          </ac:spMkLst>
        </pc:spChg>
        <pc:spChg chg="mod topLvl">
          <ac:chgData name="Amal Babu" userId="fdeb1cd3-28dc-4566-8731-290b45f133e1" providerId="ADAL" clId="{A4E9BEDE-3471-46EF-AEDB-5C5AB1CE35A4}" dt="2024-05-22T11:44:23.506" v="1268" actId="165"/>
          <ac:spMkLst>
            <pc:docMk/>
            <pc:sldMk cId="2698443536" sldId="261"/>
            <ac:spMk id="103" creationId="{FA18AEE7-D41E-C1AF-890F-92C747697333}"/>
          </ac:spMkLst>
        </pc:spChg>
        <pc:spChg chg="mod topLvl">
          <ac:chgData name="Amal Babu" userId="fdeb1cd3-28dc-4566-8731-290b45f133e1" providerId="ADAL" clId="{A4E9BEDE-3471-46EF-AEDB-5C5AB1CE35A4}" dt="2024-05-22T11:44:23.506" v="1268" actId="165"/>
          <ac:spMkLst>
            <pc:docMk/>
            <pc:sldMk cId="2698443536" sldId="261"/>
            <ac:spMk id="104" creationId="{7005C7DA-8AD2-FBC5-5844-863F6E151D9A}"/>
          </ac:spMkLst>
        </pc:spChg>
        <pc:spChg chg="mod topLvl">
          <ac:chgData name="Amal Babu" userId="fdeb1cd3-28dc-4566-8731-290b45f133e1" providerId="ADAL" clId="{A4E9BEDE-3471-46EF-AEDB-5C5AB1CE35A4}" dt="2024-05-22T11:44:23.506" v="1268" actId="165"/>
          <ac:spMkLst>
            <pc:docMk/>
            <pc:sldMk cId="2698443536" sldId="261"/>
            <ac:spMk id="105" creationId="{D733E227-7842-12F7-48BA-6B78979518FB}"/>
          </ac:spMkLst>
        </pc:spChg>
        <pc:spChg chg="mod topLvl">
          <ac:chgData name="Amal Babu" userId="fdeb1cd3-28dc-4566-8731-290b45f133e1" providerId="ADAL" clId="{A4E9BEDE-3471-46EF-AEDB-5C5AB1CE35A4}" dt="2024-05-22T11:44:23.506" v="1268" actId="165"/>
          <ac:spMkLst>
            <pc:docMk/>
            <pc:sldMk cId="2698443536" sldId="261"/>
            <ac:spMk id="106" creationId="{EC003964-0E69-94E9-F030-923203CDC856}"/>
          </ac:spMkLst>
        </pc:spChg>
        <pc:spChg chg="mod topLvl">
          <ac:chgData name="Amal Babu" userId="fdeb1cd3-28dc-4566-8731-290b45f133e1" providerId="ADAL" clId="{A4E9BEDE-3471-46EF-AEDB-5C5AB1CE35A4}" dt="2024-05-22T11:44:23.506" v="1268" actId="165"/>
          <ac:spMkLst>
            <pc:docMk/>
            <pc:sldMk cId="2698443536" sldId="261"/>
            <ac:spMk id="107" creationId="{CB6F26BB-0733-30B4-A25A-F5F5E9D2155D}"/>
          </ac:spMkLst>
        </pc:spChg>
        <pc:spChg chg="mod topLvl">
          <ac:chgData name="Amal Babu" userId="fdeb1cd3-28dc-4566-8731-290b45f133e1" providerId="ADAL" clId="{A4E9BEDE-3471-46EF-AEDB-5C5AB1CE35A4}" dt="2024-05-22T11:44:23.506" v="1268" actId="165"/>
          <ac:spMkLst>
            <pc:docMk/>
            <pc:sldMk cId="2698443536" sldId="261"/>
            <ac:spMk id="108" creationId="{059EEC95-453B-6D7E-B13D-673778089530}"/>
          </ac:spMkLst>
        </pc:spChg>
        <pc:spChg chg="mod topLvl">
          <ac:chgData name="Amal Babu" userId="fdeb1cd3-28dc-4566-8731-290b45f133e1" providerId="ADAL" clId="{A4E9BEDE-3471-46EF-AEDB-5C5AB1CE35A4}" dt="2024-05-22T11:44:23.506" v="1268" actId="165"/>
          <ac:spMkLst>
            <pc:docMk/>
            <pc:sldMk cId="2698443536" sldId="261"/>
            <ac:spMk id="109" creationId="{F1231B95-1897-C7A5-01F1-54CC63BB4770}"/>
          </ac:spMkLst>
        </pc:spChg>
        <pc:spChg chg="mod topLvl">
          <ac:chgData name="Amal Babu" userId="fdeb1cd3-28dc-4566-8731-290b45f133e1" providerId="ADAL" clId="{A4E9BEDE-3471-46EF-AEDB-5C5AB1CE35A4}" dt="2024-05-22T11:44:23.506" v="1268" actId="165"/>
          <ac:spMkLst>
            <pc:docMk/>
            <pc:sldMk cId="2698443536" sldId="261"/>
            <ac:spMk id="110" creationId="{7C5AB903-716E-B44E-75D0-1F0A71E5A6D8}"/>
          </ac:spMkLst>
        </pc:spChg>
        <pc:spChg chg="mod topLvl">
          <ac:chgData name="Amal Babu" userId="fdeb1cd3-28dc-4566-8731-290b45f133e1" providerId="ADAL" clId="{A4E9BEDE-3471-46EF-AEDB-5C5AB1CE35A4}" dt="2024-05-22T11:44:23.506" v="1268" actId="165"/>
          <ac:spMkLst>
            <pc:docMk/>
            <pc:sldMk cId="2698443536" sldId="261"/>
            <ac:spMk id="111" creationId="{6AFE0460-F134-9AEE-12F7-595D4E695CC1}"/>
          </ac:spMkLst>
        </pc:spChg>
        <pc:spChg chg="mod topLvl">
          <ac:chgData name="Amal Babu" userId="fdeb1cd3-28dc-4566-8731-290b45f133e1" providerId="ADAL" clId="{A4E9BEDE-3471-46EF-AEDB-5C5AB1CE35A4}" dt="2024-05-22T11:44:23.506" v="1268" actId="165"/>
          <ac:spMkLst>
            <pc:docMk/>
            <pc:sldMk cId="2698443536" sldId="261"/>
            <ac:spMk id="112" creationId="{CE3534B2-6B17-83F5-D8C8-5D23D661AB38}"/>
          </ac:spMkLst>
        </pc:spChg>
        <pc:spChg chg="mod topLvl">
          <ac:chgData name="Amal Babu" userId="fdeb1cd3-28dc-4566-8731-290b45f133e1" providerId="ADAL" clId="{A4E9BEDE-3471-46EF-AEDB-5C5AB1CE35A4}" dt="2024-05-22T11:44:23.506" v="1268" actId="165"/>
          <ac:spMkLst>
            <pc:docMk/>
            <pc:sldMk cId="2698443536" sldId="261"/>
            <ac:spMk id="113" creationId="{E814A415-27BB-2027-E2AC-CFB20FDABA06}"/>
          </ac:spMkLst>
        </pc:spChg>
        <pc:spChg chg="mod topLvl">
          <ac:chgData name="Amal Babu" userId="fdeb1cd3-28dc-4566-8731-290b45f133e1" providerId="ADAL" clId="{A4E9BEDE-3471-46EF-AEDB-5C5AB1CE35A4}" dt="2024-05-22T11:44:23.506" v="1268" actId="165"/>
          <ac:spMkLst>
            <pc:docMk/>
            <pc:sldMk cId="2698443536" sldId="261"/>
            <ac:spMk id="114" creationId="{69E27032-A5CD-FB86-842E-394CC86AB0EA}"/>
          </ac:spMkLst>
        </pc:spChg>
        <pc:spChg chg="mod topLvl">
          <ac:chgData name="Amal Babu" userId="fdeb1cd3-28dc-4566-8731-290b45f133e1" providerId="ADAL" clId="{A4E9BEDE-3471-46EF-AEDB-5C5AB1CE35A4}" dt="2024-05-22T11:44:23.506" v="1268" actId="165"/>
          <ac:spMkLst>
            <pc:docMk/>
            <pc:sldMk cId="2698443536" sldId="261"/>
            <ac:spMk id="115" creationId="{2CD18B17-9074-5813-0E1F-4D78A3E17205}"/>
          </ac:spMkLst>
        </pc:spChg>
        <pc:spChg chg="mod topLvl">
          <ac:chgData name="Amal Babu" userId="fdeb1cd3-28dc-4566-8731-290b45f133e1" providerId="ADAL" clId="{A4E9BEDE-3471-46EF-AEDB-5C5AB1CE35A4}" dt="2024-05-22T11:44:23.506" v="1268" actId="165"/>
          <ac:spMkLst>
            <pc:docMk/>
            <pc:sldMk cId="2698443536" sldId="261"/>
            <ac:spMk id="116" creationId="{14C8EF66-0BA9-92B0-156B-915F570A1E21}"/>
          </ac:spMkLst>
        </pc:spChg>
        <pc:spChg chg="mod topLvl">
          <ac:chgData name="Amal Babu" userId="fdeb1cd3-28dc-4566-8731-290b45f133e1" providerId="ADAL" clId="{A4E9BEDE-3471-46EF-AEDB-5C5AB1CE35A4}" dt="2024-05-22T11:44:23.506" v="1268" actId="165"/>
          <ac:spMkLst>
            <pc:docMk/>
            <pc:sldMk cId="2698443536" sldId="261"/>
            <ac:spMk id="117" creationId="{180F94F3-7362-5178-BD78-C1EB89721D54}"/>
          </ac:spMkLst>
        </pc:spChg>
        <pc:spChg chg="mod topLvl">
          <ac:chgData name="Amal Babu" userId="fdeb1cd3-28dc-4566-8731-290b45f133e1" providerId="ADAL" clId="{A4E9BEDE-3471-46EF-AEDB-5C5AB1CE35A4}" dt="2024-05-22T11:44:23.506" v="1268" actId="165"/>
          <ac:spMkLst>
            <pc:docMk/>
            <pc:sldMk cId="2698443536" sldId="261"/>
            <ac:spMk id="118" creationId="{B4CD9604-4CAB-145E-2CDA-4AF76B404D19}"/>
          </ac:spMkLst>
        </pc:spChg>
        <pc:spChg chg="mod topLvl">
          <ac:chgData name="Amal Babu" userId="fdeb1cd3-28dc-4566-8731-290b45f133e1" providerId="ADAL" clId="{A4E9BEDE-3471-46EF-AEDB-5C5AB1CE35A4}" dt="2024-05-22T11:44:23.506" v="1268" actId="165"/>
          <ac:spMkLst>
            <pc:docMk/>
            <pc:sldMk cId="2698443536" sldId="261"/>
            <ac:spMk id="119" creationId="{47DA5E66-9DC1-775D-23D4-1CA66D4CDDED}"/>
          </ac:spMkLst>
        </pc:spChg>
        <pc:spChg chg="mod topLvl">
          <ac:chgData name="Amal Babu" userId="fdeb1cd3-28dc-4566-8731-290b45f133e1" providerId="ADAL" clId="{A4E9BEDE-3471-46EF-AEDB-5C5AB1CE35A4}" dt="2024-05-22T11:44:23.506" v="1268" actId="165"/>
          <ac:spMkLst>
            <pc:docMk/>
            <pc:sldMk cId="2698443536" sldId="261"/>
            <ac:spMk id="120" creationId="{23531E25-4901-B8FD-1E15-3080942AA837}"/>
          </ac:spMkLst>
        </pc:spChg>
        <pc:spChg chg="mod topLvl">
          <ac:chgData name="Amal Babu" userId="fdeb1cd3-28dc-4566-8731-290b45f133e1" providerId="ADAL" clId="{A4E9BEDE-3471-46EF-AEDB-5C5AB1CE35A4}" dt="2024-05-22T11:44:23.506" v="1268" actId="165"/>
          <ac:spMkLst>
            <pc:docMk/>
            <pc:sldMk cId="2698443536" sldId="261"/>
            <ac:spMk id="121" creationId="{1C4B8B92-8D8C-E6CD-AFB9-A6E956AE939D}"/>
          </ac:spMkLst>
        </pc:spChg>
        <pc:spChg chg="mod topLvl">
          <ac:chgData name="Amal Babu" userId="fdeb1cd3-28dc-4566-8731-290b45f133e1" providerId="ADAL" clId="{A4E9BEDE-3471-46EF-AEDB-5C5AB1CE35A4}" dt="2024-05-22T11:44:23.506" v="1268" actId="165"/>
          <ac:spMkLst>
            <pc:docMk/>
            <pc:sldMk cId="2698443536" sldId="261"/>
            <ac:spMk id="122" creationId="{57E82B56-05A6-B1C0-1E91-1FEEB8CA7742}"/>
          </ac:spMkLst>
        </pc:spChg>
        <pc:spChg chg="mod topLvl">
          <ac:chgData name="Amal Babu" userId="fdeb1cd3-28dc-4566-8731-290b45f133e1" providerId="ADAL" clId="{A4E9BEDE-3471-46EF-AEDB-5C5AB1CE35A4}" dt="2024-05-22T11:44:23.506" v="1268" actId="165"/>
          <ac:spMkLst>
            <pc:docMk/>
            <pc:sldMk cId="2698443536" sldId="261"/>
            <ac:spMk id="123" creationId="{F2174419-1796-F45F-2622-0FD2D6CFE6C7}"/>
          </ac:spMkLst>
        </pc:spChg>
        <pc:spChg chg="mod topLvl">
          <ac:chgData name="Amal Babu" userId="fdeb1cd3-28dc-4566-8731-290b45f133e1" providerId="ADAL" clId="{A4E9BEDE-3471-46EF-AEDB-5C5AB1CE35A4}" dt="2024-05-22T11:44:23.506" v="1268" actId="165"/>
          <ac:spMkLst>
            <pc:docMk/>
            <pc:sldMk cId="2698443536" sldId="261"/>
            <ac:spMk id="124" creationId="{9DCBEB38-BE90-661F-C4E3-07EB2EC4CCB2}"/>
          </ac:spMkLst>
        </pc:spChg>
        <pc:spChg chg="mod topLvl">
          <ac:chgData name="Amal Babu" userId="fdeb1cd3-28dc-4566-8731-290b45f133e1" providerId="ADAL" clId="{A4E9BEDE-3471-46EF-AEDB-5C5AB1CE35A4}" dt="2024-05-22T11:44:23.506" v="1268" actId="165"/>
          <ac:spMkLst>
            <pc:docMk/>
            <pc:sldMk cId="2698443536" sldId="261"/>
            <ac:spMk id="125" creationId="{5B067841-D0C2-0AC8-D8F2-17F666B3BDCB}"/>
          </ac:spMkLst>
        </pc:spChg>
        <pc:spChg chg="mod topLvl">
          <ac:chgData name="Amal Babu" userId="fdeb1cd3-28dc-4566-8731-290b45f133e1" providerId="ADAL" clId="{A4E9BEDE-3471-46EF-AEDB-5C5AB1CE35A4}" dt="2024-05-22T11:44:23.506" v="1268" actId="165"/>
          <ac:spMkLst>
            <pc:docMk/>
            <pc:sldMk cId="2698443536" sldId="261"/>
            <ac:spMk id="126" creationId="{A93CB7C3-C5F5-C28A-384A-57908A1782FE}"/>
          </ac:spMkLst>
        </pc:spChg>
        <pc:spChg chg="mod topLvl">
          <ac:chgData name="Amal Babu" userId="fdeb1cd3-28dc-4566-8731-290b45f133e1" providerId="ADAL" clId="{A4E9BEDE-3471-46EF-AEDB-5C5AB1CE35A4}" dt="2024-05-22T11:44:23.506" v="1268" actId="165"/>
          <ac:spMkLst>
            <pc:docMk/>
            <pc:sldMk cId="2698443536" sldId="261"/>
            <ac:spMk id="127" creationId="{42880137-CEE6-9066-24A1-20CEC5EE8171}"/>
          </ac:spMkLst>
        </pc:spChg>
        <pc:spChg chg="mod topLvl">
          <ac:chgData name="Amal Babu" userId="fdeb1cd3-28dc-4566-8731-290b45f133e1" providerId="ADAL" clId="{A4E9BEDE-3471-46EF-AEDB-5C5AB1CE35A4}" dt="2024-05-22T11:44:23.506" v="1268" actId="165"/>
          <ac:spMkLst>
            <pc:docMk/>
            <pc:sldMk cId="2698443536" sldId="261"/>
            <ac:spMk id="128" creationId="{B9A76491-6F91-8A19-610C-495E0500B074}"/>
          </ac:spMkLst>
        </pc:spChg>
        <pc:spChg chg="mod topLvl">
          <ac:chgData name="Amal Babu" userId="fdeb1cd3-28dc-4566-8731-290b45f133e1" providerId="ADAL" clId="{A4E9BEDE-3471-46EF-AEDB-5C5AB1CE35A4}" dt="2024-05-22T11:44:23.506" v="1268" actId="165"/>
          <ac:spMkLst>
            <pc:docMk/>
            <pc:sldMk cId="2698443536" sldId="261"/>
            <ac:spMk id="129" creationId="{B75141EF-72ED-BB23-82A3-0E0462E64F30}"/>
          </ac:spMkLst>
        </pc:spChg>
        <pc:spChg chg="mod topLvl">
          <ac:chgData name="Amal Babu" userId="fdeb1cd3-28dc-4566-8731-290b45f133e1" providerId="ADAL" clId="{A4E9BEDE-3471-46EF-AEDB-5C5AB1CE35A4}" dt="2024-05-22T11:44:23.506" v="1268" actId="165"/>
          <ac:spMkLst>
            <pc:docMk/>
            <pc:sldMk cId="2698443536" sldId="261"/>
            <ac:spMk id="130" creationId="{F90480A5-3326-0E51-400D-2029799CB798}"/>
          </ac:spMkLst>
        </pc:spChg>
        <pc:spChg chg="mod topLvl">
          <ac:chgData name="Amal Babu" userId="fdeb1cd3-28dc-4566-8731-290b45f133e1" providerId="ADAL" clId="{A4E9BEDE-3471-46EF-AEDB-5C5AB1CE35A4}" dt="2024-05-22T11:44:23.506" v="1268" actId="165"/>
          <ac:spMkLst>
            <pc:docMk/>
            <pc:sldMk cId="2698443536" sldId="261"/>
            <ac:spMk id="131" creationId="{E6F228ED-6F35-4E88-A9AC-8E222145844A}"/>
          </ac:spMkLst>
        </pc:spChg>
        <pc:spChg chg="mod topLvl">
          <ac:chgData name="Amal Babu" userId="fdeb1cd3-28dc-4566-8731-290b45f133e1" providerId="ADAL" clId="{A4E9BEDE-3471-46EF-AEDB-5C5AB1CE35A4}" dt="2024-05-22T11:44:23.506" v="1268" actId="165"/>
          <ac:spMkLst>
            <pc:docMk/>
            <pc:sldMk cId="2698443536" sldId="261"/>
            <ac:spMk id="132" creationId="{F7CEFC74-8AA7-EBC6-066B-BF1865F132FD}"/>
          </ac:spMkLst>
        </pc:spChg>
        <pc:spChg chg="mod topLvl">
          <ac:chgData name="Amal Babu" userId="fdeb1cd3-28dc-4566-8731-290b45f133e1" providerId="ADAL" clId="{A4E9BEDE-3471-46EF-AEDB-5C5AB1CE35A4}" dt="2024-05-22T11:44:23.506" v="1268" actId="165"/>
          <ac:spMkLst>
            <pc:docMk/>
            <pc:sldMk cId="2698443536" sldId="261"/>
            <ac:spMk id="133" creationId="{02819C30-4C8F-842B-D782-42E04C2600C2}"/>
          </ac:spMkLst>
        </pc:spChg>
        <pc:spChg chg="mod topLvl">
          <ac:chgData name="Amal Babu" userId="fdeb1cd3-28dc-4566-8731-290b45f133e1" providerId="ADAL" clId="{A4E9BEDE-3471-46EF-AEDB-5C5AB1CE35A4}" dt="2024-05-22T11:44:23.506" v="1268" actId="165"/>
          <ac:spMkLst>
            <pc:docMk/>
            <pc:sldMk cId="2698443536" sldId="261"/>
            <ac:spMk id="134" creationId="{5105206A-6498-87B1-3CE9-DD2A73D52B46}"/>
          </ac:spMkLst>
        </pc:spChg>
        <pc:spChg chg="mod topLvl">
          <ac:chgData name="Amal Babu" userId="fdeb1cd3-28dc-4566-8731-290b45f133e1" providerId="ADAL" clId="{A4E9BEDE-3471-46EF-AEDB-5C5AB1CE35A4}" dt="2024-05-22T11:44:23.506" v="1268" actId="165"/>
          <ac:spMkLst>
            <pc:docMk/>
            <pc:sldMk cId="2698443536" sldId="261"/>
            <ac:spMk id="135" creationId="{39C4E987-4172-1E74-99E1-7CA94933B76F}"/>
          </ac:spMkLst>
        </pc:spChg>
        <pc:spChg chg="mod topLvl">
          <ac:chgData name="Amal Babu" userId="fdeb1cd3-28dc-4566-8731-290b45f133e1" providerId="ADAL" clId="{A4E9BEDE-3471-46EF-AEDB-5C5AB1CE35A4}" dt="2024-05-22T11:44:23.506" v="1268" actId="165"/>
          <ac:spMkLst>
            <pc:docMk/>
            <pc:sldMk cId="2698443536" sldId="261"/>
            <ac:spMk id="136" creationId="{7E9D512C-B569-C678-00A0-55199955DB04}"/>
          </ac:spMkLst>
        </pc:spChg>
        <pc:spChg chg="mod topLvl">
          <ac:chgData name="Amal Babu" userId="fdeb1cd3-28dc-4566-8731-290b45f133e1" providerId="ADAL" clId="{A4E9BEDE-3471-46EF-AEDB-5C5AB1CE35A4}" dt="2024-05-22T11:44:23.506" v="1268" actId="165"/>
          <ac:spMkLst>
            <pc:docMk/>
            <pc:sldMk cId="2698443536" sldId="261"/>
            <ac:spMk id="137" creationId="{2543EA6D-41AF-681F-E806-622F6BE7C63A}"/>
          </ac:spMkLst>
        </pc:spChg>
        <pc:spChg chg="mod topLvl">
          <ac:chgData name="Amal Babu" userId="fdeb1cd3-28dc-4566-8731-290b45f133e1" providerId="ADAL" clId="{A4E9BEDE-3471-46EF-AEDB-5C5AB1CE35A4}" dt="2024-05-22T11:44:23.506" v="1268" actId="165"/>
          <ac:spMkLst>
            <pc:docMk/>
            <pc:sldMk cId="2698443536" sldId="261"/>
            <ac:spMk id="138" creationId="{362785EF-CC7D-215C-4D88-DDE45EB74D2A}"/>
          </ac:spMkLst>
        </pc:spChg>
        <pc:spChg chg="mod topLvl">
          <ac:chgData name="Amal Babu" userId="fdeb1cd3-28dc-4566-8731-290b45f133e1" providerId="ADAL" clId="{A4E9BEDE-3471-46EF-AEDB-5C5AB1CE35A4}" dt="2024-05-22T11:44:23.506" v="1268" actId="165"/>
          <ac:spMkLst>
            <pc:docMk/>
            <pc:sldMk cId="2698443536" sldId="261"/>
            <ac:spMk id="139" creationId="{4F6ED28A-1EB3-A1C2-D7FF-98C69F46DC04}"/>
          </ac:spMkLst>
        </pc:spChg>
        <pc:spChg chg="mod topLvl">
          <ac:chgData name="Amal Babu" userId="fdeb1cd3-28dc-4566-8731-290b45f133e1" providerId="ADAL" clId="{A4E9BEDE-3471-46EF-AEDB-5C5AB1CE35A4}" dt="2024-05-22T11:44:23.506" v="1268" actId="165"/>
          <ac:spMkLst>
            <pc:docMk/>
            <pc:sldMk cId="2698443536" sldId="261"/>
            <ac:spMk id="140" creationId="{7458AB11-5174-F116-586F-F27205FBD59D}"/>
          </ac:spMkLst>
        </pc:spChg>
        <pc:spChg chg="mod topLvl">
          <ac:chgData name="Amal Babu" userId="fdeb1cd3-28dc-4566-8731-290b45f133e1" providerId="ADAL" clId="{A4E9BEDE-3471-46EF-AEDB-5C5AB1CE35A4}" dt="2024-05-22T11:44:23.506" v="1268" actId="165"/>
          <ac:spMkLst>
            <pc:docMk/>
            <pc:sldMk cId="2698443536" sldId="261"/>
            <ac:spMk id="141" creationId="{A539BCE4-37E0-7234-F11E-F327A1389954}"/>
          </ac:spMkLst>
        </pc:spChg>
        <pc:spChg chg="mod topLvl">
          <ac:chgData name="Amal Babu" userId="fdeb1cd3-28dc-4566-8731-290b45f133e1" providerId="ADAL" clId="{A4E9BEDE-3471-46EF-AEDB-5C5AB1CE35A4}" dt="2024-05-22T11:44:23.506" v="1268" actId="165"/>
          <ac:spMkLst>
            <pc:docMk/>
            <pc:sldMk cId="2698443536" sldId="261"/>
            <ac:spMk id="142" creationId="{EC9ADD0C-01FF-21F9-1D37-5E7AB41D49BE}"/>
          </ac:spMkLst>
        </pc:spChg>
        <pc:spChg chg="mod topLvl">
          <ac:chgData name="Amal Babu" userId="fdeb1cd3-28dc-4566-8731-290b45f133e1" providerId="ADAL" clId="{A4E9BEDE-3471-46EF-AEDB-5C5AB1CE35A4}" dt="2024-05-22T11:44:23.506" v="1268" actId="165"/>
          <ac:spMkLst>
            <pc:docMk/>
            <pc:sldMk cId="2698443536" sldId="261"/>
            <ac:spMk id="143" creationId="{4169D4ED-878D-E371-1A62-126C7858A080}"/>
          </ac:spMkLst>
        </pc:spChg>
        <pc:spChg chg="mod topLvl">
          <ac:chgData name="Amal Babu" userId="fdeb1cd3-28dc-4566-8731-290b45f133e1" providerId="ADAL" clId="{A4E9BEDE-3471-46EF-AEDB-5C5AB1CE35A4}" dt="2024-05-22T11:44:23.506" v="1268" actId="165"/>
          <ac:spMkLst>
            <pc:docMk/>
            <pc:sldMk cId="2698443536" sldId="261"/>
            <ac:spMk id="144" creationId="{65966CB5-D8E6-0ABC-8BD7-CA85A7B2CCA3}"/>
          </ac:spMkLst>
        </pc:spChg>
        <pc:spChg chg="mod topLvl">
          <ac:chgData name="Amal Babu" userId="fdeb1cd3-28dc-4566-8731-290b45f133e1" providerId="ADAL" clId="{A4E9BEDE-3471-46EF-AEDB-5C5AB1CE35A4}" dt="2024-05-22T11:44:23.506" v="1268" actId="165"/>
          <ac:spMkLst>
            <pc:docMk/>
            <pc:sldMk cId="2698443536" sldId="261"/>
            <ac:spMk id="145" creationId="{43098400-C11B-FFEC-7395-81919CAADF2A}"/>
          </ac:spMkLst>
        </pc:spChg>
        <pc:spChg chg="mod topLvl">
          <ac:chgData name="Amal Babu" userId="fdeb1cd3-28dc-4566-8731-290b45f133e1" providerId="ADAL" clId="{A4E9BEDE-3471-46EF-AEDB-5C5AB1CE35A4}" dt="2024-05-22T11:44:23.506" v="1268" actId="165"/>
          <ac:spMkLst>
            <pc:docMk/>
            <pc:sldMk cId="2698443536" sldId="261"/>
            <ac:spMk id="146" creationId="{023C89CE-C3F8-05D5-8D4C-99E5BA4F2D1D}"/>
          </ac:spMkLst>
        </pc:spChg>
        <pc:spChg chg="mod topLvl">
          <ac:chgData name="Amal Babu" userId="fdeb1cd3-28dc-4566-8731-290b45f133e1" providerId="ADAL" clId="{A4E9BEDE-3471-46EF-AEDB-5C5AB1CE35A4}" dt="2024-05-22T11:44:23.506" v="1268" actId="165"/>
          <ac:spMkLst>
            <pc:docMk/>
            <pc:sldMk cId="2698443536" sldId="261"/>
            <ac:spMk id="147" creationId="{C0D1D87C-E8C9-28D2-C5E0-58CE255E07FB}"/>
          </ac:spMkLst>
        </pc:spChg>
        <pc:spChg chg="mod topLvl">
          <ac:chgData name="Amal Babu" userId="fdeb1cd3-28dc-4566-8731-290b45f133e1" providerId="ADAL" clId="{A4E9BEDE-3471-46EF-AEDB-5C5AB1CE35A4}" dt="2024-05-22T11:44:23.506" v="1268" actId="165"/>
          <ac:spMkLst>
            <pc:docMk/>
            <pc:sldMk cId="2698443536" sldId="261"/>
            <ac:spMk id="148" creationId="{0D1AB14B-E5D1-E280-39DD-8D734160CAF9}"/>
          </ac:spMkLst>
        </pc:spChg>
        <pc:spChg chg="mod topLvl">
          <ac:chgData name="Amal Babu" userId="fdeb1cd3-28dc-4566-8731-290b45f133e1" providerId="ADAL" clId="{A4E9BEDE-3471-46EF-AEDB-5C5AB1CE35A4}" dt="2024-05-22T11:44:23.506" v="1268" actId="165"/>
          <ac:spMkLst>
            <pc:docMk/>
            <pc:sldMk cId="2698443536" sldId="261"/>
            <ac:spMk id="149" creationId="{DCD9EE77-1818-AEBD-C2D5-726B9100F542}"/>
          </ac:spMkLst>
        </pc:spChg>
        <pc:spChg chg="mod topLvl">
          <ac:chgData name="Amal Babu" userId="fdeb1cd3-28dc-4566-8731-290b45f133e1" providerId="ADAL" clId="{A4E9BEDE-3471-46EF-AEDB-5C5AB1CE35A4}" dt="2024-05-22T11:44:23.506" v="1268" actId="165"/>
          <ac:spMkLst>
            <pc:docMk/>
            <pc:sldMk cId="2698443536" sldId="261"/>
            <ac:spMk id="150" creationId="{B16FD376-38B0-8860-B106-F407A7AA5FCE}"/>
          </ac:spMkLst>
        </pc:spChg>
        <pc:spChg chg="mod topLvl">
          <ac:chgData name="Amal Babu" userId="fdeb1cd3-28dc-4566-8731-290b45f133e1" providerId="ADAL" clId="{A4E9BEDE-3471-46EF-AEDB-5C5AB1CE35A4}" dt="2024-05-22T11:44:23.506" v="1268" actId="165"/>
          <ac:spMkLst>
            <pc:docMk/>
            <pc:sldMk cId="2698443536" sldId="261"/>
            <ac:spMk id="151" creationId="{BA887DDB-9C89-1FC5-10D8-45EBB9C12275}"/>
          </ac:spMkLst>
        </pc:spChg>
        <pc:spChg chg="mod topLvl">
          <ac:chgData name="Amal Babu" userId="fdeb1cd3-28dc-4566-8731-290b45f133e1" providerId="ADAL" clId="{A4E9BEDE-3471-46EF-AEDB-5C5AB1CE35A4}" dt="2024-05-22T11:44:23.506" v="1268" actId="165"/>
          <ac:spMkLst>
            <pc:docMk/>
            <pc:sldMk cId="2698443536" sldId="261"/>
            <ac:spMk id="152" creationId="{88507C87-94CC-E97D-0829-7FC25EF3172E}"/>
          </ac:spMkLst>
        </pc:spChg>
        <pc:spChg chg="mod topLvl">
          <ac:chgData name="Amal Babu" userId="fdeb1cd3-28dc-4566-8731-290b45f133e1" providerId="ADAL" clId="{A4E9BEDE-3471-46EF-AEDB-5C5AB1CE35A4}" dt="2024-05-22T11:44:23.506" v="1268" actId="165"/>
          <ac:spMkLst>
            <pc:docMk/>
            <pc:sldMk cId="2698443536" sldId="261"/>
            <ac:spMk id="153" creationId="{BBA927EA-3393-B03A-05B9-7F48848FC0A8}"/>
          </ac:spMkLst>
        </pc:spChg>
        <pc:spChg chg="mod topLvl">
          <ac:chgData name="Amal Babu" userId="fdeb1cd3-28dc-4566-8731-290b45f133e1" providerId="ADAL" clId="{A4E9BEDE-3471-46EF-AEDB-5C5AB1CE35A4}" dt="2024-05-22T11:44:23.506" v="1268" actId="165"/>
          <ac:spMkLst>
            <pc:docMk/>
            <pc:sldMk cId="2698443536" sldId="261"/>
            <ac:spMk id="154" creationId="{4843A282-181F-E4F2-0426-F133EA0F999C}"/>
          </ac:spMkLst>
        </pc:spChg>
        <pc:spChg chg="mod topLvl">
          <ac:chgData name="Amal Babu" userId="fdeb1cd3-28dc-4566-8731-290b45f133e1" providerId="ADAL" clId="{A4E9BEDE-3471-46EF-AEDB-5C5AB1CE35A4}" dt="2024-05-22T11:44:23.506" v="1268" actId="165"/>
          <ac:spMkLst>
            <pc:docMk/>
            <pc:sldMk cId="2698443536" sldId="261"/>
            <ac:spMk id="155" creationId="{363DCEA4-235E-21DE-E304-3F95525C0836}"/>
          </ac:spMkLst>
        </pc:spChg>
        <pc:spChg chg="mod topLvl">
          <ac:chgData name="Amal Babu" userId="fdeb1cd3-28dc-4566-8731-290b45f133e1" providerId="ADAL" clId="{A4E9BEDE-3471-46EF-AEDB-5C5AB1CE35A4}" dt="2024-05-22T11:44:23.506" v="1268" actId="165"/>
          <ac:spMkLst>
            <pc:docMk/>
            <pc:sldMk cId="2698443536" sldId="261"/>
            <ac:spMk id="156" creationId="{D38F5403-A53F-73E0-0FCA-0EEC2A4D5E4B}"/>
          </ac:spMkLst>
        </pc:spChg>
        <pc:spChg chg="mod topLvl">
          <ac:chgData name="Amal Babu" userId="fdeb1cd3-28dc-4566-8731-290b45f133e1" providerId="ADAL" clId="{A4E9BEDE-3471-46EF-AEDB-5C5AB1CE35A4}" dt="2024-05-22T11:44:23.506" v="1268" actId="165"/>
          <ac:spMkLst>
            <pc:docMk/>
            <pc:sldMk cId="2698443536" sldId="261"/>
            <ac:spMk id="157" creationId="{F87EBC32-C683-EDDD-2EE3-097CD230F5AA}"/>
          </ac:spMkLst>
        </pc:spChg>
        <pc:spChg chg="mod topLvl">
          <ac:chgData name="Amal Babu" userId="fdeb1cd3-28dc-4566-8731-290b45f133e1" providerId="ADAL" clId="{A4E9BEDE-3471-46EF-AEDB-5C5AB1CE35A4}" dt="2024-05-22T11:44:23.506" v="1268" actId="165"/>
          <ac:spMkLst>
            <pc:docMk/>
            <pc:sldMk cId="2698443536" sldId="261"/>
            <ac:spMk id="158" creationId="{03DFFBCC-7DC8-5008-597F-EF327F684BD4}"/>
          </ac:spMkLst>
        </pc:spChg>
        <pc:spChg chg="mod topLvl">
          <ac:chgData name="Amal Babu" userId="fdeb1cd3-28dc-4566-8731-290b45f133e1" providerId="ADAL" clId="{A4E9BEDE-3471-46EF-AEDB-5C5AB1CE35A4}" dt="2024-05-22T11:44:23.506" v="1268" actId="165"/>
          <ac:spMkLst>
            <pc:docMk/>
            <pc:sldMk cId="2698443536" sldId="261"/>
            <ac:spMk id="159" creationId="{1166164B-3331-3198-778D-6467DAFA3548}"/>
          </ac:spMkLst>
        </pc:spChg>
        <pc:spChg chg="mod topLvl">
          <ac:chgData name="Amal Babu" userId="fdeb1cd3-28dc-4566-8731-290b45f133e1" providerId="ADAL" clId="{A4E9BEDE-3471-46EF-AEDB-5C5AB1CE35A4}" dt="2024-05-22T11:44:23.506" v="1268" actId="165"/>
          <ac:spMkLst>
            <pc:docMk/>
            <pc:sldMk cId="2698443536" sldId="261"/>
            <ac:spMk id="160" creationId="{5FE74015-3404-1610-EEA8-8C98AC06D957}"/>
          </ac:spMkLst>
        </pc:spChg>
        <pc:spChg chg="mod topLvl">
          <ac:chgData name="Amal Babu" userId="fdeb1cd3-28dc-4566-8731-290b45f133e1" providerId="ADAL" clId="{A4E9BEDE-3471-46EF-AEDB-5C5AB1CE35A4}" dt="2024-05-22T11:44:23.506" v="1268" actId="165"/>
          <ac:spMkLst>
            <pc:docMk/>
            <pc:sldMk cId="2698443536" sldId="261"/>
            <ac:spMk id="161" creationId="{DA27098C-FEC3-51C4-78CA-85C705DFF263}"/>
          </ac:spMkLst>
        </pc:spChg>
        <pc:spChg chg="mod topLvl">
          <ac:chgData name="Amal Babu" userId="fdeb1cd3-28dc-4566-8731-290b45f133e1" providerId="ADAL" clId="{A4E9BEDE-3471-46EF-AEDB-5C5AB1CE35A4}" dt="2024-05-22T11:44:23.506" v="1268" actId="165"/>
          <ac:spMkLst>
            <pc:docMk/>
            <pc:sldMk cId="2698443536" sldId="261"/>
            <ac:spMk id="162" creationId="{69E02814-3ED7-4840-2D53-29B06EC7189F}"/>
          </ac:spMkLst>
        </pc:spChg>
        <pc:spChg chg="mod topLvl">
          <ac:chgData name="Amal Babu" userId="fdeb1cd3-28dc-4566-8731-290b45f133e1" providerId="ADAL" clId="{A4E9BEDE-3471-46EF-AEDB-5C5AB1CE35A4}" dt="2024-05-22T11:44:23.506" v="1268" actId="165"/>
          <ac:spMkLst>
            <pc:docMk/>
            <pc:sldMk cId="2698443536" sldId="261"/>
            <ac:spMk id="163" creationId="{A6499BC6-66A3-73AE-3E5C-27BCAFD30B4B}"/>
          </ac:spMkLst>
        </pc:spChg>
        <pc:spChg chg="mod topLvl">
          <ac:chgData name="Amal Babu" userId="fdeb1cd3-28dc-4566-8731-290b45f133e1" providerId="ADAL" clId="{A4E9BEDE-3471-46EF-AEDB-5C5AB1CE35A4}" dt="2024-05-22T11:44:23.506" v="1268" actId="165"/>
          <ac:spMkLst>
            <pc:docMk/>
            <pc:sldMk cId="2698443536" sldId="261"/>
            <ac:spMk id="164" creationId="{03C073AE-4EC9-DB44-FBDB-463DE684D242}"/>
          </ac:spMkLst>
        </pc:spChg>
        <pc:spChg chg="mod topLvl">
          <ac:chgData name="Amal Babu" userId="fdeb1cd3-28dc-4566-8731-290b45f133e1" providerId="ADAL" clId="{A4E9BEDE-3471-46EF-AEDB-5C5AB1CE35A4}" dt="2024-05-22T11:44:23.506" v="1268" actId="165"/>
          <ac:spMkLst>
            <pc:docMk/>
            <pc:sldMk cId="2698443536" sldId="261"/>
            <ac:spMk id="165" creationId="{1A4D1552-C6C0-2F73-A596-D2AE1F45F2A2}"/>
          </ac:spMkLst>
        </pc:spChg>
        <pc:spChg chg="mod topLvl">
          <ac:chgData name="Amal Babu" userId="fdeb1cd3-28dc-4566-8731-290b45f133e1" providerId="ADAL" clId="{A4E9BEDE-3471-46EF-AEDB-5C5AB1CE35A4}" dt="2024-05-22T11:44:23.506" v="1268" actId="165"/>
          <ac:spMkLst>
            <pc:docMk/>
            <pc:sldMk cId="2698443536" sldId="261"/>
            <ac:spMk id="166" creationId="{C77B07F1-B96F-C0D2-455F-1D53732E525B}"/>
          </ac:spMkLst>
        </pc:spChg>
        <pc:spChg chg="mod topLvl">
          <ac:chgData name="Amal Babu" userId="fdeb1cd3-28dc-4566-8731-290b45f133e1" providerId="ADAL" clId="{A4E9BEDE-3471-46EF-AEDB-5C5AB1CE35A4}" dt="2024-05-22T11:44:23.506" v="1268" actId="165"/>
          <ac:spMkLst>
            <pc:docMk/>
            <pc:sldMk cId="2698443536" sldId="261"/>
            <ac:spMk id="167" creationId="{CED7F542-4642-25A3-CD6F-A07ADB402968}"/>
          </ac:spMkLst>
        </pc:spChg>
        <pc:spChg chg="mod topLvl">
          <ac:chgData name="Amal Babu" userId="fdeb1cd3-28dc-4566-8731-290b45f133e1" providerId="ADAL" clId="{A4E9BEDE-3471-46EF-AEDB-5C5AB1CE35A4}" dt="2024-05-22T11:44:23.506" v="1268" actId="165"/>
          <ac:spMkLst>
            <pc:docMk/>
            <pc:sldMk cId="2698443536" sldId="261"/>
            <ac:spMk id="168" creationId="{2A8ABD0C-BFC8-ED06-3E5D-589D0CE9401F}"/>
          </ac:spMkLst>
        </pc:spChg>
        <pc:spChg chg="mod topLvl">
          <ac:chgData name="Amal Babu" userId="fdeb1cd3-28dc-4566-8731-290b45f133e1" providerId="ADAL" clId="{A4E9BEDE-3471-46EF-AEDB-5C5AB1CE35A4}" dt="2024-05-22T11:44:23.506" v="1268" actId="165"/>
          <ac:spMkLst>
            <pc:docMk/>
            <pc:sldMk cId="2698443536" sldId="261"/>
            <ac:spMk id="169" creationId="{96790A82-B688-5340-CE8C-7147314F2C0E}"/>
          </ac:spMkLst>
        </pc:spChg>
        <pc:spChg chg="mod topLvl">
          <ac:chgData name="Amal Babu" userId="fdeb1cd3-28dc-4566-8731-290b45f133e1" providerId="ADAL" clId="{A4E9BEDE-3471-46EF-AEDB-5C5AB1CE35A4}" dt="2024-05-22T11:44:23.506" v="1268" actId="165"/>
          <ac:spMkLst>
            <pc:docMk/>
            <pc:sldMk cId="2698443536" sldId="261"/>
            <ac:spMk id="170" creationId="{6810F020-C1D0-FFF3-2A3E-900A34F9CFEC}"/>
          </ac:spMkLst>
        </pc:spChg>
        <pc:spChg chg="mod topLvl">
          <ac:chgData name="Amal Babu" userId="fdeb1cd3-28dc-4566-8731-290b45f133e1" providerId="ADAL" clId="{A4E9BEDE-3471-46EF-AEDB-5C5AB1CE35A4}" dt="2024-05-22T11:44:23.506" v="1268" actId="165"/>
          <ac:spMkLst>
            <pc:docMk/>
            <pc:sldMk cId="2698443536" sldId="261"/>
            <ac:spMk id="171" creationId="{A7CA2A03-BE35-70EF-42C3-83D4C75B8F70}"/>
          </ac:spMkLst>
        </pc:spChg>
        <pc:spChg chg="mod topLvl">
          <ac:chgData name="Amal Babu" userId="fdeb1cd3-28dc-4566-8731-290b45f133e1" providerId="ADAL" clId="{A4E9BEDE-3471-46EF-AEDB-5C5AB1CE35A4}" dt="2024-05-22T11:44:23.506" v="1268" actId="165"/>
          <ac:spMkLst>
            <pc:docMk/>
            <pc:sldMk cId="2698443536" sldId="261"/>
            <ac:spMk id="172" creationId="{793ED1C8-C5CF-A93E-C12A-A3EEFECB9D52}"/>
          </ac:spMkLst>
        </pc:spChg>
        <pc:spChg chg="mod topLvl">
          <ac:chgData name="Amal Babu" userId="fdeb1cd3-28dc-4566-8731-290b45f133e1" providerId="ADAL" clId="{A4E9BEDE-3471-46EF-AEDB-5C5AB1CE35A4}" dt="2024-05-22T11:44:23.506" v="1268" actId="165"/>
          <ac:spMkLst>
            <pc:docMk/>
            <pc:sldMk cId="2698443536" sldId="261"/>
            <ac:spMk id="173" creationId="{96A228A6-43BA-6A87-9272-44D361C8E3EA}"/>
          </ac:spMkLst>
        </pc:spChg>
        <pc:spChg chg="mod topLvl">
          <ac:chgData name="Amal Babu" userId="fdeb1cd3-28dc-4566-8731-290b45f133e1" providerId="ADAL" clId="{A4E9BEDE-3471-46EF-AEDB-5C5AB1CE35A4}" dt="2024-05-22T11:44:23.506" v="1268" actId="165"/>
          <ac:spMkLst>
            <pc:docMk/>
            <pc:sldMk cId="2698443536" sldId="261"/>
            <ac:spMk id="174" creationId="{7C08C5B9-5A81-DCDA-C092-0CA207AC4214}"/>
          </ac:spMkLst>
        </pc:spChg>
        <pc:spChg chg="mod topLvl">
          <ac:chgData name="Amal Babu" userId="fdeb1cd3-28dc-4566-8731-290b45f133e1" providerId="ADAL" clId="{A4E9BEDE-3471-46EF-AEDB-5C5AB1CE35A4}" dt="2024-05-22T11:44:23.506" v="1268" actId="165"/>
          <ac:spMkLst>
            <pc:docMk/>
            <pc:sldMk cId="2698443536" sldId="261"/>
            <ac:spMk id="175" creationId="{C18EAE6F-48F9-6AEC-A389-0D957945532F}"/>
          </ac:spMkLst>
        </pc:spChg>
        <pc:spChg chg="mod topLvl">
          <ac:chgData name="Amal Babu" userId="fdeb1cd3-28dc-4566-8731-290b45f133e1" providerId="ADAL" clId="{A4E9BEDE-3471-46EF-AEDB-5C5AB1CE35A4}" dt="2024-05-22T11:44:23.506" v="1268" actId="165"/>
          <ac:spMkLst>
            <pc:docMk/>
            <pc:sldMk cId="2698443536" sldId="261"/>
            <ac:spMk id="176" creationId="{4D968A4F-11B9-1327-C683-50DC2E7D8349}"/>
          </ac:spMkLst>
        </pc:spChg>
        <pc:spChg chg="mod topLvl">
          <ac:chgData name="Amal Babu" userId="fdeb1cd3-28dc-4566-8731-290b45f133e1" providerId="ADAL" clId="{A4E9BEDE-3471-46EF-AEDB-5C5AB1CE35A4}" dt="2024-05-22T11:44:23.506" v="1268" actId="165"/>
          <ac:spMkLst>
            <pc:docMk/>
            <pc:sldMk cId="2698443536" sldId="261"/>
            <ac:spMk id="177" creationId="{2E147DFE-6FD1-7CCB-6D41-32D7A9FACDD8}"/>
          </ac:spMkLst>
        </pc:spChg>
        <pc:spChg chg="mod topLvl">
          <ac:chgData name="Amal Babu" userId="fdeb1cd3-28dc-4566-8731-290b45f133e1" providerId="ADAL" clId="{A4E9BEDE-3471-46EF-AEDB-5C5AB1CE35A4}" dt="2024-05-22T11:44:23.506" v="1268" actId="165"/>
          <ac:spMkLst>
            <pc:docMk/>
            <pc:sldMk cId="2698443536" sldId="261"/>
            <ac:spMk id="178" creationId="{97F64CB4-B92D-AB7C-FE8D-EA834B0B619F}"/>
          </ac:spMkLst>
        </pc:spChg>
        <pc:spChg chg="mod topLvl">
          <ac:chgData name="Amal Babu" userId="fdeb1cd3-28dc-4566-8731-290b45f133e1" providerId="ADAL" clId="{A4E9BEDE-3471-46EF-AEDB-5C5AB1CE35A4}" dt="2024-05-22T11:44:23.506" v="1268" actId="165"/>
          <ac:spMkLst>
            <pc:docMk/>
            <pc:sldMk cId="2698443536" sldId="261"/>
            <ac:spMk id="179" creationId="{F929F715-F020-2704-9345-89F2A42D4456}"/>
          </ac:spMkLst>
        </pc:spChg>
        <pc:spChg chg="mod topLvl">
          <ac:chgData name="Amal Babu" userId="fdeb1cd3-28dc-4566-8731-290b45f133e1" providerId="ADAL" clId="{A4E9BEDE-3471-46EF-AEDB-5C5AB1CE35A4}" dt="2024-05-22T11:44:23.506" v="1268" actId="165"/>
          <ac:spMkLst>
            <pc:docMk/>
            <pc:sldMk cId="2698443536" sldId="261"/>
            <ac:spMk id="180" creationId="{40EC3850-487E-B0F2-F56D-D0C2969D703C}"/>
          </ac:spMkLst>
        </pc:spChg>
        <pc:spChg chg="mod topLvl">
          <ac:chgData name="Amal Babu" userId="fdeb1cd3-28dc-4566-8731-290b45f133e1" providerId="ADAL" clId="{A4E9BEDE-3471-46EF-AEDB-5C5AB1CE35A4}" dt="2024-05-22T11:44:23.506" v="1268" actId="165"/>
          <ac:spMkLst>
            <pc:docMk/>
            <pc:sldMk cId="2698443536" sldId="261"/>
            <ac:spMk id="181" creationId="{10901047-8931-26AB-A89D-753C23565FB8}"/>
          </ac:spMkLst>
        </pc:spChg>
        <pc:spChg chg="mod topLvl">
          <ac:chgData name="Amal Babu" userId="fdeb1cd3-28dc-4566-8731-290b45f133e1" providerId="ADAL" clId="{A4E9BEDE-3471-46EF-AEDB-5C5AB1CE35A4}" dt="2024-05-22T11:44:23.506" v="1268" actId="165"/>
          <ac:spMkLst>
            <pc:docMk/>
            <pc:sldMk cId="2698443536" sldId="261"/>
            <ac:spMk id="182" creationId="{61A698E6-BE1D-7E4F-17DB-9585A2BD2D9A}"/>
          </ac:spMkLst>
        </pc:spChg>
        <pc:spChg chg="mod topLvl">
          <ac:chgData name="Amal Babu" userId="fdeb1cd3-28dc-4566-8731-290b45f133e1" providerId="ADAL" clId="{A4E9BEDE-3471-46EF-AEDB-5C5AB1CE35A4}" dt="2024-05-22T11:44:23.506" v="1268" actId="165"/>
          <ac:spMkLst>
            <pc:docMk/>
            <pc:sldMk cId="2698443536" sldId="261"/>
            <ac:spMk id="183" creationId="{8742ED1D-53A0-4683-9D31-BB523D01F7EC}"/>
          </ac:spMkLst>
        </pc:spChg>
        <pc:spChg chg="mod topLvl">
          <ac:chgData name="Amal Babu" userId="fdeb1cd3-28dc-4566-8731-290b45f133e1" providerId="ADAL" clId="{A4E9BEDE-3471-46EF-AEDB-5C5AB1CE35A4}" dt="2024-05-22T11:44:23.506" v="1268" actId="165"/>
          <ac:spMkLst>
            <pc:docMk/>
            <pc:sldMk cId="2698443536" sldId="261"/>
            <ac:spMk id="184" creationId="{AA055BB8-B1E5-0EED-8785-FDB57672A7FD}"/>
          </ac:spMkLst>
        </pc:spChg>
        <pc:spChg chg="mod topLvl">
          <ac:chgData name="Amal Babu" userId="fdeb1cd3-28dc-4566-8731-290b45f133e1" providerId="ADAL" clId="{A4E9BEDE-3471-46EF-AEDB-5C5AB1CE35A4}" dt="2024-05-22T11:44:23.506" v="1268" actId="165"/>
          <ac:spMkLst>
            <pc:docMk/>
            <pc:sldMk cId="2698443536" sldId="261"/>
            <ac:spMk id="185" creationId="{74B42933-45AA-97F1-3353-E435B5E17843}"/>
          </ac:spMkLst>
        </pc:spChg>
        <pc:spChg chg="mod topLvl">
          <ac:chgData name="Amal Babu" userId="fdeb1cd3-28dc-4566-8731-290b45f133e1" providerId="ADAL" clId="{A4E9BEDE-3471-46EF-AEDB-5C5AB1CE35A4}" dt="2024-05-22T11:44:23.506" v="1268" actId="165"/>
          <ac:spMkLst>
            <pc:docMk/>
            <pc:sldMk cId="2698443536" sldId="261"/>
            <ac:spMk id="186" creationId="{AA541EC3-C129-A29E-E153-63B80495E88F}"/>
          </ac:spMkLst>
        </pc:spChg>
        <pc:spChg chg="mod topLvl">
          <ac:chgData name="Amal Babu" userId="fdeb1cd3-28dc-4566-8731-290b45f133e1" providerId="ADAL" clId="{A4E9BEDE-3471-46EF-AEDB-5C5AB1CE35A4}" dt="2024-05-22T11:44:23.506" v="1268" actId="165"/>
          <ac:spMkLst>
            <pc:docMk/>
            <pc:sldMk cId="2698443536" sldId="261"/>
            <ac:spMk id="187" creationId="{1CEE1F3C-8C7C-7FE8-5F24-45A53DFCD98D}"/>
          </ac:spMkLst>
        </pc:spChg>
        <pc:spChg chg="mod topLvl">
          <ac:chgData name="Amal Babu" userId="fdeb1cd3-28dc-4566-8731-290b45f133e1" providerId="ADAL" clId="{A4E9BEDE-3471-46EF-AEDB-5C5AB1CE35A4}" dt="2024-05-22T11:44:23.506" v="1268" actId="165"/>
          <ac:spMkLst>
            <pc:docMk/>
            <pc:sldMk cId="2698443536" sldId="261"/>
            <ac:spMk id="188" creationId="{01F4FEDB-1C59-0733-24D5-273059C43B24}"/>
          </ac:spMkLst>
        </pc:spChg>
        <pc:spChg chg="mod topLvl">
          <ac:chgData name="Amal Babu" userId="fdeb1cd3-28dc-4566-8731-290b45f133e1" providerId="ADAL" clId="{A4E9BEDE-3471-46EF-AEDB-5C5AB1CE35A4}" dt="2024-05-22T11:44:23.506" v="1268" actId="165"/>
          <ac:spMkLst>
            <pc:docMk/>
            <pc:sldMk cId="2698443536" sldId="261"/>
            <ac:spMk id="189" creationId="{59C86C81-8541-0773-0C58-1A4B94E52BB4}"/>
          </ac:spMkLst>
        </pc:spChg>
        <pc:spChg chg="mod topLvl">
          <ac:chgData name="Amal Babu" userId="fdeb1cd3-28dc-4566-8731-290b45f133e1" providerId="ADAL" clId="{A4E9BEDE-3471-46EF-AEDB-5C5AB1CE35A4}" dt="2024-05-22T11:44:23.506" v="1268" actId="165"/>
          <ac:spMkLst>
            <pc:docMk/>
            <pc:sldMk cId="2698443536" sldId="261"/>
            <ac:spMk id="190" creationId="{0CD9BE4B-0547-DBFA-0A30-64B4391C17A2}"/>
          </ac:spMkLst>
        </pc:spChg>
        <pc:spChg chg="mod topLvl">
          <ac:chgData name="Amal Babu" userId="fdeb1cd3-28dc-4566-8731-290b45f133e1" providerId="ADAL" clId="{A4E9BEDE-3471-46EF-AEDB-5C5AB1CE35A4}" dt="2024-05-22T11:44:23.506" v="1268" actId="165"/>
          <ac:spMkLst>
            <pc:docMk/>
            <pc:sldMk cId="2698443536" sldId="261"/>
            <ac:spMk id="191" creationId="{3DC50336-77A8-C431-0BB3-0039C4524F21}"/>
          </ac:spMkLst>
        </pc:spChg>
        <pc:spChg chg="mod topLvl">
          <ac:chgData name="Amal Babu" userId="fdeb1cd3-28dc-4566-8731-290b45f133e1" providerId="ADAL" clId="{A4E9BEDE-3471-46EF-AEDB-5C5AB1CE35A4}" dt="2024-05-22T11:44:23.506" v="1268" actId="165"/>
          <ac:spMkLst>
            <pc:docMk/>
            <pc:sldMk cId="2698443536" sldId="261"/>
            <ac:spMk id="192" creationId="{CE6FF18D-D3DA-74B1-D45E-6442035BB99A}"/>
          </ac:spMkLst>
        </pc:spChg>
        <pc:spChg chg="mod topLvl">
          <ac:chgData name="Amal Babu" userId="fdeb1cd3-28dc-4566-8731-290b45f133e1" providerId="ADAL" clId="{A4E9BEDE-3471-46EF-AEDB-5C5AB1CE35A4}" dt="2024-05-22T11:44:23.506" v="1268" actId="165"/>
          <ac:spMkLst>
            <pc:docMk/>
            <pc:sldMk cId="2698443536" sldId="261"/>
            <ac:spMk id="193" creationId="{52FF3991-8842-09C2-FD09-C3E4FE357493}"/>
          </ac:spMkLst>
        </pc:spChg>
        <pc:spChg chg="mod topLvl">
          <ac:chgData name="Amal Babu" userId="fdeb1cd3-28dc-4566-8731-290b45f133e1" providerId="ADAL" clId="{A4E9BEDE-3471-46EF-AEDB-5C5AB1CE35A4}" dt="2024-05-22T11:44:23.506" v="1268" actId="165"/>
          <ac:spMkLst>
            <pc:docMk/>
            <pc:sldMk cId="2698443536" sldId="261"/>
            <ac:spMk id="194" creationId="{D0619162-9B12-92B1-D30C-CC4CF5CF7AB1}"/>
          </ac:spMkLst>
        </pc:spChg>
        <pc:spChg chg="mod topLvl">
          <ac:chgData name="Amal Babu" userId="fdeb1cd3-28dc-4566-8731-290b45f133e1" providerId="ADAL" clId="{A4E9BEDE-3471-46EF-AEDB-5C5AB1CE35A4}" dt="2024-05-22T11:44:23.506" v="1268" actId="165"/>
          <ac:spMkLst>
            <pc:docMk/>
            <pc:sldMk cId="2698443536" sldId="261"/>
            <ac:spMk id="195" creationId="{6338DAED-1822-F36A-F296-33A91F38C82F}"/>
          </ac:spMkLst>
        </pc:spChg>
        <pc:spChg chg="mod topLvl">
          <ac:chgData name="Amal Babu" userId="fdeb1cd3-28dc-4566-8731-290b45f133e1" providerId="ADAL" clId="{A4E9BEDE-3471-46EF-AEDB-5C5AB1CE35A4}" dt="2024-05-22T11:44:23.506" v="1268" actId="165"/>
          <ac:spMkLst>
            <pc:docMk/>
            <pc:sldMk cId="2698443536" sldId="261"/>
            <ac:spMk id="196" creationId="{4453396E-37A0-430D-6D61-A399DACAA503}"/>
          </ac:spMkLst>
        </pc:spChg>
        <pc:spChg chg="mod topLvl">
          <ac:chgData name="Amal Babu" userId="fdeb1cd3-28dc-4566-8731-290b45f133e1" providerId="ADAL" clId="{A4E9BEDE-3471-46EF-AEDB-5C5AB1CE35A4}" dt="2024-05-22T11:44:23.506" v="1268" actId="165"/>
          <ac:spMkLst>
            <pc:docMk/>
            <pc:sldMk cId="2698443536" sldId="261"/>
            <ac:spMk id="197" creationId="{28478E74-C456-8C6E-4CE1-7138490EB8E3}"/>
          </ac:spMkLst>
        </pc:spChg>
        <pc:spChg chg="mod topLvl">
          <ac:chgData name="Amal Babu" userId="fdeb1cd3-28dc-4566-8731-290b45f133e1" providerId="ADAL" clId="{A4E9BEDE-3471-46EF-AEDB-5C5AB1CE35A4}" dt="2024-05-22T11:44:23.506" v="1268" actId="165"/>
          <ac:spMkLst>
            <pc:docMk/>
            <pc:sldMk cId="2698443536" sldId="261"/>
            <ac:spMk id="198" creationId="{A8223AC6-5CA6-00F0-33B6-65558293AB6E}"/>
          </ac:spMkLst>
        </pc:spChg>
        <pc:spChg chg="mod topLvl">
          <ac:chgData name="Amal Babu" userId="fdeb1cd3-28dc-4566-8731-290b45f133e1" providerId="ADAL" clId="{A4E9BEDE-3471-46EF-AEDB-5C5AB1CE35A4}" dt="2024-05-22T11:44:23.506" v="1268" actId="165"/>
          <ac:spMkLst>
            <pc:docMk/>
            <pc:sldMk cId="2698443536" sldId="261"/>
            <ac:spMk id="199" creationId="{5054C10A-57FB-C42D-2597-E8C01FE022CB}"/>
          </ac:spMkLst>
        </pc:spChg>
        <pc:spChg chg="mod topLvl">
          <ac:chgData name="Amal Babu" userId="fdeb1cd3-28dc-4566-8731-290b45f133e1" providerId="ADAL" clId="{A4E9BEDE-3471-46EF-AEDB-5C5AB1CE35A4}" dt="2024-05-22T11:44:23.506" v="1268" actId="165"/>
          <ac:spMkLst>
            <pc:docMk/>
            <pc:sldMk cId="2698443536" sldId="261"/>
            <ac:spMk id="200" creationId="{3DD816A9-0FA3-C04F-5CF4-47CE46841074}"/>
          </ac:spMkLst>
        </pc:spChg>
        <pc:spChg chg="mod topLvl">
          <ac:chgData name="Amal Babu" userId="fdeb1cd3-28dc-4566-8731-290b45f133e1" providerId="ADAL" clId="{A4E9BEDE-3471-46EF-AEDB-5C5AB1CE35A4}" dt="2024-05-22T11:44:23.506" v="1268" actId="165"/>
          <ac:spMkLst>
            <pc:docMk/>
            <pc:sldMk cId="2698443536" sldId="261"/>
            <ac:spMk id="201" creationId="{C7263802-15DD-451F-FEC1-0345B75609C4}"/>
          </ac:spMkLst>
        </pc:spChg>
        <pc:spChg chg="mod topLvl">
          <ac:chgData name="Amal Babu" userId="fdeb1cd3-28dc-4566-8731-290b45f133e1" providerId="ADAL" clId="{A4E9BEDE-3471-46EF-AEDB-5C5AB1CE35A4}" dt="2024-05-22T11:44:23.506" v="1268" actId="165"/>
          <ac:spMkLst>
            <pc:docMk/>
            <pc:sldMk cId="2698443536" sldId="261"/>
            <ac:spMk id="202" creationId="{D4157E9B-825D-F763-D728-60D6CB1AFFCB}"/>
          </ac:spMkLst>
        </pc:spChg>
        <pc:spChg chg="mod topLvl">
          <ac:chgData name="Amal Babu" userId="fdeb1cd3-28dc-4566-8731-290b45f133e1" providerId="ADAL" clId="{A4E9BEDE-3471-46EF-AEDB-5C5AB1CE35A4}" dt="2024-05-22T11:44:23.506" v="1268" actId="165"/>
          <ac:spMkLst>
            <pc:docMk/>
            <pc:sldMk cId="2698443536" sldId="261"/>
            <ac:spMk id="203" creationId="{C69D449F-A68C-0C91-2337-6C622DDBB51F}"/>
          </ac:spMkLst>
        </pc:spChg>
        <pc:spChg chg="mod topLvl">
          <ac:chgData name="Amal Babu" userId="fdeb1cd3-28dc-4566-8731-290b45f133e1" providerId="ADAL" clId="{A4E9BEDE-3471-46EF-AEDB-5C5AB1CE35A4}" dt="2024-05-22T11:44:23.506" v="1268" actId="165"/>
          <ac:spMkLst>
            <pc:docMk/>
            <pc:sldMk cId="2698443536" sldId="261"/>
            <ac:spMk id="204" creationId="{21570EA0-D05C-B846-5B0B-4211BB345B8E}"/>
          </ac:spMkLst>
        </pc:spChg>
        <pc:spChg chg="mod topLvl">
          <ac:chgData name="Amal Babu" userId="fdeb1cd3-28dc-4566-8731-290b45f133e1" providerId="ADAL" clId="{A4E9BEDE-3471-46EF-AEDB-5C5AB1CE35A4}" dt="2024-05-22T11:44:23.506" v="1268" actId="165"/>
          <ac:spMkLst>
            <pc:docMk/>
            <pc:sldMk cId="2698443536" sldId="261"/>
            <ac:spMk id="205" creationId="{3BCE737A-607E-8F88-2706-5A08717E9064}"/>
          </ac:spMkLst>
        </pc:spChg>
        <pc:spChg chg="mod topLvl">
          <ac:chgData name="Amal Babu" userId="fdeb1cd3-28dc-4566-8731-290b45f133e1" providerId="ADAL" clId="{A4E9BEDE-3471-46EF-AEDB-5C5AB1CE35A4}" dt="2024-05-22T11:44:23.506" v="1268" actId="165"/>
          <ac:spMkLst>
            <pc:docMk/>
            <pc:sldMk cId="2698443536" sldId="261"/>
            <ac:spMk id="206" creationId="{9E7AD741-ACFE-12EB-0DCD-F93D7D24FA0D}"/>
          </ac:spMkLst>
        </pc:spChg>
        <pc:spChg chg="mod topLvl">
          <ac:chgData name="Amal Babu" userId="fdeb1cd3-28dc-4566-8731-290b45f133e1" providerId="ADAL" clId="{A4E9BEDE-3471-46EF-AEDB-5C5AB1CE35A4}" dt="2024-05-22T11:44:23.506" v="1268" actId="165"/>
          <ac:spMkLst>
            <pc:docMk/>
            <pc:sldMk cId="2698443536" sldId="261"/>
            <ac:spMk id="207" creationId="{C11956A2-0C07-7E5F-B8A8-A54F2A7D2C0B}"/>
          </ac:spMkLst>
        </pc:spChg>
        <pc:spChg chg="mod topLvl">
          <ac:chgData name="Amal Babu" userId="fdeb1cd3-28dc-4566-8731-290b45f133e1" providerId="ADAL" clId="{A4E9BEDE-3471-46EF-AEDB-5C5AB1CE35A4}" dt="2024-05-22T11:44:23.506" v="1268" actId="165"/>
          <ac:spMkLst>
            <pc:docMk/>
            <pc:sldMk cId="2698443536" sldId="261"/>
            <ac:spMk id="208" creationId="{EFC31857-889E-EEF7-68C5-7DF16E684C59}"/>
          </ac:spMkLst>
        </pc:spChg>
        <pc:spChg chg="mod topLvl">
          <ac:chgData name="Amal Babu" userId="fdeb1cd3-28dc-4566-8731-290b45f133e1" providerId="ADAL" clId="{A4E9BEDE-3471-46EF-AEDB-5C5AB1CE35A4}" dt="2024-05-22T11:44:23.506" v="1268" actId="165"/>
          <ac:spMkLst>
            <pc:docMk/>
            <pc:sldMk cId="2698443536" sldId="261"/>
            <ac:spMk id="209" creationId="{C909F836-2B99-C226-8D19-B9E4156D9234}"/>
          </ac:spMkLst>
        </pc:spChg>
        <pc:spChg chg="mod topLvl">
          <ac:chgData name="Amal Babu" userId="fdeb1cd3-28dc-4566-8731-290b45f133e1" providerId="ADAL" clId="{A4E9BEDE-3471-46EF-AEDB-5C5AB1CE35A4}" dt="2024-05-22T11:44:23.506" v="1268" actId="165"/>
          <ac:spMkLst>
            <pc:docMk/>
            <pc:sldMk cId="2698443536" sldId="261"/>
            <ac:spMk id="210" creationId="{65FD51DD-4D44-C554-8BA5-7D37DD51477D}"/>
          </ac:spMkLst>
        </pc:spChg>
        <pc:spChg chg="mod topLvl">
          <ac:chgData name="Amal Babu" userId="fdeb1cd3-28dc-4566-8731-290b45f133e1" providerId="ADAL" clId="{A4E9BEDE-3471-46EF-AEDB-5C5AB1CE35A4}" dt="2024-05-22T11:44:23.506" v="1268" actId="165"/>
          <ac:spMkLst>
            <pc:docMk/>
            <pc:sldMk cId="2698443536" sldId="261"/>
            <ac:spMk id="211" creationId="{12156D4C-7C19-6BB3-8932-5BAB233DF6D6}"/>
          </ac:spMkLst>
        </pc:spChg>
        <pc:spChg chg="mod topLvl">
          <ac:chgData name="Amal Babu" userId="fdeb1cd3-28dc-4566-8731-290b45f133e1" providerId="ADAL" clId="{A4E9BEDE-3471-46EF-AEDB-5C5AB1CE35A4}" dt="2024-05-22T11:44:23.506" v="1268" actId="165"/>
          <ac:spMkLst>
            <pc:docMk/>
            <pc:sldMk cId="2698443536" sldId="261"/>
            <ac:spMk id="212" creationId="{6CB3564C-E430-A76D-1C7D-1E1272551E84}"/>
          </ac:spMkLst>
        </pc:spChg>
        <pc:spChg chg="mod topLvl">
          <ac:chgData name="Amal Babu" userId="fdeb1cd3-28dc-4566-8731-290b45f133e1" providerId="ADAL" clId="{A4E9BEDE-3471-46EF-AEDB-5C5AB1CE35A4}" dt="2024-05-22T11:44:23.506" v="1268" actId="165"/>
          <ac:spMkLst>
            <pc:docMk/>
            <pc:sldMk cId="2698443536" sldId="261"/>
            <ac:spMk id="213" creationId="{31FB91F4-B5A1-D939-2ADC-4E6D434E2F98}"/>
          </ac:spMkLst>
        </pc:spChg>
        <pc:spChg chg="mod topLvl">
          <ac:chgData name="Amal Babu" userId="fdeb1cd3-28dc-4566-8731-290b45f133e1" providerId="ADAL" clId="{A4E9BEDE-3471-46EF-AEDB-5C5AB1CE35A4}" dt="2024-05-22T11:44:23.506" v="1268" actId="165"/>
          <ac:spMkLst>
            <pc:docMk/>
            <pc:sldMk cId="2698443536" sldId="261"/>
            <ac:spMk id="214" creationId="{82AE26D1-AC54-EA5D-F7C7-729E8C849348}"/>
          </ac:spMkLst>
        </pc:spChg>
        <pc:spChg chg="mod topLvl">
          <ac:chgData name="Amal Babu" userId="fdeb1cd3-28dc-4566-8731-290b45f133e1" providerId="ADAL" clId="{A4E9BEDE-3471-46EF-AEDB-5C5AB1CE35A4}" dt="2024-05-22T11:44:23.506" v="1268" actId="165"/>
          <ac:spMkLst>
            <pc:docMk/>
            <pc:sldMk cId="2698443536" sldId="261"/>
            <ac:spMk id="215" creationId="{3997632B-859D-9C5B-F25A-E49363865360}"/>
          </ac:spMkLst>
        </pc:spChg>
        <pc:spChg chg="mod topLvl">
          <ac:chgData name="Amal Babu" userId="fdeb1cd3-28dc-4566-8731-290b45f133e1" providerId="ADAL" clId="{A4E9BEDE-3471-46EF-AEDB-5C5AB1CE35A4}" dt="2024-05-22T11:44:23.506" v="1268" actId="165"/>
          <ac:spMkLst>
            <pc:docMk/>
            <pc:sldMk cId="2698443536" sldId="261"/>
            <ac:spMk id="216" creationId="{18D20E0F-C33E-3F1A-1AA4-8579472DF639}"/>
          </ac:spMkLst>
        </pc:spChg>
        <pc:spChg chg="mod topLvl">
          <ac:chgData name="Amal Babu" userId="fdeb1cd3-28dc-4566-8731-290b45f133e1" providerId="ADAL" clId="{A4E9BEDE-3471-46EF-AEDB-5C5AB1CE35A4}" dt="2024-05-22T11:44:23.506" v="1268" actId="165"/>
          <ac:spMkLst>
            <pc:docMk/>
            <pc:sldMk cId="2698443536" sldId="261"/>
            <ac:spMk id="217" creationId="{E60F8228-E5E8-C219-FB1B-BD49954058E0}"/>
          </ac:spMkLst>
        </pc:spChg>
        <pc:spChg chg="mod topLvl">
          <ac:chgData name="Amal Babu" userId="fdeb1cd3-28dc-4566-8731-290b45f133e1" providerId="ADAL" clId="{A4E9BEDE-3471-46EF-AEDB-5C5AB1CE35A4}" dt="2024-05-22T11:44:23.506" v="1268" actId="165"/>
          <ac:spMkLst>
            <pc:docMk/>
            <pc:sldMk cId="2698443536" sldId="261"/>
            <ac:spMk id="218" creationId="{5F8D6FBB-B93A-EAE2-9868-1045A0EE1A19}"/>
          </ac:spMkLst>
        </pc:spChg>
        <pc:spChg chg="mod topLvl">
          <ac:chgData name="Amal Babu" userId="fdeb1cd3-28dc-4566-8731-290b45f133e1" providerId="ADAL" clId="{A4E9BEDE-3471-46EF-AEDB-5C5AB1CE35A4}" dt="2024-05-22T11:44:23.506" v="1268" actId="165"/>
          <ac:spMkLst>
            <pc:docMk/>
            <pc:sldMk cId="2698443536" sldId="261"/>
            <ac:spMk id="219" creationId="{FD24E1DF-01F5-D271-E0C7-CEADB205D139}"/>
          </ac:spMkLst>
        </pc:spChg>
        <pc:spChg chg="mod topLvl">
          <ac:chgData name="Amal Babu" userId="fdeb1cd3-28dc-4566-8731-290b45f133e1" providerId="ADAL" clId="{A4E9BEDE-3471-46EF-AEDB-5C5AB1CE35A4}" dt="2024-05-22T11:44:23.506" v="1268" actId="165"/>
          <ac:spMkLst>
            <pc:docMk/>
            <pc:sldMk cId="2698443536" sldId="261"/>
            <ac:spMk id="220" creationId="{DF865B77-BEE5-401E-EEFE-E73CFF0EFE2E}"/>
          </ac:spMkLst>
        </pc:spChg>
        <pc:spChg chg="mod topLvl">
          <ac:chgData name="Amal Babu" userId="fdeb1cd3-28dc-4566-8731-290b45f133e1" providerId="ADAL" clId="{A4E9BEDE-3471-46EF-AEDB-5C5AB1CE35A4}" dt="2024-05-22T11:44:23.506" v="1268" actId="165"/>
          <ac:spMkLst>
            <pc:docMk/>
            <pc:sldMk cId="2698443536" sldId="261"/>
            <ac:spMk id="221" creationId="{15B399DF-F37B-4E82-AA15-C98632D38715}"/>
          </ac:spMkLst>
        </pc:spChg>
        <pc:spChg chg="mod topLvl">
          <ac:chgData name="Amal Babu" userId="fdeb1cd3-28dc-4566-8731-290b45f133e1" providerId="ADAL" clId="{A4E9BEDE-3471-46EF-AEDB-5C5AB1CE35A4}" dt="2024-05-22T11:44:23.506" v="1268" actId="165"/>
          <ac:spMkLst>
            <pc:docMk/>
            <pc:sldMk cId="2698443536" sldId="261"/>
            <ac:spMk id="222" creationId="{60E6F49B-33E4-EDC4-8CE9-60470ADC57ED}"/>
          </ac:spMkLst>
        </pc:spChg>
        <pc:spChg chg="mod topLvl">
          <ac:chgData name="Amal Babu" userId="fdeb1cd3-28dc-4566-8731-290b45f133e1" providerId="ADAL" clId="{A4E9BEDE-3471-46EF-AEDB-5C5AB1CE35A4}" dt="2024-05-22T11:44:23.506" v="1268" actId="165"/>
          <ac:spMkLst>
            <pc:docMk/>
            <pc:sldMk cId="2698443536" sldId="261"/>
            <ac:spMk id="223" creationId="{1B239177-C09D-818F-5871-8C7715C42006}"/>
          </ac:spMkLst>
        </pc:spChg>
        <pc:spChg chg="mod topLvl">
          <ac:chgData name="Amal Babu" userId="fdeb1cd3-28dc-4566-8731-290b45f133e1" providerId="ADAL" clId="{A4E9BEDE-3471-46EF-AEDB-5C5AB1CE35A4}" dt="2024-05-22T11:44:23.506" v="1268" actId="165"/>
          <ac:spMkLst>
            <pc:docMk/>
            <pc:sldMk cId="2698443536" sldId="261"/>
            <ac:spMk id="224" creationId="{9E8E5383-0519-2BFE-2203-601583828C85}"/>
          </ac:spMkLst>
        </pc:spChg>
        <pc:spChg chg="mod topLvl">
          <ac:chgData name="Amal Babu" userId="fdeb1cd3-28dc-4566-8731-290b45f133e1" providerId="ADAL" clId="{A4E9BEDE-3471-46EF-AEDB-5C5AB1CE35A4}" dt="2024-05-22T11:44:23.506" v="1268" actId="165"/>
          <ac:spMkLst>
            <pc:docMk/>
            <pc:sldMk cId="2698443536" sldId="261"/>
            <ac:spMk id="225" creationId="{3BD10596-A4E1-FCEB-858B-147892B9813E}"/>
          </ac:spMkLst>
        </pc:spChg>
        <pc:spChg chg="mod topLvl">
          <ac:chgData name="Amal Babu" userId="fdeb1cd3-28dc-4566-8731-290b45f133e1" providerId="ADAL" clId="{A4E9BEDE-3471-46EF-AEDB-5C5AB1CE35A4}" dt="2024-05-22T11:44:23.506" v="1268" actId="165"/>
          <ac:spMkLst>
            <pc:docMk/>
            <pc:sldMk cId="2698443536" sldId="261"/>
            <ac:spMk id="226" creationId="{25E89151-C797-C562-9136-9920AA0C45A5}"/>
          </ac:spMkLst>
        </pc:spChg>
        <pc:spChg chg="mod topLvl">
          <ac:chgData name="Amal Babu" userId="fdeb1cd3-28dc-4566-8731-290b45f133e1" providerId="ADAL" clId="{A4E9BEDE-3471-46EF-AEDB-5C5AB1CE35A4}" dt="2024-05-22T11:44:23.506" v="1268" actId="165"/>
          <ac:spMkLst>
            <pc:docMk/>
            <pc:sldMk cId="2698443536" sldId="261"/>
            <ac:spMk id="227" creationId="{6D663440-0A17-930A-64D3-4ABD8A81F411}"/>
          </ac:spMkLst>
        </pc:spChg>
        <pc:spChg chg="mod topLvl">
          <ac:chgData name="Amal Babu" userId="fdeb1cd3-28dc-4566-8731-290b45f133e1" providerId="ADAL" clId="{A4E9BEDE-3471-46EF-AEDB-5C5AB1CE35A4}" dt="2024-05-22T11:44:23.506" v="1268" actId="165"/>
          <ac:spMkLst>
            <pc:docMk/>
            <pc:sldMk cId="2698443536" sldId="261"/>
            <ac:spMk id="228" creationId="{6CBCACF1-E187-C1E1-85D4-13F78C78BD23}"/>
          </ac:spMkLst>
        </pc:spChg>
        <pc:spChg chg="mod topLvl">
          <ac:chgData name="Amal Babu" userId="fdeb1cd3-28dc-4566-8731-290b45f133e1" providerId="ADAL" clId="{A4E9BEDE-3471-46EF-AEDB-5C5AB1CE35A4}" dt="2024-05-22T11:44:23.506" v="1268" actId="165"/>
          <ac:spMkLst>
            <pc:docMk/>
            <pc:sldMk cId="2698443536" sldId="261"/>
            <ac:spMk id="229" creationId="{371DF7EE-743D-3004-8A04-4F3903C77787}"/>
          </ac:spMkLst>
        </pc:spChg>
        <pc:spChg chg="mod topLvl">
          <ac:chgData name="Amal Babu" userId="fdeb1cd3-28dc-4566-8731-290b45f133e1" providerId="ADAL" clId="{A4E9BEDE-3471-46EF-AEDB-5C5AB1CE35A4}" dt="2024-05-22T11:44:23.506" v="1268" actId="165"/>
          <ac:spMkLst>
            <pc:docMk/>
            <pc:sldMk cId="2698443536" sldId="261"/>
            <ac:spMk id="230" creationId="{E2BA15A7-9F23-8535-330D-64853C10020D}"/>
          </ac:spMkLst>
        </pc:spChg>
        <pc:spChg chg="mod topLvl">
          <ac:chgData name="Amal Babu" userId="fdeb1cd3-28dc-4566-8731-290b45f133e1" providerId="ADAL" clId="{A4E9BEDE-3471-46EF-AEDB-5C5AB1CE35A4}" dt="2024-05-22T11:44:23.506" v="1268" actId="165"/>
          <ac:spMkLst>
            <pc:docMk/>
            <pc:sldMk cId="2698443536" sldId="261"/>
            <ac:spMk id="231" creationId="{DCE20CAC-B2DF-15BA-03EF-A8BD644EEFAB}"/>
          </ac:spMkLst>
        </pc:spChg>
        <pc:spChg chg="mod topLvl">
          <ac:chgData name="Amal Babu" userId="fdeb1cd3-28dc-4566-8731-290b45f133e1" providerId="ADAL" clId="{A4E9BEDE-3471-46EF-AEDB-5C5AB1CE35A4}" dt="2024-05-22T11:44:23.506" v="1268" actId="165"/>
          <ac:spMkLst>
            <pc:docMk/>
            <pc:sldMk cId="2698443536" sldId="261"/>
            <ac:spMk id="232" creationId="{66393BA2-7E9D-2D20-25F9-27AA7752F312}"/>
          </ac:spMkLst>
        </pc:spChg>
        <pc:spChg chg="mod topLvl">
          <ac:chgData name="Amal Babu" userId="fdeb1cd3-28dc-4566-8731-290b45f133e1" providerId="ADAL" clId="{A4E9BEDE-3471-46EF-AEDB-5C5AB1CE35A4}" dt="2024-05-22T11:44:23.506" v="1268" actId="165"/>
          <ac:spMkLst>
            <pc:docMk/>
            <pc:sldMk cId="2698443536" sldId="261"/>
            <ac:spMk id="233" creationId="{8CC54BFB-5016-26B2-F0F7-BBED388F9881}"/>
          </ac:spMkLst>
        </pc:spChg>
        <pc:spChg chg="mod topLvl">
          <ac:chgData name="Amal Babu" userId="fdeb1cd3-28dc-4566-8731-290b45f133e1" providerId="ADAL" clId="{A4E9BEDE-3471-46EF-AEDB-5C5AB1CE35A4}" dt="2024-05-22T11:44:23.506" v="1268" actId="165"/>
          <ac:spMkLst>
            <pc:docMk/>
            <pc:sldMk cId="2698443536" sldId="261"/>
            <ac:spMk id="234" creationId="{DEFAB67C-F179-E1A2-1D7C-D1278AC51448}"/>
          </ac:spMkLst>
        </pc:spChg>
        <pc:spChg chg="mod topLvl">
          <ac:chgData name="Amal Babu" userId="fdeb1cd3-28dc-4566-8731-290b45f133e1" providerId="ADAL" clId="{A4E9BEDE-3471-46EF-AEDB-5C5AB1CE35A4}" dt="2024-05-22T11:44:23.506" v="1268" actId="165"/>
          <ac:spMkLst>
            <pc:docMk/>
            <pc:sldMk cId="2698443536" sldId="261"/>
            <ac:spMk id="235" creationId="{3B2DD815-1D03-FFC9-80CB-319C3874F508}"/>
          </ac:spMkLst>
        </pc:spChg>
        <pc:spChg chg="mod topLvl">
          <ac:chgData name="Amal Babu" userId="fdeb1cd3-28dc-4566-8731-290b45f133e1" providerId="ADAL" clId="{A4E9BEDE-3471-46EF-AEDB-5C5AB1CE35A4}" dt="2024-05-22T11:44:23.506" v="1268" actId="165"/>
          <ac:spMkLst>
            <pc:docMk/>
            <pc:sldMk cId="2698443536" sldId="261"/>
            <ac:spMk id="236" creationId="{3B64870E-7D2F-90CA-012B-AA8B0BA011B0}"/>
          </ac:spMkLst>
        </pc:spChg>
        <pc:spChg chg="mod topLvl">
          <ac:chgData name="Amal Babu" userId="fdeb1cd3-28dc-4566-8731-290b45f133e1" providerId="ADAL" clId="{A4E9BEDE-3471-46EF-AEDB-5C5AB1CE35A4}" dt="2024-05-22T11:44:23.506" v="1268" actId="165"/>
          <ac:spMkLst>
            <pc:docMk/>
            <pc:sldMk cId="2698443536" sldId="261"/>
            <ac:spMk id="237" creationId="{041FC54A-3996-3DB7-B079-33C7D5619094}"/>
          </ac:spMkLst>
        </pc:spChg>
        <pc:spChg chg="mod topLvl">
          <ac:chgData name="Amal Babu" userId="fdeb1cd3-28dc-4566-8731-290b45f133e1" providerId="ADAL" clId="{A4E9BEDE-3471-46EF-AEDB-5C5AB1CE35A4}" dt="2024-05-22T11:44:23.506" v="1268" actId="165"/>
          <ac:spMkLst>
            <pc:docMk/>
            <pc:sldMk cId="2698443536" sldId="261"/>
            <ac:spMk id="238" creationId="{15879787-A136-B8F3-2D87-56BF1FAAD07C}"/>
          </ac:spMkLst>
        </pc:spChg>
        <pc:spChg chg="mod topLvl">
          <ac:chgData name="Amal Babu" userId="fdeb1cd3-28dc-4566-8731-290b45f133e1" providerId="ADAL" clId="{A4E9BEDE-3471-46EF-AEDB-5C5AB1CE35A4}" dt="2024-05-22T11:44:23.506" v="1268" actId="165"/>
          <ac:spMkLst>
            <pc:docMk/>
            <pc:sldMk cId="2698443536" sldId="261"/>
            <ac:spMk id="239" creationId="{9BC2D9C6-26F7-F5CD-B842-F1E496132E3D}"/>
          </ac:spMkLst>
        </pc:spChg>
        <pc:spChg chg="mod topLvl">
          <ac:chgData name="Amal Babu" userId="fdeb1cd3-28dc-4566-8731-290b45f133e1" providerId="ADAL" clId="{A4E9BEDE-3471-46EF-AEDB-5C5AB1CE35A4}" dt="2024-05-22T11:44:23.506" v="1268" actId="165"/>
          <ac:spMkLst>
            <pc:docMk/>
            <pc:sldMk cId="2698443536" sldId="261"/>
            <ac:spMk id="240" creationId="{E3066AF3-90AD-54DC-B842-9F3AF5E066BF}"/>
          </ac:spMkLst>
        </pc:spChg>
        <pc:spChg chg="mod topLvl">
          <ac:chgData name="Amal Babu" userId="fdeb1cd3-28dc-4566-8731-290b45f133e1" providerId="ADAL" clId="{A4E9BEDE-3471-46EF-AEDB-5C5AB1CE35A4}" dt="2024-05-22T11:44:23.506" v="1268" actId="165"/>
          <ac:spMkLst>
            <pc:docMk/>
            <pc:sldMk cId="2698443536" sldId="261"/>
            <ac:spMk id="241" creationId="{BE9BC8B3-A08A-2C74-56DC-D3B0331B6F4F}"/>
          </ac:spMkLst>
        </pc:spChg>
        <pc:spChg chg="mod topLvl">
          <ac:chgData name="Amal Babu" userId="fdeb1cd3-28dc-4566-8731-290b45f133e1" providerId="ADAL" clId="{A4E9BEDE-3471-46EF-AEDB-5C5AB1CE35A4}" dt="2024-05-22T11:44:23.506" v="1268" actId="165"/>
          <ac:spMkLst>
            <pc:docMk/>
            <pc:sldMk cId="2698443536" sldId="261"/>
            <ac:spMk id="242" creationId="{31770693-521F-13EB-6296-53CDE1737E94}"/>
          </ac:spMkLst>
        </pc:spChg>
        <pc:spChg chg="mod topLvl">
          <ac:chgData name="Amal Babu" userId="fdeb1cd3-28dc-4566-8731-290b45f133e1" providerId="ADAL" clId="{A4E9BEDE-3471-46EF-AEDB-5C5AB1CE35A4}" dt="2024-05-22T11:44:23.506" v="1268" actId="165"/>
          <ac:spMkLst>
            <pc:docMk/>
            <pc:sldMk cId="2698443536" sldId="261"/>
            <ac:spMk id="243" creationId="{1588650A-5941-D104-E95C-8201CC9A9250}"/>
          </ac:spMkLst>
        </pc:spChg>
        <pc:spChg chg="mod topLvl">
          <ac:chgData name="Amal Babu" userId="fdeb1cd3-28dc-4566-8731-290b45f133e1" providerId="ADAL" clId="{A4E9BEDE-3471-46EF-AEDB-5C5AB1CE35A4}" dt="2024-05-22T11:44:23.506" v="1268" actId="165"/>
          <ac:spMkLst>
            <pc:docMk/>
            <pc:sldMk cId="2698443536" sldId="261"/>
            <ac:spMk id="244" creationId="{8142CA0A-2476-137E-04E5-FE3DB496B0B6}"/>
          </ac:spMkLst>
        </pc:spChg>
        <pc:spChg chg="mod topLvl">
          <ac:chgData name="Amal Babu" userId="fdeb1cd3-28dc-4566-8731-290b45f133e1" providerId="ADAL" clId="{A4E9BEDE-3471-46EF-AEDB-5C5AB1CE35A4}" dt="2024-05-22T11:44:23.506" v="1268" actId="165"/>
          <ac:spMkLst>
            <pc:docMk/>
            <pc:sldMk cId="2698443536" sldId="261"/>
            <ac:spMk id="245" creationId="{461CD8DF-3500-76A6-4192-1339AF164F98}"/>
          </ac:spMkLst>
        </pc:spChg>
        <pc:spChg chg="mod topLvl">
          <ac:chgData name="Amal Babu" userId="fdeb1cd3-28dc-4566-8731-290b45f133e1" providerId="ADAL" clId="{A4E9BEDE-3471-46EF-AEDB-5C5AB1CE35A4}" dt="2024-05-22T11:44:23.506" v="1268" actId="165"/>
          <ac:spMkLst>
            <pc:docMk/>
            <pc:sldMk cId="2698443536" sldId="261"/>
            <ac:spMk id="246" creationId="{C37A92FF-86FD-9655-35D3-30D53D38A356}"/>
          </ac:spMkLst>
        </pc:spChg>
        <pc:spChg chg="mod topLvl">
          <ac:chgData name="Amal Babu" userId="fdeb1cd3-28dc-4566-8731-290b45f133e1" providerId="ADAL" clId="{A4E9BEDE-3471-46EF-AEDB-5C5AB1CE35A4}" dt="2024-05-22T11:44:23.506" v="1268" actId="165"/>
          <ac:spMkLst>
            <pc:docMk/>
            <pc:sldMk cId="2698443536" sldId="261"/>
            <ac:spMk id="247" creationId="{0DBC4DD0-CEC2-EC0C-9138-FE766E0651DF}"/>
          </ac:spMkLst>
        </pc:spChg>
        <pc:spChg chg="mod topLvl">
          <ac:chgData name="Amal Babu" userId="fdeb1cd3-28dc-4566-8731-290b45f133e1" providerId="ADAL" clId="{A4E9BEDE-3471-46EF-AEDB-5C5AB1CE35A4}" dt="2024-05-22T11:44:23.506" v="1268" actId="165"/>
          <ac:spMkLst>
            <pc:docMk/>
            <pc:sldMk cId="2698443536" sldId="261"/>
            <ac:spMk id="248" creationId="{106E5F31-6D59-5252-0173-C4C10B9709EB}"/>
          </ac:spMkLst>
        </pc:spChg>
        <pc:spChg chg="del mod topLvl">
          <ac:chgData name="Amal Babu" userId="fdeb1cd3-28dc-4566-8731-290b45f133e1" providerId="ADAL" clId="{A4E9BEDE-3471-46EF-AEDB-5C5AB1CE35A4}" dt="2024-05-22T11:35:47.014" v="1037"/>
          <ac:spMkLst>
            <pc:docMk/>
            <pc:sldMk cId="2698443536" sldId="261"/>
            <ac:spMk id="249" creationId="{12201068-0110-4BC6-B862-5741D6315213}"/>
          </ac:spMkLst>
        </pc:spChg>
        <pc:spChg chg="mod topLvl">
          <ac:chgData name="Amal Babu" userId="fdeb1cd3-28dc-4566-8731-290b45f133e1" providerId="ADAL" clId="{A4E9BEDE-3471-46EF-AEDB-5C5AB1CE35A4}" dt="2024-05-22T11:44:23.506" v="1268" actId="165"/>
          <ac:spMkLst>
            <pc:docMk/>
            <pc:sldMk cId="2698443536" sldId="261"/>
            <ac:spMk id="250" creationId="{4CC7AD1F-FD77-1462-F2B8-17F8D4FE88AA}"/>
          </ac:spMkLst>
        </pc:spChg>
        <pc:spChg chg="mod topLvl">
          <ac:chgData name="Amal Babu" userId="fdeb1cd3-28dc-4566-8731-290b45f133e1" providerId="ADAL" clId="{A4E9BEDE-3471-46EF-AEDB-5C5AB1CE35A4}" dt="2024-05-22T11:44:23.506" v="1268" actId="165"/>
          <ac:spMkLst>
            <pc:docMk/>
            <pc:sldMk cId="2698443536" sldId="261"/>
            <ac:spMk id="251" creationId="{901F0C69-77BF-A2F9-DD42-03AE0B46CE30}"/>
          </ac:spMkLst>
        </pc:spChg>
        <pc:spChg chg="mod topLvl">
          <ac:chgData name="Amal Babu" userId="fdeb1cd3-28dc-4566-8731-290b45f133e1" providerId="ADAL" clId="{A4E9BEDE-3471-46EF-AEDB-5C5AB1CE35A4}" dt="2024-05-22T11:44:23.506" v="1268" actId="165"/>
          <ac:spMkLst>
            <pc:docMk/>
            <pc:sldMk cId="2698443536" sldId="261"/>
            <ac:spMk id="252" creationId="{8A9B7356-0076-7B77-A5F5-3639740B133A}"/>
          </ac:spMkLst>
        </pc:spChg>
        <pc:spChg chg="mod topLvl">
          <ac:chgData name="Amal Babu" userId="fdeb1cd3-28dc-4566-8731-290b45f133e1" providerId="ADAL" clId="{A4E9BEDE-3471-46EF-AEDB-5C5AB1CE35A4}" dt="2024-05-22T11:44:23.506" v="1268" actId="165"/>
          <ac:spMkLst>
            <pc:docMk/>
            <pc:sldMk cId="2698443536" sldId="261"/>
            <ac:spMk id="253" creationId="{C9BEFAA2-61B6-535F-8096-01B05BCDD53D}"/>
          </ac:spMkLst>
        </pc:spChg>
        <pc:spChg chg="mod topLvl">
          <ac:chgData name="Amal Babu" userId="fdeb1cd3-28dc-4566-8731-290b45f133e1" providerId="ADAL" clId="{A4E9BEDE-3471-46EF-AEDB-5C5AB1CE35A4}" dt="2024-05-22T11:44:23.506" v="1268" actId="165"/>
          <ac:spMkLst>
            <pc:docMk/>
            <pc:sldMk cId="2698443536" sldId="261"/>
            <ac:spMk id="254" creationId="{78612BEF-1092-D16E-92EA-E374F306EA45}"/>
          </ac:spMkLst>
        </pc:spChg>
        <pc:spChg chg="mod topLvl">
          <ac:chgData name="Amal Babu" userId="fdeb1cd3-28dc-4566-8731-290b45f133e1" providerId="ADAL" clId="{A4E9BEDE-3471-46EF-AEDB-5C5AB1CE35A4}" dt="2024-05-22T11:44:23.506" v="1268" actId="165"/>
          <ac:spMkLst>
            <pc:docMk/>
            <pc:sldMk cId="2698443536" sldId="261"/>
            <ac:spMk id="255" creationId="{A69FD6EE-9471-67F3-2FCC-139473140507}"/>
          </ac:spMkLst>
        </pc:spChg>
        <pc:spChg chg="mod topLvl">
          <ac:chgData name="Amal Babu" userId="fdeb1cd3-28dc-4566-8731-290b45f133e1" providerId="ADAL" clId="{A4E9BEDE-3471-46EF-AEDB-5C5AB1CE35A4}" dt="2024-05-22T11:44:23.506" v="1268" actId="165"/>
          <ac:spMkLst>
            <pc:docMk/>
            <pc:sldMk cId="2698443536" sldId="261"/>
            <ac:spMk id="256" creationId="{3EB721B9-A735-402C-985D-E2D5E69173DB}"/>
          </ac:spMkLst>
        </pc:spChg>
        <pc:spChg chg="mod topLvl">
          <ac:chgData name="Amal Babu" userId="fdeb1cd3-28dc-4566-8731-290b45f133e1" providerId="ADAL" clId="{A4E9BEDE-3471-46EF-AEDB-5C5AB1CE35A4}" dt="2024-05-22T11:44:23.506" v="1268" actId="165"/>
          <ac:spMkLst>
            <pc:docMk/>
            <pc:sldMk cId="2698443536" sldId="261"/>
            <ac:spMk id="257" creationId="{211522C3-3E01-CBBD-BA20-581B00A9EF0E}"/>
          </ac:spMkLst>
        </pc:spChg>
        <pc:spChg chg="mod topLvl">
          <ac:chgData name="Amal Babu" userId="fdeb1cd3-28dc-4566-8731-290b45f133e1" providerId="ADAL" clId="{A4E9BEDE-3471-46EF-AEDB-5C5AB1CE35A4}" dt="2024-05-22T11:44:23.506" v="1268" actId="165"/>
          <ac:spMkLst>
            <pc:docMk/>
            <pc:sldMk cId="2698443536" sldId="261"/>
            <ac:spMk id="258" creationId="{8889E03F-0D4F-411E-84E9-6BB1334CC643}"/>
          </ac:spMkLst>
        </pc:spChg>
        <pc:spChg chg="mod topLvl">
          <ac:chgData name="Amal Babu" userId="fdeb1cd3-28dc-4566-8731-290b45f133e1" providerId="ADAL" clId="{A4E9BEDE-3471-46EF-AEDB-5C5AB1CE35A4}" dt="2024-05-22T11:44:23.506" v="1268" actId="165"/>
          <ac:spMkLst>
            <pc:docMk/>
            <pc:sldMk cId="2698443536" sldId="261"/>
            <ac:spMk id="259" creationId="{59EACEEE-E3C5-C41F-A5E5-03FB783A0C9C}"/>
          </ac:spMkLst>
        </pc:spChg>
        <pc:spChg chg="mod topLvl">
          <ac:chgData name="Amal Babu" userId="fdeb1cd3-28dc-4566-8731-290b45f133e1" providerId="ADAL" clId="{A4E9BEDE-3471-46EF-AEDB-5C5AB1CE35A4}" dt="2024-05-22T11:44:23.506" v="1268" actId="165"/>
          <ac:spMkLst>
            <pc:docMk/>
            <pc:sldMk cId="2698443536" sldId="261"/>
            <ac:spMk id="260" creationId="{1869A3B1-7FF7-13F0-B748-A5E8B16AFB4E}"/>
          </ac:spMkLst>
        </pc:spChg>
        <pc:spChg chg="mod topLvl">
          <ac:chgData name="Amal Babu" userId="fdeb1cd3-28dc-4566-8731-290b45f133e1" providerId="ADAL" clId="{A4E9BEDE-3471-46EF-AEDB-5C5AB1CE35A4}" dt="2024-05-22T11:44:23.506" v="1268" actId="165"/>
          <ac:spMkLst>
            <pc:docMk/>
            <pc:sldMk cId="2698443536" sldId="261"/>
            <ac:spMk id="261" creationId="{FFAD9096-6127-4BAA-CE69-848971609C1E}"/>
          </ac:spMkLst>
        </pc:spChg>
        <pc:spChg chg="mod topLvl">
          <ac:chgData name="Amal Babu" userId="fdeb1cd3-28dc-4566-8731-290b45f133e1" providerId="ADAL" clId="{A4E9BEDE-3471-46EF-AEDB-5C5AB1CE35A4}" dt="2024-05-22T11:44:23.506" v="1268" actId="165"/>
          <ac:spMkLst>
            <pc:docMk/>
            <pc:sldMk cId="2698443536" sldId="261"/>
            <ac:spMk id="262" creationId="{8351BC45-7E16-EDB6-F7BE-FB953E12E751}"/>
          </ac:spMkLst>
        </pc:spChg>
        <pc:spChg chg="mod topLvl">
          <ac:chgData name="Amal Babu" userId="fdeb1cd3-28dc-4566-8731-290b45f133e1" providerId="ADAL" clId="{A4E9BEDE-3471-46EF-AEDB-5C5AB1CE35A4}" dt="2024-05-22T11:44:23.506" v="1268" actId="165"/>
          <ac:spMkLst>
            <pc:docMk/>
            <pc:sldMk cId="2698443536" sldId="261"/>
            <ac:spMk id="263" creationId="{9F29015C-79F9-C1B8-5F41-F6205BAA7AB2}"/>
          </ac:spMkLst>
        </pc:spChg>
        <pc:spChg chg="mod topLvl">
          <ac:chgData name="Amal Babu" userId="fdeb1cd3-28dc-4566-8731-290b45f133e1" providerId="ADAL" clId="{A4E9BEDE-3471-46EF-AEDB-5C5AB1CE35A4}" dt="2024-05-22T11:44:23.506" v="1268" actId="165"/>
          <ac:spMkLst>
            <pc:docMk/>
            <pc:sldMk cId="2698443536" sldId="261"/>
            <ac:spMk id="264" creationId="{E1F18D34-DABD-2235-0601-A5A2A3257BF8}"/>
          </ac:spMkLst>
        </pc:spChg>
        <pc:spChg chg="mod topLvl">
          <ac:chgData name="Amal Babu" userId="fdeb1cd3-28dc-4566-8731-290b45f133e1" providerId="ADAL" clId="{A4E9BEDE-3471-46EF-AEDB-5C5AB1CE35A4}" dt="2024-05-22T11:44:23.506" v="1268" actId="165"/>
          <ac:spMkLst>
            <pc:docMk/>
            <pc:sldMk cId="2698443536" sldId="261"/>
            <ac:spMk id="265" creationId="{3FABA9CF-3D51-BF15-F998-30EA7E61FE91}"/>
          </ac:spMkLst>
        </pc:spChg>
        <pc:spChg chg="mod topLvl">
          <ac:chgData name="Amal Babu" userId="fdeb1cd3-28dc-4566-8731-290b45f133e1" providerId="ADAL" clId="{A4E9BEDE-3471-46EF-AEDB-5C5AB1CE35A4}" dt="2024-05-22T11:44:23.506" v="1268" actId="165"/>
          <ac:spMkLst>
            <pc:docMk/>
            <pc:sldMk cId="2698443536" sldId="261"/>
            <ac:spMk id="266" creationId="{29B438FD-E71C-9C3A-23A6-795552DF2777}"/>
          </ac:spMkLst>
        </pc:spChg>
        <pc:spChg chg="mod topLvl">
          <ac:chgData name="Amal Babu" userId="fdeb1cd3-28dc-4566-8731-290b45f133e1" providerId="ADAL" clId="{A4E9BEDE-3471-46EF-AEDB-5C5AB1CE35A4}" dt="2024-05-22T11:44:23.506" v="1268" actId="165"/>
          <ac:spMkLst>
            <pc:docMk/>
            <pc:sldMk cId="2698443536" sldId="261"/>
            <ac:spMk id="267" creationId="{CF88B237-68C8-124A-F172-25BA464D5BC3}"/>
          </ac:spMkLst>
        </pc:spChg>
        <pc:spChg chg="mod topLvl">
          <ac:chgData name="Amal Babu" userId="fdeb1cd3-28dc-4566-8731-290b45f133e1" providerId="ADAL" clId="{A4E9BEDE-3471-46EF-AEDB-5C5AB1CE35A4}" dt="2024-05-22T11:44:23.506" v="1268" actId="165"/>
          <ac:spMkLst>
            <pc:docMk/>
            <pc:sldMk cId="2698443536" sldId="261"/>
            <ac:spMk id="268" creationId="{290F9A66-A51B-7458-1A25-AC3ACECABB90}"/>
          </ac:spMkLst>
        </pc:spChg>
        <pc:spChg chg="mod topLvl">
          <ac:chgData name="Amal Babu" userId="fdeb1cd3-28dc-4566-8731-290b45f133e1" providerId="ADAL" clId="{A4E9BEDE-3471-46EF-AEDB-5C5AB1CE35A4}" dt="2024-05-22T11:44:23.506" v="1268" actId="165"/>
          <ac:spMkLst>
            <pc:docMk/>
            <pc:sldMk cId="2698443536" sldId="261"/>
            <ac:spMk id="269" creationId="{DB36D9E8-A1B4-47C0-703D-B4D0B7CF6AFA}"/>
          </ac:spMkLst>
        </pc:spChg>
        <pc:spChg chg="mod topLvl">
          <ac:chgData name="Amal Babu" userId="fdeb1cd3-28dc-4566-8731-290b45f133e1" providerId="ADAL" clId="{A4E9BEDE-3471-46EF-AEDB-5C5AB1CE35A4}" dt="2024-05-22T11:44:23.506" v="1268" actId="165"/>
          <ac:spMkLst>
            <pc:docMk/>
            <pc:sldMk cId="2698443536" sldId="261"/>
            <ac:spMk id="270" creationId="{E83BF7D5-5605-7859-80C3-5E3BA76E2543}"/>
          </ac:spMkLst>
        </pc:spChg>
        <pc:spChg chg="mod topLvl">
          <ac:chgData name="Amal Babu" userId="fdeb1cd3-28dc-4566-8731-290b45f133e1" providerId="ADAL" clId="{A4E9BEDE-3471-46EF-AEDB-5C5AB1CE35A4}" dt="2024-05-22T11:44:23.506" v="1268" actId="165"/>
          <ac:spMkLst>
            <pc:docMk/>
            <pc:sldMk cId="2698443536" sldId="261"/>
            <ac:spMk id="271" creationId="{7CADE398-FCE6-40C2-D390-D7AB77D14153}"/>
          </ac:spMkLst>
        </pc:spChg>
        <pc:spChg chg="mod topLvl">
          <ac:chgData name="Amal Babu" userId="fdeb1cd3-28dc-4566-8731-290b45f133e1" providerId="ADAL" clId="{A4E9BEDE-3471-46EF-AEDB-5C5AB1CE35A4}" dt="2024-05-22T11:44:23.506" v="1268" actId="165"/>
          <ac:spMkLst>
            <pc:docMk/>
            <pc:sldMk cId="2698443536" sldId="261"/>
            <ac:spMk id="272" creationId="{D7E31295-92D6-DF63-8403-74AB2F193688}"/>
          </ac:spMkLst>
        </pc:spChg>
        <pc:spChg chg="mod topLvl">
          <ac:chgData name="Amal Babu" userId="fdeb1cd3-28dc-4566-8731-290b45f133e1" providerId="ADAL" clId="{A4E9BEDE-3471-46EF-AEDB-5C5AB1CE35A4}" dt="2024-05-22T11:44:23.506" v="1268" actId="165"/>
          <ac:spMkLst>
            <pc:docMk/>
            <pc:sldMk cId="2698443536" sldId="261"/>
            <ac:spMk id="273" creationId="{5C5C12FF-C2BA-33EC-33F8-2B557466D5FE}"/>
          </ac:spMkLst>
        </pc:spChg>
        <pc:spChg chg="mod topLvl">
          <ac:chgData name="Amal Babu" userId="fdeb1cd3-28dc-4566-8731-290b45f133e1" providerId="ADAL" clId="{A4E9BEDE-3471-46EF-AEDB-5C5AB1CE35A4}" dt="2024-05-22T11:44:23.506" v="1268" actId="165"/>
          <ac:spMkLst>
            <pc:docMk/>
            <pc:sldMk cId="2698443536" sldId="261"/>
            <ac:spMk id="274" creationId="{D7DFE701-9351-BF32-274D-C09898F7FCBC}"/>
          </ac:spMkLst>
        </pc:spChg>
        <pc:spChg chg="mod topLvl">
          <ac:chgData name="Amal Babu" userId="fdeb1cd3-28dc-4566-8731-290b45f133e1" providerId="ADAL" clId="{A4E9BEDE-3471-46EF-AEDB-5C5AB1CE35A4}" dt="2024-05-22T11:44:23.506" v="1268" actId="165"/>
          <ac:spMkLst>
            <pc:docMk/>
            <pc:sldMk cId="2698443536" sldId="261"/>
            <ac:spMk id="275" creationId="{D73318BE-A5CD-0D00-DB6E-2F0ACE2F73B1}"/>
          </ac:spMkLst>
        </pc:spChg>
        <pc:spChg chg="mod topLvl">
          <ac:chgData name="Amal Babu" userId="fdeb1cd3-28dc-4566-8731-290b45f133e1" providerId="ADAL" clId="{A4E9BEDE-3471-46EF-AEDB-5C5AB1CE35A4}" dt="2024-05-22T11:44:23.506" v="1268" actId="165"/>
          <ac:spMkLst>
            <pc:docMk/>
            <pc:sldMk cId="2698443536" sldId="261"/>
            <ac:spMk id="276" creationId="{E905C2BF-4BD0-3D3F-8404-37278B73AB38}"/>
          </ac:spMkLst>
        </pc:spChg>
        <pc:spChg chg="mod topLvl">
          <ac:chgData name="Amal Babu" userId="fdeb1cd3-28dc-4566-8731-290b45f133e1" providerId="ADAL" clId="{A4E9BEDE-3471-46EF-AEDB-5C5AB1CE35A4}" dt="2024-05-22T11:44:23.506" v="1268" actId="165"/>
          <ac:spMkLst>
            <pc:docMk/>
            <pc:sldMk cId="2698443536" sldId="261"/>
            <ac:spMk id="277" creationId="{7399F810-C3B8-5368-7B92-2D5DBD8A2866}"/>
          </ac:spMkLst>
        </pc:spChg>
        <pc:spChg chg="mod topLvl">
          <ac:chgData name="Amal Babu" userId="fdeb1cd3-28dc-4566-8731-290b45f133e1" providerId="ADAL" clId="{A4E9BEDE-3471-46EF-AEDB-5C5AB1CE35A4}" dt="2024-05-22T11:44:23.506" v="1268" actId="165"/>
          <ac:spMkLst>
            <pc:docMk/>
            <pc:sldMk cId="2698443536" sldId="261"/>
            <ac:spMk id="278" creationId="{0208A5C4-7522-8CC0-535D-DE5F9D3990AF}"/>
          </ac:spMkLst>
        </pc:spChg>
        <pc:spChg chg="mod topLvl">
          <ac:chgData name="Amal Babu" userId="fdeb1cd3-28dc-4566-8731-290b45f133e1" providerId="ADAL" clId="{A4E9BEDE-3471-46EF-AEDB-5C5AB1CE35A4}" dt="2024-05-22T11:44:23.506" v="1268" actId="165"/>
          <ac:spMkLst>
            <pc:docMk/>
            <pc:sldMk cId="2698443536" sldId="261"/>
            <ac:spMk id="279" creationId="{4DDC783B-FABA-450A-9522-12C76EB8ACD2}"/>
          </ac:spMkLst>
        </pc:spChg>
        <pc:spChg chg="mod topLvl">
          <ac:chgData name="Amal Babu" userId="fdeb1cd3-28dc-4566-8731-290b45f133e1" providerId="ADAL" clId="{A4E9BEDE-3471-46EF-AEDB-5C5AB1CE35A4}" dt="2024-05-22T11:44:23.506" v="1268" actId="165"/>
          <ac:spMkLst>
            <pc:docMk/>
            <pc:sldMk cId="2698443536" sldId="261"/>
            <ac:spMk id="280" creationId="{F10BF092-9D19-388A-2A97-88AD2C049C94}"/>
          </ac:spMkLst>
        </pc:spChg>
        <pc:spChg chg="mod topLvl">
          <ac:chgData name="Amal Babu" userId="fdeb1cd3-28dc-4566-8731-290b45f133e1" providerId="ADAL" clId="{A4E9BEDE-3471-46EF-AEDB-5C5AB1CE35A4}" dt="2024-05-22T11:44:23.506" v="1268" actId="165"/>
          <ac:spMkLst>
            <pc:docMk/>
            <pc:sldMk cId="2698443536" sldId="261"/>
            <ac:spMk id="281" creationId="{13C53597-152A-D63E-2E11-31F6BA570856}"/>
          </ac:spMkLst>
        </pc:spChg>
        <pc:spChg chg="mod topLvl">
          <ac:chgData name="Amal Babu" userId="fdeb1cd3-28dc-4566-8731-290b45f133e1" providerId="ADAL" clId="{A4E9BEDE-3471-46EF-AEDB-5C5AB1CE35A4}" dt="2024-05-22T11:44:23.506" v="1268" actId="165"/>
          <ac:spMkLst>
            <pc:docMk/>
            <pc:sldMk cId="2698443536" sldId="261"/>
            <ac:spMk id="282" creationId="{5FDFDA4D-1235-E266-E6A2-27E377D044D9}"/>
          </ac:spMkLst>
        </pc:spChg>
        <pc:spChg chg="mod topLvl">
          <ac:chgData name="Amal Babu" userId="fdeb1cd3-28dc-4566-8731-290b45f133e1" providerId="ADAL" clId="{A4E9BEDE-3471-46EF-AEDB-5C5AB1CE35A4}" dt="2024-05-22T11:44:23.506" v="1268" actId="165"/>
          <ac:spMkLst>
            <pc:docMk/>
            <pc:sldMk cId="2698443536" sldId="261"/>
            <ac:spMk id="283" creationId="{73E539FB-B9BE-3A66-4001-6C3496848C0C}"/>
          </ac:spMkLst>
        </pc:spChg>
        <pc:spChg chg="mod topLvl">
          <ac:chgData name="Amal Babu" userId="fdeb1cd3-28dc-4566-8731-290b45f133e1" providerId="ADAL" clId="{A4E9BEDE-3471-46EF-AEDB-5C5AB1CE35A4}" dt="2024-05-22T11:44:23.506" v="1268" actId="165"/>
          <ac:spMkLst>
            <pc:docMk/>
            <pc:sldMk cId="2698443536" sldId="261"/>
            <ac:spMk id="284" creationId="{48BDF3DB-F9BD-04AA-9C2A-770F6E5D18D9}"/>
          </ac:spMkLst>
        </pc:spChg>
        <pc:spChg chg="mod topLvl">
          <ac:chgData name="Amal Babu" userId="fdeb1cd3-28dc-4566-8731-290b45f133e1" providerId="ADAL" clId="{A4E9BEDE-3471-46EF-AEDB-5C5AB1CE35A4}" dt="2024-05-22T11:44:23.506" v="1268" actId="165"/>
          <ac:spMkLst>
            <pc:docMk/>
            <pc:sldMk cId="2698443536" sldId="261"/>
            <ac:spMk id="285" creationId="{561BE487-2275-5A38-EECA-4BAEF0A5DA51}"/>
          </ac:spMkLst>
        </pc:spChg>
        <pc:spChg chg="mod topLvl">
          <ac:chgData name="Amal Babu" userId="fdeb1cd3-28dc-4566-8731-290b45f133e1" providerId="ADAL" clId="{A4E9BEDE-3471-46EF-AEDB-5C5AB1CE35A4}" dt="2024-05-22T11:44:23.506" v="1268" actId="165"/>
          <ac:spMkLst>
            <pc:docMk/>
            <pc:sldMk cId="2698443536" sldId="261"/>
            <ac:spMk id="286" creationId="{6D3E04D5-229E-0145-2C6A-01B5447D3FA1}"/>
          </ac:spMkLst>
        </pc:spChg>
        <pc:spChg chg="mod topLvl">
          <ac:chgData name="Amal Babu" userId="fdeb1cd3-28dc-4566-8731-290b45f133e1" providerId="ADAL" clId="{A4E9BEDE-3471-46EF-AEDB-5C5AB1CE35A4}" dt="2024-05-22T11:44:23.506" v="1268" actId="165"/>
          <ac:spMkLst>
            <pc:docMk/>
            <pc:sldMk cId="2698443536" sldId="261"/>
            <ac:spMk id="287" creationId="{43D2E612-F7C7-9860-B383-4E49DBB95081}"/>
          </ac:spMkLst>
        </pc:spChg>
        <pc:spChg chg="mod topLvl">
          <ac:chgData name="Amal Babu" userId="fdeb1cd3-28dc-4566-8731-290b45f133e1" providerId="ADAL" clId="{A4E9BEDE-3471-46EF-AEDB-5C5AB1CE35A4}" dt="2024-05-22T11:44:23.506" v="1268" actId="165"/>
          <ac:spMkLst>
            <pc:docMk/>
            <pc:sldMk cId="2698443536" sldId="261"/>
            <ac:spMk id="288" creationId="{E601CEC8-1940-BF60-D92D-8B19C2F21FD5}"/>
          </ac:spMkLst>
        </pc:spChg>
        <pc:spChg chg="mod topLvl">
          <ac:chgData name="Amal Babu" userId="fdeb1cd3-28dc-4566-8731-290b45f133e1" providerId="ADAL" clId="{A4E9BEDE-3471-46EF-AEDB-5C5AB1CE35A4}" dt="2024-05-22T11:44:23.506" v="1268" actId="165"/>
          <ac:spMkLst>
            <pc:docMk/>
            <pc:sldMk cId="2698443536" sldId="261"/>
            <ac:spMk id="289" creationId="{5B1E1FC6-32B0-C5A1-035A-879D211CF5B4}"/>
          </ac:spMkLst>
        </pc:spChg>
        <pc:spChg chg="mod topLvl">
          <ac:chgData name="Amal Babu" userId="fdeb1cd3-28dc-4566-8731-290b45f133e1" providerId="ADAL" clId="{A4E9BEDE-3471-46EF-AEDB-5C5AB1CE35A4}" dt="2024-05-22T11:44:23.506" v="1268" actId="165"/>
          <ac:spMkLst>
            <pc:docMk/>
            <pc:sldMk cId="2698443536" sldId="261"/>
            <ac:spMk id="290" creationId="{70E7BF8E-C2EA-82B4-DD45-E25A540FAFA4}"/>
          </ac:spMkLst>
        </pc:spChg>
        <pc:spChg chg="mod topLvl">
          <ac:chgData name="Amal Babu" userId="fdeb1cd3-28dc-4566-8731-290b45f133e1" providerId="ADAL" clId="{A4E9BEDE-3471-46EF-AEDB-5C5AB1CE35A4}" dt="2024-05-22T11:44:23.506" v="1268" actId="165"/>
          <ac:spMkLst>
            <pc:docMk/>
            <pc:sldMk cId="2698443536" sldId="261"/>
            <ac:spMk id="291" creationId="{86B25743-BDCD-5898-1D32-2D1DA84809A9}"/>
          </ac:spMkLst>
        </pc:spChg>
        <pc:spChg chg="mod topLvl">
          <ac:chgData name="Amal Babu" userId="fdeb1cd3-28dc-4566-8731-290b45f133e1" providerId="ADAL" clId="{A4E9BEDE-3471-46EF-AEDB-5C5AB1CE35A4}" dt="2024-05-22T11:44:23.506" v="1268" actId="165"/>
          <ac:spMkLst>
            <pc:docMk/>
            <pc:sldMk cId="2698443536" sldId="261"/>
            <ac:spMk id="292" creationId="{FF61711A-2746-17F0-A6BE-5D6685CD3F20}"/>
          </ac:spMkLst>
        </pc:spChg>
        <pc:spChg chg="mod topLvl">
          <ac:chgData name="Amal Babu" userId="fdeb1cd3-28dc-4566-8731-290b45f133e1" providerId="ADAL" clId="{A4E9BEDE-3471-46EF-AEDB-5C5AB1CE35A4}" dt="2024-05-22T11:44:23.506" v="1268" actId="165"/>
          <ac:spMkLst>
            <pc:docMk/>
            <pc:sldMk cId="2698443536" sldId="261"/>
            <ac:spMk id="293" creationId="{504D83F3-81E4-6EB7-5B4A-C033E0573DA2}"/>
          </ac:spMkLst>
        </pc:spChg>
        <pc:spChg chg="mod topLvl">
          <ac:chgData name="Amal Babu" userId="fdeb1cd3-28dc-4566-8731-290b45f133e1" providerId="ADAL" clId="{A4E9BEDE-3471-46EF-AEDB-5C5AB1CE35A4}" dt="2024-05-22T11:44:23.506" v="1268" actId="165"/>
          <ac:spMkLst>
            <pc:docMk/>
            <pc:sldMk cId="2698443536" sldId="261"/>
            <ac:spMk id="294" creationId="{3361BAF4-B487-F6F0-23E1-8DB631C7BD1B}"/>
          </ac:spMkLst>
        </pc:spChg>
        <pc:spChg chg="mod topLvl">
          <ac:chgData name="Amal Babu" userId="fdeb1cd3-28dc-4566-8731-290b45f133e1" providerId="ADAL" clId="{A4E9BEDE-3471-46EF-AEDB-5C5AB1CE35A4}" dt="2024-05-22T11:44:23.506" v="1268" actId="165"/>
          <ac:spMkLst>
            <pc:docMk/>
            <pc:sldMk cId="2698443536" sldId="261"/>
            <ac:spMk id="295" creationId="{B086F2DF-63CE-DE57-A40B-17C61F34C60F}"/>
          </ac:spMkLst>
        </pc:spChg>
        <pc:spChg chg="mod topLvl">
          <ac:chgData name="Amal Babu" userId="fdeb1cd3-28dc-4566-8731-290b45f133e1" providerId="ADAL" clId="{A4E9BEDE-3471-46EF-AEDB-5C5AB1CE35A4}" dt="2024-05-22T11:44:23.506" v="1268" actId="165"/>
          <ac:spMkLst>
            <pc:docMk/>
            <pc:sldMk cId="2698443536" sldId="261"/>
            <ac:spMk id="296" creationId="{D1EC86FD-8084-1738-4AB0-5DF28EFA68BA}"/>
          </ac:spMkLst>
        </pc:spChg>
        <pc:spChg chg="mod topLvl">
          <ac:chgData name="Amal Babu" userId="fdeb1cd3-28dc-4566-8731-290b45f133e1" providerId="ADAL" clId="{A4E9BEDE-3471-46EF-AEDB-5C5AB1CE35A4}" dt="2024-05-22T11:44:23.506" v="1268" actId="165"/>
          <ac:spMkLst>
            <pc:docMk/>
            <pc:sldMk cId="2698443536" sldId="261"/>
            <ac:spMk id="297" creationId="{A46604CD-8AD5-E629-0D8A-5738A4EFE68E}"/>
          </ac:spMkLst>
        </pc:spChg>
        <pc:spChg chg="mod topLvl">
          <ac:chgData name="Amal Babu" userId="fdeb1cd3-28dc-4566-8731-290b45f133e1" providerId="ADAL" clId="{A4E9BEDE-3471-46EF-AEDB-5C5AB1CE35A4}" dt="2024-05-22T11:44:23.506" v="1268" actId="165"/>
          <ac:spMkLst>
            <pc:docMk/>
            <pc:sldMk cId="2698443536" sldId="261"/>
            <ac:spMk id="298" creationId="{08AF3263-F134-1998-7E24-4F42457D25C1}"/>
          </ac:spMkLst>
        </pc:spChg>
        <pc:spChg chg="mod topLvl">
          <ac:chgData name="Amal Babu" userId="fdeb1cd3-28dc-4566-8731-290b45f133e1" providerId="ADAL" clId="{A4E9BEDE-3471-46EF-AEDB-5C5AB1CE35A4}" dt="2024-05-22T11:44:23.506" v="1268" actId="165"/>
          <ac:spMkLst>
            <pc:docMk/>
            <pc:sldMk cId="2698443536" sldId="261"/>
            <ac:spMk id="299" creationId="{BFC8F6E9-4CCC-0609-4B83-3C0240A9C5C8}"/>
          </ac:spMkLst>
        </pc:spChg>
        <pc:spChg chg="mod topLvl">
          <ac:chgData name="Amal Babu" userId="fdeb1cd3-28dc-4566-8731-290b45f133e1" providerId="ADAL" clId="{A4E9BEDE-3471-46EF-AEDB-5C5AB1CE35A4}" dt="2024-05-22T11:44:23.506" v="1268" actId="165"/>
          <ac:spMkLst>
            <pc:docMk/>
            <pc:sldMk cId="2698443536" sldId="261"/>
            <ac:spMk id="300" creationId="{D19D15F7-C431-2400-41CD-1A3D1930AC39}"/>
          </ac:spMkLst>
        </pc:spChg>
        <pc:spChg chg="add mod">
          <ac:chgData name="Amal Babu" userId="fdeb1cd3-28dc-4566-8731-290b45f133e1" providerId="ADAL" clId="{A4E9BEDE-3471-46EF-AEDB-5C5AB1CE35A4}" dt="2024-05-22T11:34:49.270" v="945" actId="12788"/>
          <ac:spMkLst>
            <pc:docMk/>
            <pc:sldMk cId="2698443536" sldId="261"/>
            <ac:spMk id="302" creationId="{E46E82AE-EC0B-E8A4-ADB5-35F4B762CAE8}"/>
          </ac:spMkLst>
        </pc:spChg>
        <pc:spChg chg="add mod">
          <ac:chgData name="Amal Babu" userId="fdeb1cd3-28dc-4566-8731-290b45f133e1" providerId="ADAL" clId="{A4E9BEDE-3471-46EF-AEDB-5C5AB1CE35A4}" dt="2024-05-22T11:42:23.520" v="1195" actId="20577"/>
          <ac:spMkLst>
            <pc:docMk/>
            <pc:sldMk cId="2698443536" sldId="261"/>
            <ac:spMk id="303" creationId="{1F08ACBE-642E-4D21-CF9F-654649021845}"/>
          </ac:spMkLst>
        </pc:spChg>
        <pc:spChg chg="del mod">
          <ac:chgData name="Amal Babu" userId="fdeb1cd3-28dc-4566-8731-290b45f133e1" providerId="ADAL" clId="{A4E9BEDE-3471-46EF-AEDB-5C5AB1CE35A4}" dt="2024-05-22T11:35:58.155" v="1041"/>
          <ac:spMkLst>
            <pc:docMk/>
            <pc:sldMk cId="2698443536" sldId="261"/>
            <ac:spMk id="304" creationId="{532A51A4-F30C-A35A-9C13-7A5CEA7839E2}"/>
          </ac:spMkLst>
        </pc:spChg>
        <pc:spChg chg="add del mod">
          <ac:chgData name="Amal Babu" userId="fdeb1cd3-28dc-4566-8731-290b45f133e1" providerId="ADAL" clId="{A4E9BEDE-3471-46EF-AEDB-5C5AB1CE35A4}" dt="2024-05-22T11:35:58.155" v="1041"/>
          <ac:spMkLst>
            <pc:docMk/>
            <pc:sldMk cId="2698443536" sldId="261"/>
            <ac:spMk id="305" creationId="{65AF03E8-F8C1-CAC8-C597-0BFE069E986A}"/>
          </ac:spMkLst>
        </pc:spChg>
        <pc:spChg chg="mod">
          <ac:chgData name="Amal Babu" userId="fdeb1cd3-28dc-4566-8731-290b45f133e1" providerId="ADAL" clId="{A4E9BEDE-3471-46EF-AEDB-5C5AB1CE35A4}" dt="2024-05-22T11:44:23.506" v="1268" actId="165"/>
          <ac:spMkLst>
            <pc:docMk/>
            <pc:sldMk cId="2698443536" sldId="261"/>
            <ac:spMk id="306" creationId="{2C4CCC9C-C9C5-42F1-2DC7-C7C5BEBC9061}"/>
          </ac:spMkLst>
        </pc:spChg>
        <pc:spChg chg="add mod topLvl">
          <ac:chgData name="Amal Babu" userId="fdeb1cd3-28dc-4566-8731-290b45f133e1" providerId="ADAL" clId="{A4E9BEDE-3471-46EF-AEDB-5C5AB1CE35A4}" dt="2024-05-22T11:44:23.506" v="1268" actId="165"/>
          <ac:spMkLst>
            <pc:docMk/>
            <pc:sldMk cId="2698443536" sldId="261"/>
            <ac:spMk id="310" creationId="{9A98661F-E57B-F587-F827-1EC5ADCF495C}"/>
          </ac:spMkLst>
        </pc:spChg>
        <pc:spChg chg="add mod topLvl">
          <ac:chgData name="Amal Babu" userId="fdeb1cd3-28dc-4566-8731-290b45f133e1" providerId="ADAL" clId="{A4E9BEDE-3471-46EF-AEDB-5C5AB1CE35A4}" dt="2024-05-22T11:44:23.506" v="1268" actId="165"/>
          <ac:spMkLst>
            <pc:docMk/>
            <pc:sldMk cId="2698443536" sldId="261"/>
            <ac:spMk id="311" creationId="{6195B1A1-AA1A-D088-1C4A-7B40DB3C9C86}"/>
          </ac:spMkLst>
        </pc:spChg>
        <pc:spChg chg="add mod topLvl">
          <ac:chgData name="Amal Babu" userId="fdeb1cd3-28dc-4566-8731-290b45f133e1" providerId="ADAL" clId="{A4E9BEDE-3471-46EF-AEDB-5C5AB1CE35A4}" dt="2024-05-22T11:44:23.506" v="1268" actId="165"/>
          <ac:spMkLst>
            <pc:docMk/>
            <pc:sldMk cId="2698443536" sldId="261"/>
            <ac:spMk id="312" creationId="{5AE43A6D-B325-C345-55BE-212F78FFD77C}"/>
          </ac:spMkLst>
        </pc:spChg>
        <pc:spChg chg="add mod topLvl">
          <ac:chgData name="Amal Babu" userId="fdeb1cd3-28dc-4566-8731-290b45f133e1" providerId="ADAL" clId="{A4E9BEDE-3471-46EF-AEDB-5C5AB1CE35A4}" dt="2024-05-22T11:44:23.506" v="1268" actId="165"/>
          <ac:spMkLst>
            <pc:docMk/>
            <pc:sldMk cId="2698443536" sldId="261"/>
            <ac:spMk id="316" creationId="{8BDA1CE1-29CE-2551-6633-5E95828FFE71}"/>
          </ac:spMkLst>
        </pc:spChg>
        <pc:spChg chg="add mod topLvl">
          <ac:chgData name="Amal Babu" userId="fdeb1cd3-28dc-4566-8731-290b45f133e1" providerId="ADAL" clId="{A4E9BEDE-3471-46EF-AEDB-5C5AB1CE35A4}" dt="2024-05-22T11:44:23.506" v="1268" actId="165"/>
          <ac:spMkLst>
            <pc:docMk/>
            <pc:sldMk cId="2698443536" sldId="261"/>
            <ac:spMk id="317" creationId="{4546EFA2-D4AC-1CFC-3852-4A04C5317744}"/>
          </ac:spMkLst>
        </pc:spChg>
        <pc:spChg chg="add mod topLvl">
          <ac:chgData name="Amal Babu" userId="fdeb1cd3-28dc-4566-8731-290b45f133e1" providerId="ADAL" clId="{A4E9BEDE-3471-46EF-AEDB-5C5AB1CE35A4}" dt="2024-05-22T11:44:23.506" v="1268" actId="165"/>
          <ac:spMkLst>
            <pc:docMk/>
            <pc:sldMk cId="2698443536" sldId="261"/>
            <ac:spMk id="318" creationId="{4610FF32-097D-CBB2-F588-52DA1FBAED1A}"/>
          </ac:spMkLst>
        </pc:spChg>
        <pc:spChg chg="add mod topLvl">
          <ac:chgData name="Amal Babu" userId="fdeb1cd3-28dc-4566-8731-290b45f133e1" providerId="ADAL" clId="{A4E9BEDE-3471-46EF-AEDB-5C5AB1CE35A4}" dt="2024-05-22T11:44:23.506" v="1268" actId="165"/>
          <ac:spMkLst>
            <pc:docMk/>
            <pc:sldMk cId="2698443536" sldId="261"/>
            <ac:spMk id="320" creationId="{8D7D5484-292F-B981-9EAF-596D2086490D}"/>
          </ac:spMkLst>
        </pc:spChg>
        <pc:spChg chg="add mod topLvl">
          <ac:chgData name="Amal Babu" userId="fdeb1cd3-28dc-4566-8731-290b45f133e1" providerId="ADAL" clId="{A4E9BEDE-3471-46EF-AEDB-5C5AB1CE35A4}" dt="2024-05-22T11:44:23.506" v="1268" actId="165"/>
          <ac:spMkLst>
            <pc:docMk/>
            <pc:sldMk cId="2698443536" sldId="261"/>
            <ac:spMk id="321" creationId="{93A68722-5C57-CC96-A079-4359A7A7EBA0}"/>
          </ac:spMkLst>
        </pc:spChg>
        <pc:spChg chg="add mod topLvl">
          <ac:chgData name="Amal Babu" userId="fdeb1cd3-28dc-4566-8731-290b45f133e1" providerId="ADAL" clId="{A4E9BEDE-3471-46EF-AEDB-5C5AB1CE35A4}" dt="2024-05-22T11:44:23.506" v="1268" actId="165"/>
          <ac:spMkLst>
            <pc:docMk/>
            <pc:sldMk cId="2698443536" sldId="261"/>
            <ac:spMk id="322" creationId="{7AF0F30E-5AEA-9A24-7A3C-8F3031925040}"/>
          </ac:spMkLst>
        </pc:spChg>
        <pc:spChg chg="add mod topLvl">
          <ac:chgData name="Amal Babu" userId="fdeb1cd3-28dc-4566-8731-290b45f133e1" providerId="ADAL" clId="{A4E9BEDE-3471-46EF-AEDB-5C5AB1CE35A4}" dt="2024-05-22T11:44:23.506" v="1268" actId="165"/>
          <ac:spMkLst>
            <pc:docMk/>
            <pc:sldMk cId="2698443536" sldId="261"/>
            <ac:spMk id="324" creationId="{B297B4B1-F968-AD4A-59A6-47D51EC90662}"/>
          </ac:spMkLst>
        </pc:spChg>
        <pc:spChg chg="add mod topLvl">
          <ac:chgData name="Amal Babu" userId="fdeb1cd3-28dc-4566-8731-290b45f133e1" providerId="ADAL" clId="{A4E9BEDE-3471-46EF-AEDB-5C5AB1CE35A4}" dt="2024-05-22T11:44:23.506" v="1268" actId="165"/>
          <ac:spMkLst>
            <pc:docMk/>
            <pc:sldMk cId="2698443536" sldId="261"/>
            <ac:spMk id="325" creationId="{20BA9677-E4BB-A5C9-C6FB-2C4706656EA6}"/>
          </ac:spMkLst>
        </pc:spChg>
        <pc:spChg chg="add mod topLvl">
          <ac:chgData name="Amal Babu" userId="fdeb1cd3-28dc-4566-8731-290b45f133e1" providerId="ADAL" clId="{A4E9BEDE-3471-46EF-AEDB-5C5AB1CE35A4}" dt="2024-05-22T11:44:23.506" v="1268" actId="165"/>
          <ac:spMkLst>
            <pc:docMk/>
            <pc:sldMk cId="2698443536" sldId="261"/>
            <ac:spMk id="326" creationId="{B7EA312D-E3E2-AC6C-236B-5D9120E7BCC5}"/>
          </ac:spMkLst>
        </pc:spChg>
        <pc:spChg chg="add mod topLvl">
          <ac:chgData name="Amal Babu" userId="fdeb1cd3-28dc-4566-8731-290b45f133e1" providerId="ADAL" clId="{A4E9BEDE-3471-46EF-AEDB-5C5AB1CE35A4}" dt="2024-05-22T11:44:23.506" v="1268" actId="165"/>
          <ac:spMkLst>
            <pc:docMk/>
            <pc:sldMk cId="2698443536" sldId="261"/>
            <ac:spMk id="328" creationId="{D7B55B03-556F-4E7C-1581-C1E9FDADC8ED}"/>
          </ac:spMkLst>
        </pc:spChg>
        <pc:spChg chg="add mod topLvl">
          <ac:chgData name="Amal Babu" userId="fdeb1cd3-28dc-4566-8731-290b45f133e1" providerId="ADAL" clId="{A4E9BEDE-3471-46EF-AEDB-5C5AB1CE35A4}" dt="2024-05-22T11:44:23.506" v="1268" actId="165"/>
          <ac:spMkLst>
            <pc:docMk/>
            <pc:sldMk cId="2698443536" sldId="261"/>
            <ac:spMk id="329" creationId="{962BB041-E986-6979-D402-31C537B22040}"/>
          </ac:spMkLst>
        </pc:spChg>
        <pc:spChg chg="add mod topLvl">
          <ac:chgData name="Amal Babu" userId="fdeb1cd3-28dc-4566-8731-290b45f133e1" providerId="ADAL" clId="{A4E9BEDE-3471-46EF-AEDB-5C5AB1CE35A4}" dt="2024-05-22T11:44:23.506" v="1268" actId="165"/>
          <ac:spMkLst>
            <pc:docMk/>
            <pc:sldMk cId="2698443536" sldId="261"/>
            <ac:spMk id="330" creationId="{C67C31BB-9E79-D4F2-D18A-E1B4ED2225B1}"/>
          </ac:spMkLst>
        </pc:spChg>
        <pc:spChg chg="add del mod">
          <ac:chgData name="Amal Babu" userId="fdeb1cd3-28dc-4566-8731-290b45f133e1" providerId="ADAL" clId="{A4E9BEDE-3471-46EF-AEDB-5C5AB1CE35A4}" dt="2024-05-22T11:41:46.942" v="1177" actId="478"/>
          <ac:spMkLst>
            <pc:docMk/>
            <pc:sldMk cId="2698443536" sldId="261"/>
            <ac:spMk id="332" creationId="{A409E501-8D6C-B360-6BE5-F1D87CFFB5FF}"/>
          </ac:spMkLst>
        </pc:spChg>
        <pc:spChg chg="add del mod">
          <ac:chgData name="Amal Babu" userId="fdeb1cd3-28dc-4566-8731-290b45f133e1" providerId="ADAL" clId="{A4E9BEDE-3471-46EF-AEDB-5C5AB1CE35A4}" dt="2024-05-22T11:41:46.942" v="1177" actId="478"/>
          <ac:spMkLst>
            <pc:docMk/>
            <pc:sldMk cId="2698443536" sldId="261"/>
            <ac:spMk id="333" creationId="{C0AD0989-88B1-BE23-210D-2AE1D2504FAB}"/>
          </ac:spMkLst>
        </pc:spChg>
        <pc:spChg chg="add del mod">
          <ac:chgData name="Amal Babu" userId="fdeb1cd3-28dc-4566-8731-290b45f133e1" providerId="ADAL" clId="{A4E9BEDE-3471-46EF-AEDB-5C5AB1CE35A4}" dt="2024-05-22T11:41:46.942" v="1177" actId="478"/>
          <ac:spMkLst>
            <pc:docMk/>
            <pc:sldMk cId="2698443536" sldId="261"/>
            <ac:spMk id="334" creationId="{7D4232EE-A640-D567-95E6-F7390E6FA2CD}"/>
          </ac:spMkLst>
        </pc:spChg>
        <pc:spChg chg="add mod topLvl">
          <ac:chgData name="Amal Babu" userId="fdeb1cd3-28dc-4566-8731-290b45f133e1" providerId="ADAL" clId="{A4E9BEDE-3471-46EF-AEDB-5C5AB1CE35A4}" dt="2024-05-22T11:44:40.805" v="1272" actId="1076"/>
          <ac:spMkLst>
            <pc:docMk/>
            <pc:sldMk cId="2698443536" sldId="261"/>
            <ac:spMk id="337" creationId="{B168F66C-C138-3EC8-C001-1A41533DB4E8}"/>
          </ac:spMkLst>
        </pc:spChg>
        <pc:spChg chg="add mod topLvl">
          <ac:chgData name="Amal Babu" userId="fdeb1cd3-28dc-4566-8731-290b45f133e1" providerId="ADAL" clId="{A4E9BEDE-3471-46EF-AEDB-5C5AB1CE35A4}" dt="2024-05-22T11:44:40.805" v="1272" actId="1076"/>
          <ac:spMkLst>
            <pc:docMk/>
            <pc:sldMk cId="2698443536" sldId="261"/>
            <ac:spMk id="338" creationId="{49DE9393-8011-E019-39C8-92DAF8BED682}"/>
          </ac:spMkLst>
        </pc:spChg>
        <pc:spChg chg="add del mod">
          <ac:chgData name="Amal Babu" userId="fdeb1cd3-28dc-4566-8731-290b45f133e1" providerId="ADAL" clId="{A4E9BEDE-3471-46EF-AEDB-5C5AB1CE35A4}" dt="2024-05-22T11:42:53.310" v="1215" actId="478"/>
          <ac:spMkLst>
            <pc:docMk/>
            <pc:sldMk cId="2698443536" sldId="261"/>
            <ac:spMk id="339" creationId="{3C7F7159-F996-E2CF-A23E-28E3EA53CA64}"/>
          </ac:spMkLst>
        </pc:spChg>
        <pc:spChg chg="add mod topLvl">
          <ac:chgData name="Amal Babu" userId="fdeb1cd3-28dc-4566-8731-290b45f133e1" providerId="ADAL" clId="{A4E9BEDE-3471-46EF-AEDB-5C5AB1CE35A4}" dt="2024-05-22T11:44:40.805" v="1272" actId="1076"/>
          <ac:spMkLst>
            <pc:docMk/>
            <pc:sldMk cId="2698443536" sldId="261"/>
            <ac:spMk id="342" creationId="{BB157B79-A5F0-2496-4CF3-CAF37F674104}"/>
          </ac:spMkLst>
        </pc:spChg>
        <pc:spChg chg="add mod topLvl">
          <ac:chgData name="Amal Babu" userId="fdeb1cd3-28dc-4566-8731-290b45f133e1" providerId="ADAL" clId="{A4E9BEDE-3471-46EF-AEDB-5C5AB1CE35A4}" dt="2024-05-22T11:44:40.805" v="1272" actId="1076"/>
          <ac:spMkLst>
            <pc:docMk/>
            <pc:sldMk cId="2698443536" sldId="261"/>
            <ac:spMk id="343" creationId="{DED26C34-EF83-8233-3B41-9BFEF3FA51F1}"/>
          </ac:spMkLst>
        </pc:spChg>
        <pc:spChg chg="add del mod">
          <ac:chgData name="Amal Babu" userId="fdeb1cd3-28dc-4566-8731-290b45f133e1" providerId="ADAL" clId="{A4E9BEDE-3471-46EF-AEDB-5C5AB1CE35A4}" dt="2024-05-22T11:44:43.181" v="1273" actId="478"/>
          <ac:spMkLst>
            <pc:docMk/>
            <pc:sldMk cId="2698443536" sldId="261"/>
            <ac:spMk id="346" creationId="{1DD3336E-8949-EA69-69DD-750879E14B86}"/>
          </ac:spMkLst>
        </pc:spChg>
        <pc:spChg chg="add del mod">
          <ac:chgData name="Amal Babu" userId="fdeb1cd3-28dc-4566-8731-290b45f133e1" providerId="ADAL" clId="{A4E9BEDE-3471-46EF-AEDB-5C5AB1CE35A4}" dt="2024-05-22T11:58:00.974" v="1335" actId="478"/>
          <ac:spMkLst>
            <pc:docMk/>
            <pc:sldMk cId="2698443536" sldId="261"/>
            <ac:spMk id="347" creationId="{4604243A-CFFC-8BDD-5B8B-D43EEAA543D5}"/>
          </ac:spMkLst>
        </pc:spChg>
        <pc:spChg chg="mod">
          <ac:chgData name="Amal Babu" userId="fdeb1cd3-28dc-4566-8731-290b45f133e1" providerId="ADAL" clId="{A4E9BEDE-3471-46EF-AEDB-5C5AB1CE35A4}" dt="2024-05-22T11:57:46.470" v="1314" actId="207"/>
          <ac:spMkLst>
            <pc:docMk/>
            <pc:sldMk cId="2698443536" sldId="261"/>
            <ac:spMk id="349" creationId="{976BB15C-7678-D74B-224A-801DA4750457}"/>
          </ac:spMkLst>
        </pc:spChg>
        <pc:spChg chg="mod">
          <ac:chgData name="Amal Babu" userId="fdeb1cd3-28dc-4566-8731-290b45f133e1" providerId="ADAL" clId="{A4E9BEDE-3471-46EF-AEDB-5C5AB1CE35A4}" dt="2024-05-22T11:57:46.470" v="1314" actId="207"/>
          <ac:spMkLst>
            <pc:docMk/>
            <pc:sldMk cId="2698443536" sldId="261"/>
            <ac:spMk id="350" creationId="{55A7EA73-E0BC-2927-A293-B642FE3F1E56}"/>
          </ac:spMkLst>
        </pc:spChg>
        <pc:spChg chg="mod">
          <ac:chgData name="Amal Babu" userId="fdeb1cd3-28dc-4566-8731-290b45f133e1" providerId="ADAL" clId="{A4E9BEDE-3471-46EF-AEDB-5C5AB1CE35A4}" dt="2024-05-22T11:57:46.470" v="1314" actId="207"/>
          <ac:spMkLst>
            <pc:docMk/>
            <pc:sldMk cId="2698443536" sldId="261"/>
            <ac:spMk id="351" creationId="{D6E27281-DDCE-C848-AF54-6FAA280FD019}"/>
          </ac:spMkLst>
        </pc:spChg>
        <pc:grpChg chg="del mod">
          <ac:chgData name="Amal Babu" userId="fdeb1cd3-28dc-4566-8731-290b45f133e1" providerId="ADAL" clId="{A4E9BEDE-3471-46EF-AEDB-5C5AB1CE35A4}" dt="2024-05-22T11:33:44.170" v="908" actId="165"/>
          <ac:grpSpMkLst>
            <pc:docMk/>
            <pc:sldMk cId="2698443536" sldId="261"/>
            <ac:grpSpMk id="4" creationId="{18D0DC47-5DCA-6EB7-FBCB-9F3A2D39229F}"/>
          </ac:grpSpMkLst>
        </pc:grpChg>
        <pc:grpChg chg="del mod topLvl">
          <ac:chgData name="Amal Babu" userId="fdeb1cd3-28dc-4566-8731-290b45f133e1" providerId="ADAL" clId="{A4E9BEDE-3471-46EF-AEDB-5C5AB1CE35A4}" dt="2024-05-22T11:33:44.549" v="909" actId="165"/>
          <ac:grpSpMkLst>
            <pc:docMk/>
            <pc:sldMk cId="2698443536" sldId="261"/>
            <ac:grpSpMk id="36" creationId="{819C5C8B-1406-6557-2776-836FA398C7A7}"/>
          </ac:grpSpMkLst>
        </pc:grpChg>
        <pc:grpChg chg="add del mod">
          <ac:chgData name="Amal Babu" userId="fdeb1cd3-28dc-4566-8731-290b45f133e1" providerId="ADAL" clId="{A4E9BEDE-3471-46EF-AEDB-5C5AB1CE35A4}" dt="2024-05-22T11:35:36.188" v="1032" actId="165"/>
          <ac:grpSpMkLst>
            <pc:docMk/>
            <pc:sldMk cId="2698443536" sldId="261"/>
            <ac:grpSpMk id="301" creationId="{72AD6FFD-D8DA-87F8-99BE-E9ECF60E9294}"/>
          </ac:grpSpMkLst>
        </pc:grpChg>
        <pc:grpChg chg="add mod topLvl">
          <ac:chgData name="Amal Babu" userId="fdeb1cd3-28dc-4566-8731-290b45f133e1" providerId="ADAL" clId="{A4E9BEDE-3471-46EF-AEDB-5C5AB1CE35A4}" dt="2024-05-22T11:44:23.506" v="1268" actId="165"/>
          <ac:grpSpMkLst>
            <pc:docMk/>
            <pc:sldMk cId="2698443536" sldId="261"/>
            <ac:grpSpMk id="307" creationId="{A53F2245-AD31-DC73-1316-B4F13D0F6BE2}"/>
          </ac:grpSpMkLst>
        </pc:grpChg>
        <pc:grpChg chg="add del mod">
          <ac:chgData name="Amal Babu" userId="fdeb1cd3-28dc-4566-8731-290b45f133e1" providerId="ADAL" clId="{A4E9BEDE-3471-46EF-AEDB-5C5AB1CE35A4}" dt="2024-05-22T11:39:27.485" v="1111" actId="165"/>
          <ac:grpSpMkLst>
            <pc:docMk/>
            <pc:sldMk cId="2698443536" sldId="261"/>
            <ac:grpSpMk id="315" creationId="{8745D6F5-A468-A8A4-5DB4-55D5D608C4F6}"/>
          </ac:grpSpMkLst>
        </pc:grpChg>
        <pc:grpChg chg="add del mod">
          <ac:chgData name="Amal Babu" userId="fdeb1cd3-28dc-4566-8731-290b45f133e1" providerId="ADAL" clId="{A4E9BEDE-3471-46EF-AEDB-5C5AB1CE35A4}" dt="2024-05-22T11:42:00.598" v="1183" actId="165"/>
          <ac:grpSpMkLst>
            <pc:docMk/>
            <pc:sldMk cId="2698443536" sldId="261"/>
            <ac:grpSpMk id="336" creationId="{1CEA4CD0-05B2-C1F7-AE9A-19D436D65F90}"/>
          </ac:grpSpMkLst>
        </pc:grpChg>
        <pc:grpChg chg="add del mod">
          <ac:chgData name="Amal Babu" userId="fdeb1cd3-28dc-4566-8731-290b45f133e1" providerId="ADAL" clId="{A4E9BEDE-3471-46EF-AEDB-5C5AB1CE35A4}" dt="2024-05-22T11:44:23.506" v="1268" actId="165"/>
          <ac:grpSpMkLst>
            <pc:docMk/>
            <pc:sldMk cId="2698443536" sldId="261"/>
            <ac:grpSpMk id="345" creationId="{A6D3BD18-C22F-7557-4DA4-D75374B01298}"/>
          </ac:grpSpMkLst>
        </pc:grpChg>
        <pc:grpChg chg="add mod">
          <ac:chgData name="Amal Babu" userId="fdeb1cd3-28dc-4566-8731-290b45f133e1" providerId="ADAL" clId="{A4E9BEDE-3471-46EF-AEDB-5C5AB1CE35A4}" dt="2024-05-22T11:57:58.149" v="1334" actId="1036"/>
          <ac:grpSpMkLst>
            <pc:docMk/>
            <pc:sldMk cId="2698443536" sldId="261"/>
            <ac:grpSpMk id="348" creationId="{75D25FD3-90DA-FFAF-C564-C8032B026811}"/>
          </ac:grpSpMkLst>
        </pc:grpChg>
        <pc:picChg chg="add del">
          <ac:chgData name="Amal Babu" userId="fdeb1cd3-28dc-4566-8731-290b45f133e1" providerId="ADAL" clId="{A4E9BEDE-3471-46EF-AEDB-5C5AB1CE35A4}" dt="2024-05-22T11:33:43.778" v="907" actId="27803"/>
          <ac:picMkLst>
            <pc:docMk/>
            <pc:sldMk cId="2698443536" sldId="261"/>
            <ac:picMk id="3" creationId="{378BD67E-EA9E-E390-87AA-39C49CA77068}"/>
          </ac:picMkLst>
        </pc:picChg>
        <pc:picChg chg="add del mod">
          <ac:chgData name="Amal Babu" userId="fdeb1cd3-28dc-4566-8731-290b45f133e1" providerId="ADAL" clId="{A4E9BEDE-3471-46EF-AEDB-5C5AB1CE35A4}" dt="2024-05-22T11:41:53.643" v="1179" actId="21"/>
          <ac:picMkLst>
            <pc:docMk/>
            <pc:sldMk cId="2698443536" sldId="261"/>
            <ac:picMk id="309" creationId="{0EDD6EE4-95F5-0B18-F0CC-A3307898DE23}"/>
          </ac:picMkLst>
        </pc:picChg>
        <pc:picChg chg="add mod topLvl">
          <ac:chgData name="Amal Babu" userId="fdeb1cd3-28dc-4566-8731-290b45f133e1" providerId="ADAL" clId="{A4E9BEDE-3471-46EF-AEDB-5C5AB1CE35A4}" dt="2024-05-22T11:44:23.506" v="1268" actId="165"/>
          <ac:picMkLst>
            <pc:docMk/>
            <pc:sldMk cId="2698443536" sldId="261"/>
            <ac:picMk id="314" creationId="{D8A61B81-D46C-8BD2-B463-2BD8B02B2258}"/>
          </ac:picMkLst>
        </pc:picChg>
        <pc:picChg chg="add mod topLvl">
          <ac:chgData name="Amal Babu" userId="fdeb1cd3-28dc-4566-8731-290b45f133e1" providerId="ADAL" clId="{A4E9BEDE-3471-46EF-AEDB-5C5AB1CE35A4}" dt="2024-05-22T11:44:23.506" v="1268" actId="165"/>
          <ac:picMkLst>
            <pc:docMk/>
            <pc:sldMk cId="2698443536" sldId="261"/>
            <ac:picMk id="319" creationId="{6B791036-5997-B3CB-A2A8-C748F67C3098}"/>
          </ac:picMkLst>
        </pc:picChg>
        <pc:picChg chg="add mod topLvl">
          <ac:chgData name="Amal Babu" userId="fdeb1cd3-28dc-4566-8731-290b45f133e1" providerId="ADAL" clId="{A4E9BEDE-3471-46EF-AEDB-5C5AB1CE35A4}" dt="2024-05-22T11:44:23.506" v="1268" actId="165"/>
          <ac:picMkLst>
            <pc:docMk/>
            <pc:sldMk cId="2698443536" sldId="261"/>
            <ac:picMk id="323" creationId="{6C94F54D-4DB8-F458-3A64-75DA7D7E0CE5}"/>
          </ac:picMkLst>
        </pc:picChg>
        <pc:picChg chg="add mod topLvl">
          <ac:chgData name="Amal Babu" userId="fdeb1cd3-28dc-4566-8731-290b45f133e1" providerId="ADAL" clId="{A4E9BEDE-3471-46EF-AEDB-5C5AB1CE35A4}" dt="2024-05-22T11:44:23.506" v="1268" actId="165"/>
          <ac:picMkLst>
            <pc:docMk/>
            <pc:sldMk cId="2698443536" sldId="261"/>
            <ac:picMk id="327" creationId="{9CCCD829-C5C2-362E-0D81-D1615EC2AB35}"/>
          </ac:picMkLst>
        </pc:picChg>
        <pc:picChg chg="add mod topLvl">
          <ac:chgData name="Amal Babu" userId="fdeb1cd3-28dc-4566-8731-290b45f133e1" providerId="ADAL" clId="{A4E9BEDE-3471-46EF-AEDB-5C5AB1CE35A4}" dt="2024-05-22T11:44:23.506" v="1268" actId="165"/>
          <ac:picMkLst>
            <pc:docMk/>
            <pc:sldMk cId="2698443536" sldId="261"/>
            <ac:picMk id="331" creationId="{44055D98-0E51-34FA-C8B9-0CB09FBA0A42}"/>
          </ac:picMkLst>
        </pc:picChg>
        <pc:picChg chg="add del mod">
          <ac:chgData name="Amal Babu" userId="fdeb1cd3-28dc-4566-8731-290b45f133e1" providerId="ADAL" clId="{A4E9BEDE-3471-46EF-AEDB-5C5AB1CE35A4}" dt="2024-05-22T11:41:46.942" v="1177" actId="478"/>
          <ac:picMkLst>
            <pc:docMk/>
            <pc:sldMk cId="2698443536" sldId="261"/>
            <ac:picMk id="335" creationId="{9A4B168E-8074-64D4-1D7C-7ED824D20BCA}"/>
          </ac:picMkLst>
        </pc:picChg>
        <pc:picChg chg="add del mod">
          <ac:chgData name="Amal Babu" userId="fdeb1cd3-28dc-4566-8731-290b45f133e1" providerId="ADAL" clId="{A4E9BEDE-3471-46EF-AEDB-5C5AB1CE35A4}" dt="2024-05-22T11:42:53.310" v="1215" actId="478"/>
          <ac:picMkLst>
            <pc:docMk/>
            <pc:sldMk cId="2698443536" sldId="261"/>
            <ac:picMk id="340" creationId="{3D19FF63-ACC3-AFD9-0316-2428AC5168F6}"/>
          </ac:picMkLst>
        </pc:picChg>
        <pc:picChg chg="add del mod">
          <ac:chgData name="Amal Babu" userId="fdeb1cd3-28dc-4566-8731-290b45f133e1" providerId="ADAL" clId="{A4E9BEDE-3471-46EF-AEDB-5C5AB1CE35A4}" dt="2024-05-22T11:44:07.252" v="1263" actId="478"/>
          <ac:picMkLst>
            <pc:docMk/>
            <pc:sldMk cId="2698443536" sldId="261"/>
            <ac:picMk id="341" creationId="{0EDD6EE4-95F5-0B18-F0CC-A3307898DE23}"/>
          </ac:picMkLst>
        </pc:picChg>
        <pc:picChg chg="add mod topLvl">
          <ac:chgData name="Amal Babu" userId="fdeb1cd3-28dc-4566-8731-290b45f133e1" providerId="ADAL" clId="{A4E9BEDE-3471-46EF-AEDB-5C5AB1CE35A4}" dt="2024-05-22T11:44:40.805" v="1272" actId="1076"/>
          <ac:picMkLst>
            <pc:docMk/>
            <pc:sldMk cId="2698443536" sldId="261"/>
            <ac:picMk id="344" creationId="{4471FAA6-CF9A-EB09-2A18-673864020122}"/>
          </ac:picMkLst>
        </pc:picChg>
      </pc:sldChg>
      <pc:sldChg chg="addSp delSp modSp new mod ord modClrScheme chgLayout">
        <pc:chgData name="Amal Babu" userId="fdeb1cd3-28dc-4566-8731-290b45f133e1" providerId="ADAL" clId="{A4E9BEDE-3471-46EF-AEDB-5C5AB1CE35A4}" dt="2024-05-23T04:50:11.262" v="1936" actId="1037"/>
        <pc:sldMkLst>
          <pc:docMk/>
          <pc:sldMk cId="566755958" sldId="262"/>
        </pc:sldMkLst>
        <pc:spChg chg="add mod">
          <ac:chgData name="Amal Babu" userId="fdeb1cd3-28dc-4566-8731-290b45f133e1" providerId="ADAL" clId="{A4E9BEDE-3471-46EF-AEDB-5C5AB1CE35A4}" dt="2024-05-22T12:41:21.616" v="1379" actId="1076"/>
          <ac:spMkLst>
            <pc:docMk/>
            <pc:sldMk cId="566755958" sldId="262"/>
            <ac:spMk id="2" creationId="{D792FE83-4054-C438-E23D-1A9F2FF7B561}"/>
          </ac:spMkLst>
        </pc:spChg>
        <pc:spChg chg="add mod">
          <ac:chgData name="Amal Babu" userId="fdeb1cd3-28dc-4566-8731-290b45f133e1" providerId="ADAL" clId="{A4E9BEDE-3471-46EF-AEDB-5C5AB1CE35A4}" dt="2024-05-23T04:50:11.262" v="1936" actId="1037"/>
          <ac:spMkLst>
            <pc:docMk/>
            <pc:sldMk cId="566755958" sldId="262"/>
            <ac:spMk id="3" creationId="{BC7F86F9-F157-36E1-2692-C7C4CB75264B}"/>
          </ac:spMkLst>
        </pc:spChg>
        <pc:spChg chg="mod">
          <ac:chgData name="Amal Babu" userId="fdeb1cd3-28dc-4566-8731-290b45f133e1" providerId="ADAL" clId="{A4E9BEDE-3471-46EF-AEDB-5C5AB1CE35A4}" dt="2024-05-22T12:41:39.432" v="1380"/>
          <ac:spMkLst>
            <pc:docMk/>
            <pc:sldMk cId="566755958" sldId="262"/>
            <ac:spMk id="5" creationId="{B88C45BC-EEE4-C1E0-2E8C-2FF01936C072}"/>
          </ac:spMkLst>
        </pc:spChg>
        <pc:spChg chg="mod">
          <ac:chgData name="Amal Babu" userId="fdeb1cd3-28dc-4566-8731-290b45f133e1" providerId="ADAL" clId="{A4E9BEDE-3471-46EF-AEDB-5C5AB1CE35A4}" dt="2024-05-22T12:41:39.432" v="1380"/>
          <ac:spMkLst>
            <pc:docMk/>
            <pc:sldMk cId="566755958" sldId="262"/>
            <ac:spMk id="6" creationId="{85DAEBC6-A8E5-67DE-25D0-774B050B9D76}"/>
          </ac:spMkLst>
        </pc:spChg>
        <pc:spChg chg="mod">
          <ac:chgData name="Amal Babu" userId="fdeb1cd3-28dc-4566-8731-290b45f133e1" providerId="ADAL" clId="{A4E9BEDE-3471-46EF-AEDB-5C5AB1CE35A4}" dt="2024-05-22T12:41:39.432" v="1380"/>
          <ac:spMkLst>
            <pc:docMk/>
            <pc:sldMk cId="566755958" sldId="262"/>
            <ac:spMk id="7" creationId="{A75BD506-E425-AB88-FA07-A6FA33884476}"/>
          </ac:spMkLst>
        </pc:spChg>
        <pc:spChg chg="add del mod">
          <ac:chgData name="Amal Babu" userId="fdeb1cd3-28dc-4566-8731-290b45f133e1" providerId="ADAL" clId="{A4E9BEDE-3471-46EF-AEDB-5C5AB1CE35A4}" dt="2024-05-23T04:50:00.971" v="1933" actId="478"/>
          <ac:spMkLst>
            <pc:docMk/>
            <pc:sldMk cId="566755958" sldId="262"/>
            <ac:spMk id="8" creationId="{FA97C2F9-A153-5B77-D192-7AAC66244DB5}"/>
          </ac:spMkLst>
        </pc:spChg>
        <pc:spChg chg="add del mod">
          <ac:chgData name="Amal Babu" userId="fdeb1cd3-28dc-4566-8731-290b45f133e1" providerId="ADAL" clId="{A4E9BEDE-3471-46EF-AEDB-5C5AB1CE35A4}" dt="2024-05-22T12:42:11.559" v="1390" actId="478"/>
          <ac:spMkLst>
            <pc:docMk/>
            <pc:sldMk cId="566755958" sldId="262"/>
            <ac:spMk id="10" creationId="{85691C93-85DE-CB6D-B177-81D39CD2365A}"/>
          </ac:spMkLst>
        </pc:spChg>
        <pc:spChg chg="add mod topLvl">
          <ac:chgData name="Amal Babu" userId="fdeb1cd3-28dc-4566-8731-290b45f133e1" providerId="ADAL" clId="{A4E9BEDE-3471-46EF-AEDB-5C5AB1CE35A4}" dt="2024-05-23T04:50:11.262" v="1936" actId="1037"/>
          <ac:spMkLst>
            <pc:docMk/>
            <pc:sldMk cId="566755958" sldId="262"/>
            <ac:spMk id="11" creationId="{AC008049-2D20-7EA1-B4B9-F5181A6CA005}"/>
          </ac:spMkLst>
        </pc:spChg>
        <pc:spChg chg="mod topLvl">
          <ac:chgData name="Amal Babu" userId="fdeb1cd3-28dc-4566-8731-290b45f133e1" providerId="ADAL" clId="{A4E9BEDE-3471-46EF-AEDB-5C5AB1CE35A4}" dt="2024-05-23T04:50:11.262" v="1936" actId="1037"/>
          <ac:spMkLst>
            <pc:docMk/>
            <pc:sldMk cId="566755958" sldId="262"/>
            <ac:spMk id="14" creationId="{F4FD8635-E8F5-48DF-6E30-B39D156995D1}"/>
          </ac:spMkLst>
        </pc:spChg>
        <pc:spChg chg="add mod topLvl">
          <ac:chgData name="Amal Babu" userId="fdeb1cd3-28dc-4566-8731-290b45f133e1" providerId="ADAL" clId="{A4E9BEDE-3471-46EF-AEDB-5C5AB1CE35A4}" dt="2024-05-23T04:50:11.262" v="1936" actId="1037"/>
          <ac:spMkLst>
            <pc:docMk/>
            <pc:sldMk cId="566755958" sldId="262"/>
            <ac:spMk id="15" creationId="{1B3E035D-66AB-83C1-0138-2037EE3708F6}"/>
          </ac:spMkLst>
        </pc:spChg>
        <pc:spChg chg="add del mod">
          <ac:chgData name="Amal Babu" userId="fdeb1cd3-28dc-4566-8731-290b45f133e1" providerId="ADAL" clId="{A4E9BEDE-3471-46EF-AEDB-5C5AB1CE35A4}" dt="2024-05-22T13:01:40.559" v="1420" actId="478"/>
          <ac:spMkLst>
            <pc:docMk/>
            <pc:sldMk cId="566755958" sldId="262"/>
            <ac:spMk id="16" creationId="{270F6F15-B726-46C7-13A3-2E3AC967B10C}"/>
          </ac:spMkLst>
        </pc:spChg>
        <pc:spChg chg="add mod topLvl">
          <ac:chgData name="Amal Babu" userId="fdeb1cd3-28dc-4566-8731-290b45f133e1" providerId="ADAL" clId="{A4E9BEDE-3471-46EF-AEDB-5C5AB1CE35A4}" dt="2024-05-23T04:50:11.262" v="1936" actId="1037"/>
          <ac:spMkLst>
            <pc:docMk/>
            <pc:sldMk cId="566755958" sldId="262"/>
            <ac:spMk id="17" creationId="{7CAC9632-F47D-E395-7C9A-69EBCA526624}"/>
          </ac:spMkLst>
        </pc:spChg>
        <pc:spChg chg="add del mod">
          <ac:chgData name="Amal Babu" userId="fdeb1cd3-28dc-4566-8731-290b45f133e1" providerId="ADAL" clId="{A4E9BEDE-3471-46EF-AEDB-5C5AB1CE35A4}" dt="2024-05-22T13:02:11.365" v="1436" actId="478"/>
          <ac:spMkLst>
            <pc:docMk/>
            <pc:sldMk cId="566755958" sldId="262"/>
            <ac:spMk id="18" creationId="{3548248E-6FAC-A2CF-ADCC-DA94B70723AE}"/>
          </ac:spMkLst>
        </pc:spChg>
        <pc:spChg chg="mod topLvl">
          <ac:chgData name="Amal Babu" userId="fdeb1cd3-28dc-4566-8731-290b45f133e1" providerId="ADAL" clId="{A4E9BEDE-3471-46EF-AEDB-5C5AB1CE35A4}" dt="2024-05-23T04:50:11.262" v="1936" actId="1037"/>
          <ac:spMkLst>
            <pc:docMk/>
            <pc:sldMk cId="566755958" sldId="262"/>
            <ac:spMk id="21" creationId="{B01A3C95-E45F-1CF6-459B-BA1A83482109}"/>
          </ac:spMkLst>
        </pc:spChg>
        <pc:spChg chg="mod topLvl">
          <ac:chgData name="Amal Babu" userId="fdeb1cd3-28dc-4566-8731-290b45f133e1" providerId="ADAL" clId="{A4E9BEDE-3471-46EF-AEDB-5C5AB1CE35A4}" dt="2024-05-23T04:50:11.262" v="1936" actId="1037"/>
          <ac:spMkLst>
            <pc:docMk/>
            <pc:sldMk cId="566755958" sldId="262"/>
            <ac:spMk id="24" creationId="{17BE17A0-0F6D-9AFE-77F6-7789BEDB0D95}"/>
          </ac:spMkLst>
        </pc:spChg>
        <pc:spChg chg="add mod topLvl">
          <ac:chgData name="Amal Babu" userId="fdeb1cd3-28dc-4566-8731-290b45f133e1" providerId="ADAL" clId="{A4E9BEDE-3471-46EF-AEDB-5C5AB1CE35A4}" dt="2024-05-23T04:50:11.262" v="1936" actId="1037"/>
          <ac:spMkLst>
            <pc:docMk/>
            <pc:sldMk cId="566755958" sldId="262"/>
            <ac:spMk id="28" creationId="{C81A3C9D-24D7-D803-1491-82A4EF005E60}"/>
          </ac:spMkLst>
        </pc:spChg>
        <pc:spChg chg="add mod topLvl">
          <ac:chgData name="Amal Babu" userId="fdeb1cd3-28dc-4566-8731-290b45f133e1" providerId="ADAL" clId="{A4E9BEDE-3471-46EF-AEDB-5C5AB1CE35A4}" dt="2024-05-23T04:50:11.262" v="1936" actId="1037"/>
          <ac:spMkLst>
            <pc:docMk/>
            <pc:sldMk cId="566755958" sldId="262"/>
            <ac:spMk id="29" creationId="{A1245839-B92E-4AE6-FB09-90A3F6AE6649}"/>
          </ac:spMkLst>
        </pc:spChg>
        <pc:spChg chg="add mod topLvl">
          <ac:chgData name="Amal Babu" userId="fdeb1cd3-28dc-4566-8731-290b45f133e1" providerId="ADAL" clId="{A4E9BEDE-3471-46EF-AEDB-5C5AB1CE35A4}" dt="2024-05-23T04:50:11.262" v="1936" actId="1037"/>
          <ac:spMkLst>
            <pc:docMk/>
            <pc:sldMk cId="566755958" sldId="262"/>
            <ac:spMk id="30" creationId="{5428550F-E917-9DB7-5DFB-BFA96868277C}"/>
          </ac:spMkLst>
        </pc:spChg>
        <pc:spChg chg="add mod topLvl">
          <ac:chgData name="Amal Babu" userId="fdeb1cd3-28dc-4566-8731-290b45f133e1" providerId="ADAL" clId="{A4E9BEDE-3471-46EF-AEDB-5C5AB1CE35A4}" dt="2024-05-23T04:50:11.262" v="1936" actId="1037"/>
          <ac:spMkLst>
            <pc:docMk/>
            <pc:sldMk cId="566755958" sldId="262"/>
            <ac:spMk id="31" creationId="{44542E39-72F2-430A-16E0-E3872CD8496C}"/>
          </ac:spMkLst>
        </pc:spChg>
        <pc:spChg chg="add mod topLvl">
          <ac:chgData name="Amal Babu" userId="fdeb1cd3-28dc-4566-8731-290b45f133e1" providerId="ADAL" clId="{A4E9BEDE-3471-46EF-AEDB-5C5AB1CE35A4}" dt="2024-05-23T04:50:11.262" v="1936" actId="1037"/>
          <ac:spMkLst>
            <pc:docMk/>
            <pc:sldMk cId="566755958" sldId="262"/>
            <ac:spMk id="32" creationId="{F4B3B098-8FFD-DFD6-D78C-77514ABE585D}"/>
          </ac:spMkLst>
        </pc:spChg>
        <pc:spChg chg="add mod topLvl">
          <ac:chgData name="Amal Babu" userId="fdeb1cd3-28dc-4566-8731-290b45f133e1" providerId="ADAL" clId="{A4E9BEDE-3471-46EF-AEDB-5C5AB1CE35A4}" dt="2024-05-23T04:50:11.262" v="1936" actId="1037"/>
          <ac:spMkLst>
            <pc:docMk/>
            <pc:sldMk cId="566755958" sldId="262"/>
            <ac:spMk id="33" creationId="{DAD43EBA-E5F4-0425-2B55-F86B5BFD44E0}"/>
          </ac:spMkLst>
        </pc:spChg>
        <pc:grpChg chg="add mod">
          <ac:chgData name="Amal Babu" userId="fdeb1cd3-28dc-4566-8731-290b45f133e1" providerId="ADAL" clId="{A4E9BEDE-3471-46EF-AEDB-5C5AB1CE35A4}" dt="2024-05-22T12:41:39.432" v="1380"/>
          <ac:grpSpMkLst>
            <pc:docMk/>
            <pc:sldMk cId="566755958" sldId="262"/>
            <ac:grpSpMk id="4" creationId="{8F8A31D5-B36A-399D-2643-F7E85AC7AAA5}"/>
          </ac:grpSpMkLst>
        </pc:grpChg>
        <pc:grpChg chg="add del mod topLvl">
          <ac:chgData name="Amal Babu" userId="fdeb1cd3-28dc-4566-8731-290b45f133e1" providerId="ADAL" clId="{A4E9BEDE-3471-46EF-AEDB-5C5AB1CE35A4}" dt="2024-05-22T13:06:53.648" v="1555" actId="165"/>
          <ac:grpSpMkLst>
            <pc:docMk/>
            <pc:sldMk cId="566755958" sldId="262"/>
            <ac:grpSpMk id="25" creationId="{55B88924-B337-441F-1C60-E936A67E2305}"/>
          </ac:grpSpMkLst>
        </pc:grpChg>
        <pc:grpChg chg="add del mod topLvl">
          <ac:chgData name="Amal Babu" userId="fdeb1cd3-28dc-4566-8731-290b45f133e1" providerId="ADAL" clId="{A4E9BEDE-3471-46EF-AEDB-5C5AB1CE35A4}" dt="2024-05-22T13:06:53.648" v="1555" actId="165"/>
          <ac:grpSpMkLst>
            <pc:docMk/>
            <pc:sldMk cId="566755958" sldId="262"/>
            <ac:grpSpMk id="26" creationId="{1FCCF2D7-FF9E-00F6-F33D-5C0580D19AEA}"/>
          </ac:grpSpMkLst>
        </pc:grpChg>
        <pc:grpChg chg="add del mod topLvl">
          <ac:chgData name="Amal Babu" userId="fdeb1cd3-28dc-4566-8731-290b45f133e1" providerId="ADAL" clId="{A4E9BEDE-3471-46EF-AEDB-5C5AB1CE35A4}" dt="2024-05-22T13:06:53.648" v="1555" actId="165"/>
          <ac:grpSpMkLst>
            <pc:docMk/>
            <pc:sldMk cId="566755958" sldId="262"/>
            <ac:grpSpMk id="27" creationId="{1BC5428D-01F8-B78E-09F4-E6D7E61928D7}"/>
          </ac:grpSpMkLst>
        </pc:grpChg>
        <pc:grpChg chg="add del mod topLvl">
          <ac:chgData name="Amal Babu" userId="fdeb1cd3-28dc-4566-8731-290b45f133e1" providerId="ADAL" clId="{A4E9BEDE-3471-46EF-AEDB-5C5AB1CE35A4}" dt="2024-05-22T13:06:51.296" v="1554" actId="165"/>
          <ac:grpSpMkLst>
            <pc:docMk/>
            <pc:sldMk cId="566755958" sldId="262"/>
            <ac:grpSpMk id="34" creationId="{70452089-B662-6C2E-BD86-BEF4B673CD62}"/>
          </ac:grpSpMkLst>
        </pc:grpChg>
        <pc:grpChg chg="add del mod topLvl">
          <ac:chgData name="Amal Babu" userId="fdeb1cd3-28dc-4566-8731-290b45f133e1" providerId="ADAL" clId="{A4E9BEDE-3471-46EF-AEDB-5C5AB1CE35A4}" dt="2024-05-22T13:06:51.296" v="1554" actId="165"/>
          <ac:grpSpMkLst>
            <pc:docMk/>
            <pc:sldMk cId="566755958" sldId="262"/>
            <ac:grpSpMk id="35" creationId="{E18F7C23-B180-00A9-FD07-218374D76801}"/>
          </ac:grpSpMkLst>
        </pc:grpChg>
        <pc:grpChg chg="add del mod topLvl">
          <ac:chgData name="Amal Babu" userId="fdeb1cd3-28dc-4566-8731-290b45f133e1" providerId="ADAL" clId="{A4E9BEDE-3471-46EF-AEDB-5C5AB1CE35A4}" dt="2024-05-22T13:06:51.296" v="1554" actId="165"/>
          <ac:grpSpMkLst>
            <pc:docMk/>
            <pc:sldMk cId="566755958" sldId="262"/>
            <ac:grpSpMk id="36" creationId="{35567FAF-5570-DF68-B09B-25833D27A0A2}"/>
          </ac:grpSpMkLst>
        </pc:grpChg>
        <pc:grpChg chg="add del mod">
          <ac:chgData name="Amal Babu" userId="fdeb1cd3-28dc-4566-8731-290b45f133e1" providerId="ADAL" clId="{A4E9BEDE-3471-46EF-AEDB-5C5AB1CE35A4}" dt="2024-05-22T13:06:50.511" v="1553" actId="165"/>
          <ac:grpSpMkLst>
            <pc:docMk/>
            <pc:sldMk cId="566755958" sldId="262"/>
            <ac:grpSpMk id="37" creationId="{CBEB0C1E-B6EF-952E-9F22-B15B5C5DB320}"/>
          </ac:grpSpMkLst>
        </pc:grpChg>
        <pc:picChg chg="add del mod">
          <ac:chgData name="Amal Babu" userId="fdeb1cd3-28dc-4566-8731-290b45f133e1" providerId="ADAL" clId="{A4E9BEDE-3471-46EF-AEDB-5C5AB1CE35A4}" dt="2024-05-22T13:06:58.953" v="1558" actId="21"/>
          <ac:picMkLst>
            <pc:docMk/>
            <pc:sldMk cId="566755958" sldId="262"/>
            <ac:picMk id="9" creationId="{EEE6BD71-7ED4-923F-93F1-9B4ABFE15701}"/>
          </ac:picMkLst>
        </pc:picChg>
        <pc:picChg chg="add del mod">
          <ac:chgData name="Amal Babu" userId="fdeb1cd3-28dc-4566-8731-290b45f133e1" providerId="ADAL" clId="{A4E9BEDE-3471-46EF-AEDB-5C5AB1CE35A4}" dt="2024-05-22T13:01:02.144" v="1407" actId="27803"/>
          <ac:picMkLst>
            <pc:docMk/>
            <pc:sldMk cId="566755958" sldId="262"/>
            <ac:picMk id="13" creationId="{F4FD8635-E8F5-48DF-6E30-B39D156995D1}"/>
          </ac:picMkLst>
        </pc:picChg>
        <pc:picChg chg="add del mod">
          <ac:chgData name="Amal Babu" userId="fdeb1cd3-28dc-4566-8731-290b45f133e1" providerId="ADAL" clId="{A4E9BEDE-3471-46EF-AEDB-5C5AB1CE35A4}" dt="2024-05-22T13:01:29.576" v="1416" actId="27803"/>
          <ac:picMkLst>
            <pc:docMk/>
            <pc:sldMk cId="566755958" sldId="262"/>
            <ac:picMk id="20" creationId="{B01A3C95-E45F-1CF6-459B-BA1A83482109}"/>
          </ac:picMkLst>
        </pc:picChg>
        <pc:picChg chg="add del mod">
          <ac:chgData name="Amal Babu" userId="fdeb1cd3-28dc-4566-8731-290b45f133e1" providerId="ADAL" clId="{A4E9BEDE-3471-46EF-AEDB-5C5AB1CE35A4}" dt="2024-05-22T13:03:46.840" v="1439" actId="27803"/>
          <ac:picMkLst>
            <pc:docMk/>
            <pc:sldMk cId="566755958" sldId="262"/>
            <ac:picMk id="23" creationId="{17BE17A0-0F6D-9AFE-77F6-7789BEDB0D95}"/>
          </ac:picMkLst>
        </pc:picChg>
        <pc:picChg chg="add del mod">
          <ac:chgData name="Amal Babu" userId="fdeb1cd3-28dc-4566-8731-290b45f133e1" providerId="ADAL" clId="{A4E9BEDE-3471-46EF-AEDB-5C5AB1CE35A4}" dt="2024-05-22T13:07:29.752" v="1560" actId="478"/>
          <ac:picMkLst>
            <pc:docMk/>
            <pc:sldMk cId="566755958" sldId="262"/>
            <ac:picMk id="38" creationId="{EEE6BD71-7ED4-923F-93F1-9B4ABFE15701}"/>
          </ac:picMkLst>
        </pc:picChg>
      </pc:sldChg>
      <pc:sldChg chg="addSp delSp modSp new mod ord">
        <pc:chgData name="Amal Babu" userId="fdeb1cd3-28dc-4566-8731-290b45f133e1" providerId="ADAL" clId="{A4E9BEDE-3471-46EF-AEDB-5C5AB1CE35A4}" dt="2024-05-23T05:30:52.267" v="2050"/>
        <pc:sldMkLst>
          <pc:docMk/>
          <pc:sldMk cId="3026729318" sldId="263"/>
        </pc:sldMkLst>
        <pc:spChg chg="add mod topLvl">
          <ac:chgData name="Amal Babu" userId="fdeb1cd3-28dc-4566-8731-290b45f133e1" providerId="ADAL" clId="{A4E9BEDE-3471-46EF-AEDB-5C5AB1CE35A4}" dt="2024-05-22T13:09:34.966" v="1622" actId="165"/>
          <ac:spMkLst>
            <pc:docMk/>
            <pc:sldMk cId="3026729318" sldId="263"/>
            <ac:spMk id="2" creationId="{2F077883-0D5F-7126-8625-227F90740295}"/>
          </ac:spMkLst>
        </pc:spChg>
        <pc:spChg chg="add mod">
          <ac:chgData name="Amal Babu" userId="fdeb1cd3-28dc-4566-8731-290b45f133e1" providerId="ADAL" clId="{A4E9BEDE-3471-46EF-AEDB-5C5AB1CE35A4}" dt="2024-05-22T13:07:43.309" v="1563"/>
          <ac:spMkLst>
            <pc:docMk/>
            <pc:sldMk cId="3026729318" sldId="263"/>
            <ac:spMk id="3" creationId="{CD395448-590C-3E5F-77D9-0386563348DE}"/>
          </ac:spMkLst>
        </pc:spChg>
        <pc:spChg chg="add mod topLvl">
          <ac:chgData name="Amal Babu" userId="fdeb1cd3-28dc-4566-8731-290b45f133e1" providerId="ADAL" clId="{A4E9BEDE-3471-46EF-AEDB-5C5AB1CE35A4}" dt="2024-05-22T13:11:31.976" v="1648" actId="12789"/>
          <ac:spMkLst>
            <pc:docMk/>
            <pc:sldMk cId="3026729318" sldId="263"/>
            <ac:spMk id="6" creationId="{F4B50C3C-FE56-B554-00E1-00789FBC3CF6}"/>
          </ac:spMkLst>
        </pc:spChg>
        <pc:spChg chg="add mod topLvl">
          <ac:chgData name="Amal Babu" userId="fdeb1cd3-28dc-4566-8731-290b45f133e1" providerId="ADAL" clId="{A4E9BEDE-3471-46EF-AEDB-5C5AB1CE35A4}" dt="2024-05-22T13:09:34.966" v="1622" actId="165"/>
          <ac:spMkLst>
            <pc:docMk/>
            <pc:sldMk cId="3026729318" sldId="263"/>
            <ac:spMk id="7" creationId="{C57B7959-A351-99F4-F0C8-D48C8D5AA895}"/>
          </ac:spMkLst>
        </pc:spChg>
        <pc:spChg chg="add mod ord">
          <ac:chgData name="Amal Babu" userId="fdeb1cd3-28dc-4566-8731-290b45f133e1" providerId="ADAL" clId="{A4E9BEDE-3471-46EF-AEDB-5C5AB1CE35A4}" dt="2024-05-22T13:11:36.183" v="1651" actId="12789"/>
          <ac:spMkLst>
            <pc:docMk/>
            <pc:sldMk cId="3026729318" sldId="263"/>
            <ac:spMk id="10" creationId="{C7503FFF-9B73-B081-662E-584BB9041729}"/>
          </ac:spMkLst>
        </pc:spChg>
        <pc:spChg chg="mod">
          <ac:chgData name="Amal Babu" userId="fdeb1cd3-28dc-4566-8731-290b45f133e1" providerId="ADAL" clId="{A4E9BEDE-3471-46EF-AEDB-5C5AB1CE35A4}" dt="2024-05-22T13:11:53.286" v="1652"/>
          <ac:spMkLst>
            <pc:docMk/>
            <pc:sldMk cId="3026729318" sldId="263"/>
            <ac:spMk id="12" creationId="{AE477C6E-0992-A801-245B-059D9919A594}"/>
          </ac:spMkLst>
        </pc:spChg>
        <pc:spChg chg="mod">
          <ac:chgData name="Amal Babu" userId="fdeb1cd3-28dc-4566-8731-290b45f133e1" providerId="ADAL" clId="{A4E9BEDE-3471-46EF-AEDB-5C5AB1CE35A4}" dt="2024-05-22T13:11:53.286" v="1652"/>
          <ac:spMkLst>
            <pc:docMk/>
            <pc:sldMk cId="3026729318" sldId="263"/>
            <ac:spMk id="13" creationId="{0A627D9B-2A42-6FCA-4CFF-8E1CEA8C2C70}"/>
          </ac:spMkLst>
        </pc:spChg>
        <pc:spChg chg="mod">
          <ac:chgData name="Amal Babu" userId="fdeb1cd3-28dc-4566-8731-290b45f133e1" providerId="ADAL" clId="{A4E9BEDE-3471-46EF-AEDB-5C5AB1CE35A4}" dt="2024-05-22T13:11:53.286" v="1652"/>
          <ac:spMkLst>
            <pc:docMk/>
            <pc:sldMk cId="3026729318" sldId="263"/>
            <ac:spMk id="14" creationId="{762A0CC8-96C3-9398-8BD0-8D6810E24E00}"/>
          </ac:spMkLst>
        </pc:spChg>
        <pc:grpChg chg="add del mod">
          <ac:chgData name="Amal Babu" userId="fdeb1cd3-28dc-4566-8731-290b45f133e1" providerId="ADAL" clId="{A4E9BEDE-3471-46EF-AEDB-5C5AB1CE35A4}" dt="2024-05-22T13:08:50.546" v="1607" actId="165"/>
          <ac:grpSpMkLst>
            <pc:docMk/>
            <pc:sldMk cId="3026729318" sldId="263"/>
            <ac:grpSpMk id="8" creationId="{35115F70-31CD-B05C-F4A0-223F1AE521B7}"/>
          </ac:grpSpMkLst>
        </pc:grpChg>
        <pc:grpChg chg="add del mod">
          <ac:chgData name="Amal Babu" userId="fdeb1cd3-28dc-4566-8731-290b45f133e1" providerId="ADAL" clId="{A4E9BEDE-3471-46EF-AEDB-5C5AB1CE35A4}" dt="2024-05-22T13:09:34.966" v="1622" actId="165"/>
          <ac:grpSpMkLst>
            <pc:docMk/>
            <pc:sldMk cId="3026729318" sldId="263"/>
            <ac:grpSpMk id="9" creationId="{0A695865-9118-2F87-0C3A-31C63BB9EBF7}"/>
          </ac:grpSpMkLst>
        </pc:grpChg>
        <pc:grpChg chg="add mod">
          <ac:chgData name="Amal Babu" userId="fdeb1cd3-28dc-4566-8731-290b45f133e1" providerId="ADAL" clId="{A4E9BEDE-3471-46EF-AEDB-5C5AB1CE35A4}" dt="2024-05-22T13:11:53.286" v="1652"/>
          <ac:grpSpMkLst>
            <pc:docMk/>
            <pc:sldMk cId="3026729318" sldId="263"/>
            <ac:grpSpMk id="11" creationId="{D0C93AF4-90AC-2640-9C07-FAD9714814FE}"/>
          </ac:grpSpMkLst>
        </pc:grpChg>
        <pc:picChg chg="add del mod">
          <ac:chgData name="Amal Babu" userId="fdeb1cd3-28dc-4566-8731-290b45f133e1" providerId="ADAL" clId="{A4E9BEDE-3471-46EF-AEDB-5C5AB1CE35A4}" dt="2024-05-22T13:09:32.035" v="1621" actId="478"/>
          <ac:picMkLst>
            <pc:docMk/>
            <pc:sldMk cId="3026729318" sldId="263"/>
            <ac:picMk id="5" creationId="{7E1BBE76-C8A6-5CDD-E849-AE95535EB979}"/>
          </ac:picMkLst>
        </pc:picChg>
      </pc:sldChg>
      <pc:sldChg chg="new del">
        <pc:chgData name="Amal Babu" userId="fdeb1cd3-28dc-4566-8731-290b45f133e1" providerId="ADAL" clId="{A4E9BEDE-3471-46EF-AEDB-5C5AB1CE35A4}" dt="2024-05-22T13:15:50.365" v="1654" actId="47"/>
        <pc:sldMkLst>
          <pc:docMk/>
          <pc:sldMk cId="1269818795" sldId="264"/>
        </pc:sldMkLst>
      </pc:sldChg>
      <pc:sldChg chg="addSp delSp modSp new mod ord modClrScheme chgLayout">
        <pc:chgData name="Amal Babu" userId="fdeb1cd3-28dc-4566-8731-290b45f133e1" providerId="ADAL" clId="{A4E9BEDE-3471-46EF-AEDB-5C5AB1CE35A4}" dt="2024-05-23T05:29:18.050" v="2036" actId="1076"/>
        <pc:sldMkLst>
          <pc:docMk/>
          <pc:sldMk cId="4034305947" sldId="264"/>
        </pc:sldMkLst>
        <pc:spChg chg="add mod topLvl">
          <ac:chgData name="Amal Babu" userId="fdeb1cd3-28dc-4566-8731-290b45f133e1" providerId="ADAL" clId="{A4E9BEDE-3471-46EF-AEDB-5C5AB1CE35A4}" dt="2024-05-23T04:56:15.526" v="1985" actId="1036"/>
          <ac:spMkLst>
            <pc:docMk/>
            <pc:sldMk cId="4034305947" sldId="264"/>
            <ac:spMk id="2" creationId="{0FB13CCF-5B7F-D2F8-DAE0-99F5F7C309FD}"/>
          </ac:spMkLst>
        </pc:spChg>
        <pc:spChg chg="add mod topLvl">
          <ac:chgData name="Amal Babu" userId="fdeb1cd3-28dc-4566-8731-290b45f133e1" providerId="ADAL" clId="{A4E9BEDE-3471-46EF-AEDB-5C5AB1CE35A4}" dt="2024-05-23T05:04:00.255" v="2015" actId="1037"/>
          <ac:spMkLst>
            <pc:docMk/>
            <pc:sldMk cId="4034305947" sldId="264"/>
            <ac:spMk id="3" creationId="{9154F2C6-74E2-FB57-936C-F2A699FC97F2}"/>
          </ac:spMkLst>
        </pc:spChg>
        <pc:spChg chg="add mod topLvl">
          <ac:chgData name="Amal Babu" userId="fdeb1cd3-28dc-4566-8731-290b45f133e1" providerId="ADAL" clId="{A4E9BEDE-3471-46EF-AEDB-5C5AB1CE35A4}" dt="2024-05-23T04:54:01.553" v="1959" actId="1037"/>
          <ac:spMkLst>
            <pc:docMk/>
            <pc:sldMk cId="4034305947" sldId="264"/>
            <ac:spMk id="4" creationId="{764BC929-8129-B70F-828D-0B4C4EB519C3}"/>
          </ac:spMkLst>
        </pc:spChg>
        <pc:spChg chg="add mod topLvl">
          <ac:chgData name="Amal Babu" userId="fdeb1cd3-28dc-4566-8731-290b45f133e1" providerId="ADAL" clId="{A4E9BEDE-3471-46EF-AEDB-5C5AB1CE35A4}" dt="2024-05-23T04:54:01.553" v="1959" actId="1037"/>
          <ac:spMkLst>
            <pc:docMk/>
            <pc:sldMk cId="4034305947" sldId="264"/>
            <ac:spMk id="5" creationId="{E004D379-22E2-4902-EC93-0093116D7115}"/>
          </ac:spMkLst>
        </pc:spChg>
        <pc:spChg chg="add mod topLvl">
          <ac:chgData name="Amal Babu" userId="fdeb1cd3-28dc-4566-8731-290b45f133e1" providerId="ADAL" clId="{A4E9BEDE-3471-46EF-AEDB-5C5AB1CE35A4}" dt="2024-05-23T04:54:01.553" v="1959" actId="1037"/>
          <ac:spMkLst>
            <pc:docMk/>
            <pc:sldMk cId="4034305947" sldId="264"/>
            <ac:spMk id="6" creationId="{2F0122BE-F4E0-733F-3786-123F33350A3F}"/>
          </ac:spMkLst>
        </pc:spChg>
        <pc:spChg chg="mod topLvl">
          <ac:chgData name="Amal Babu" userId="fdeb1cd3-28dc-4566-8731-290b45f133e1" providerId="ADAL" clId="{A4E9BEDE-3471-46EF-AEDB-5C5AB1CE35A4}" dt="2024-05-23T04:54:01.553" v="1959" actId="1037"/>
          <ac:spMkLst>
            <pc:docMk/>
            <pc:sldMk cId="4034305947" sldId="264"/>
            <ac:spMk id="10" creationId="{B7487363-C241-1958-00A0-96E0119444C1}"/>
          </ac:spMkLst>
        </pc:spChg>
        <pc:spChg chg="mod topLvl">
          <ac:chgData name="Amal Babu" userId="fdeb1cd3-28dc-4566-8731-290b45f133e1" providerId="ADAL" clId="{A4E9BEDE-3471-46EF-AEDB-5C5AB1CE35A4}" dt="2024-05-23T04:54:01.553" v="1959" actId="1037"/>
          <ac:spMkLst>
            <pc:docMk/>
            <pc:sldMk cId="4034305947" sldId="264"/>
            <ac:spMk id="11" creationId="{15ACDCD4-60F3-58B5-41CF-E875531DE5D5}"/>
          </ac:spMkLst>
        </pc:spChg>
        <pc:spChg chg="mod topLvl">
          <ac:chgData name="Amal Babu" userId="fdeb1cd3-28dc-4566-8731-290b45f133e1" providerId="ADAL" clId="{A4E9BEDE-3471-46EF-AEDB-5C5AB1CE35A4}" dt="2024-05-23T04:54:01.553" v="1959" actId="1037"/>
          <ac:spMkLst>
            <pc:docMk/>
            <pc:sldMk cId="4034305947" sldId="264"/>
            <ac:spMk id="12" creationId="{C35B5E8B-F81E-C127-A44A-FF96FB90C843}"/>
          </ac:spMkLst>
        </pc:spChg>
        <pc:spChg chg="add mod topLvl">
          <ac:chgData name="Amal Babu" userId="fdeb1cd3-28dc-4566-8731-290b45f133e1" providerId="ADAL" clId="{A4E9BEDE-3471-46EF-AEDB-5C5AB1CE35A4}" dt="2024-05-23T04:54:01.553" v="1959" actId="1037"/>
          <ac:spMkLst>
            <pc:docMk/>
            <pc:sldMk cId="4034305947" sldId="264"/>
            <ac:spMk id="13" creationId="{693B07B5-7DFB-F1FE-5B74-CA43CD4AE855}"/>
          </ac:spMkLst>
        </pc:spChg>
        <pc:spChg chg="add mod topLvl">
          <ac:chgData name="Amal Babu" userId="fdeb1cd3-28dc-4566-8731-290b45f133e1" providerId="ADAL" clId="{A4E9BEDE-3471-46EF-AEDB-5C5AB1CE35A4}" dt="2024-05-23T04:54:01.553" v="1959" actId="1037"/>
          <ac:spMkLst>
            <pc:docMk/>
            <pc:sldMk cId="4034305947" sldId="264"/>
            <ac:spMk id="14" creationId="{09265364-8972-A202-8D8E-63F70701E3B8}"/>
          </ac:spMkLst>
        </pc:spChg>
        <pc:spChg chg="add mod topLvl">
          <ac:chgData name="Amal Babu" userId="fdeb1cd3-28dc-4566-8731-290b45f133e1" providerId="ADAL" clId="{A4E9BEDE-3471-46EF-AEDB-5C5AB1CE35A4}" dt="2024-05-23T04:54:01.553" v="1959" actId="1037"/>
          <ac:spMkLst>
            <pc:docMk/>
            <pc:sldMk cId="4034305947" sldId="264"/>
            <ac:spMk id="15" creationId="{2597473C-EB57-0435-EB30-31FA2B0FF53D}"/>
          </ac:spMkLst>
        </pc:spChg>
        <pc:spChg chg="mod topLvl">
          <ac:chgData name="Amal Babu" userId="fdeb1cd3-28dc-4566-8731-290b45f133e1" providerId="ADAL" clId="{A4E9BEDE-3471-46EF-AEDB-5C5AB1CE35A4}" dt="2024-05-23T04:54:01.553" v="1959" actId="1037"/>
          <ac:spMkLst>
            <pc:docMk/>
            <pc:sldMk cId="4034305947" sldId="264"/>
            <ac:spMk id="23" creationId="{F4B90067-A6DA-EDBD-BEE5-27699F0FE4F7}"/>
          </ac:spMkLst>
        </pc:spChg>
        <pc:spChg chg="mod topLvl">
          <ac:chgData name="Amal Babu" userId="fdeb1cd3-28dc-4566-8731-290b45f133e1" providerId="ADAL" clId="{A4E9BEDE-3471-46EF-AEDB-5C5AB1CE35A4}" dt="2024-05-23T04:54:01.553" v="1959" actId="1037"/>
          <ac:spMkLst>
            <pc:docMk/>
            <pc:sldMk cId="4034305947" sldId="264"/>
            <ac:spMk id="25" creationId="{7D7D679B-0541-4E65-96A8-7AC972D47309}"/>
          </ac:spMkLst>
        </pc:spChg>
        <pc:spChg chg="mod topLvl">
          <ac:chgData name="Amal Babu" userId="fdeb1cd3-28dc-4566-8731-290b45f133e1" providerId="ADAL" clId="{A4E9BEDE-3471-46EF-AEDB-5C5AB1CE35A4}" dt="2024-05-23T04:54:01.553" v="1959" actId="1037"/>
          <ac:spMkLst>
            <pc:docMk/>
            <pc:sldMk cId="4034305947" sldId="264"/>
            <ac:spMk id="26" creationId="{33EB6B74-805C-0046-1BAB-6712E34E384E}"/>
          </ac:spMkLst>
        </pc:spChg>
        <pc:spChg chg="add mod topLvl">
          <ac:chgData name="Amal Babu" userId="fdeb1cd3-28dc-4566-8731-290b45f133e1" providerId="ADAL" clId="{A4E9BEDE-3471-46EF-AEDB-5C5AB1CE35A4}" dt="2024-05-23T04:54:01.553" v="1959" actId="1037"/>
          <ac:spMkLst>
            <pc:docMk/>
            <pc:sldMk cId="4034305947" sldId="264"/>
            <ac:spMk id="29" creationId="{570B7D11-31E1-CC5C-CAA2-2FEC583A6FBC}"/>
          </ac:spMkLst>
        </pc:spChg>
        <pc:spChg chg="add mod topLvl">
          <ac:chgData name="Amal Babu" userId="fdeb1cd3-28dc-4566-8731-290b45f133e1" providerId="ADAL" clId="{A4E9BEDE-3471-46EF-AEDB-5C5AB1CE35A4}" dt="2024-05-23T04:54:01.553" v="1959" actId="1037"/>
          <ac:spMkLst>
            <pc:docMk/>
            <pc:sldMk cId="4034305947" sldId="264"/>
            <ac:spMk id="30" creationId="{88EF28C8-49DC-C401-FE31-4329E37ACBE8}"/>
          </ac:spMkLst>
        </pc:spChg>
        <pc:spChg chg="add mod topLvl">
          <ac:chgData name="Amal Babu" userId="fdeb1cd3-28dc-4566-8731-290b45f133e1" providerId="ADAL" clId="{A4E9BEDE-3471-46EF-AEDB-5C5AB1CE35A4}" dt="2024-05-23T04:54:01.553" v="1959" actId="1037"/>
          <ac:spMkLst>
            <pc:docMk/>
            <pc:sldMk cId="4034305947" sldId="264"/>
            <ac:spMk id="31" creationId="{CB9C253F-8597-C4BC-1088-D0E1615DD37E}"/>
          </ac:spMkLst>
        </pc:spChg>
        <pc:spChg chg="add mod topLvl">
          <ac:chgData name="Amal Babu" userId="fdeb1cd3-28dc-4566-8731-290b45f133e1" providerId="ADAL" clId="{A4E9BEDE-3471-46EF-AEDB-5C5AB1CE35A4}" dt="2024-05-23T04:54:01.553" v="1959" actId="1037"/>
          <ac:spMkLst>
            <pc:docMk/>
            <pc:sldMk cId="4034305947" sldId="264"/>
            <ac:spMk id="32" creationId="{8871B9D2-2494-049E-77AD-9E8987FD9071}"/>
          </ac:spMkLst>
        </pc:spChg>
        <pc:spChg chg="add mod topLvl">
          <ac:chgData name="Amal Babu" userId="fdeb1cd3-28dc-4566-8731-290b45f133e1" providerId="ADAL" clId="{A4E9BEDE-3471-46EF-AEDB-5C5AB1CE35A4}" dt="2024-05-23T04:54:01.553" v="1959" actId="1037"/>
          <ac:spMkLst>
            <pc:docMk/>
            <pc:sldMk cId="4034305947" sldId="264"/>
            <ac:spMk id="33" creationId="{D89BF528-D069-2C07-5562-89D72AC5219F}"/>
          </ac:spMkLst>
        </pc:spChg>
        <pc:spChg chg="add mod topLvl">
          <ac:chgData name="Amal Babu" userId="fdeb1cd3-28dc-4566-8731-290b45f133e1" providerId="ADAL" clId="{A4E9BEDE-3471-46EF-AEDB-5C5AB1CE35A4}" dt="2024-05-23T04:54:01.553" v="1959" actId="1037"/>
          <ac:spMkLst>
            <pc:docMk/>
            <pc:sldMk cId="4034305947" sldId="264"/>
            <ac:spMk id="34" creationId="{C56973D0-A5BD-2CB3-9CD6-A8F8359B91E2}"/>
          </ac:spMkLst>
        </pc:spChg>
        <pc:spChg chg="add mod topLvl">
          <ac:chgData name="Amal Babu" userId="fdeb1cd3-28dc-4566-8731-290b45f133e1" providerId="ADAL" clId="{A4E9BEDE-3471-46EF-AEDB-5C5AB1CE35A4}" dt="2024-05-23T04:54:01.553" v="1959" actId="1037"/>
          <ac:spMkLst>
            <pc:docMk/>
            <pc:sldMk cId="4034305947" sldId="264"/>
            <ac:spMk id="35" creationId="{8B783481-EDBE-7E55-521B-5D09166E27AE}"/>
          </ac:spMkLst>
        </pc:spChg>
        <pc:spChg chg="add mod topLvl">
          <ac:chgData name="Amal Babu" userId="fdeb1cd3-28dc-4566-8731-290b45f133e1" providerId="ADAL" clId="{A4E9BEDE-3471-46EF-AEDB-5C5AB1CE35A4}" dt="2024-05-23T04:54:01.553" v="1959" actId="1037"/>
          <ac:spMkLst>
            <pc:docMk/>
            <pc:sldMk cId="4034305947" sldId="264"/>
            <ac:spMk id="36" creationId="{B80AB411-7DFF-EBB4-0B1F-485D83F3FBB7}"/>
          </ac:spMkLst>
        </pc:spChg>
        <pc:spChg chg="add mod topLvl">
          <ac:chgData name="Amal Babu" userId="fdeb1cd3-28dc-4566-8731-290b45f133e1" providerId="ADAL" clId="{A4E9BEDE-3471-46EF-AEDB-5C5AB1CE35A4}" dt="2024-05-23T04:54:01.553" v="1959" actId="1037"/>
          <ac:spMkLst>
            <pc:docMk/>
            <pc:sldMk cId="4034305947" sldId="264"/>
            <ac:spMk id="37" creationId="{FA28D30C-D2E8-9BB7-1904-EE8F7C979382}"/>
          </ac:spMkLst>
        </pc:spChg>
        <pc:spChg chg="add mod topLvl">
          <ac:chgData name="Amal Babu" userId="fdeb1cd3-28dc-4566-8731-290b45f133e1" providerId="ADAL" clId="{A4E9BEDE-3471-46EF-AEDB-5C5AB1CE35A4}" dt="2024-05-23T04:54:01.553" v="1959" actId="1037"/>
          <ac:spMkLst>
            <pc:docMk/>
            <pc:sldMk cId="4034305947" sldId="264"/>
            <ac:spMk id="38" creationId="{1E97D22B-2586-878F-6791-287F89584692}"/>
          </ac:spMkLst>
        </pc:spChg>
        <pc:spChg chg="add mod topLvl">
          <ac:chgData name="Amal Babu" userId="fdeb1cd3-28dc-4566-8731-290b45f133e1" providerId="ADAL" clId="{A4E9BEDE-3471-46EF-AEDB-5C5AB1CE35A4}" dt="2024-05-23T04:54:01.553" v="1959" actId="1037"/>
          <ac:spMkLst>
            <pc:docMk/>
            <pc:sldMk cId="4034305947" sldId="264"/>
            <ac:spMk id="39" creationId="{7C774534-946E-606F-F304-427815A16495}"/>
          </ac:spMkLst>
        </pc:spChg>
        <pc:spChg chg="add mod topLvl">
          <ac:chgData name="Amal Babu" userId="fdeb1cd3-28dc-4566-8731-290b45f133e1" providerId="ADAL" clId="{A4E9BEDE-3471-46EF-AEDB-5C5AB1CE35A4}" dt="2024-05-23T04:54:01.553" v="1959" actId="1037"/>
          <ac:spMkLst>
            <pc:docMk/>
            <pc:sldMk cId="4034305947" sldId="264"/>
            <ac:spMk id="40" creationId="{80FB0B8A-4FFB-C341-3C55-0E1F8B8E678B}"/>
          </ac:spMkLst>
        </pc:spChg>
        <pc:spChg chg="add del mod">
          <ac:chgData name="Amal Babu" userId="fdeb1cd3-28dc-4566-8731-290b45f133e1" providerId="ADAL" clId="{A4E9BEDE-3471-46EF-AEDB-5C5AB1CE35A4}" dt="2024-05-23T04:43:03.427" v="1867" actId="478"/>
          <ac:spMkLst>
            <pc:docMk/>
            <pc:sldMk cId="4034305947" sldId="264"/>
            <ac:spMk id="49" creationId="{83716933-BA75-6F05-7C16-F5E3387BAE68}"/>
          </ac:spMkLst>
        </pc:spChg>
        <pc:spChg chg="add mod topLvl">
          <ac:chgData name="Amal Babu" userId="fdeb1cd3-28dc-4566-8731-290b45f133e1" providerId="ADAL" clId="{A4E9BEDE-3471-46EF-AEDB-5C5AB1CE35A4}" dt="2024-05-23T05:03:55.573" v="2007" actId="1038"/>
          <ac:spMkLst>
            <pc:docMk/>
            <pc:sldMk cId="4034305947" sldId="264"/>
            <ac:spMk id="73" creationId="{F6919844-F612-A675-683F-64310E166F1A}"/>
          </ac:spMkLst>
        </pc:spChg>
        <pc:spChg chg="mod">
          <ac:chgData name="Amal Babu" userId="fdeb1cd3-28dc-4566-8731-290b45f133e1" providerId="ADAL" clId="{A4E9BEDE-3471-46EF-AEDB-5C5AB1CE35A4}" dt="2024-05-23T04:51:09.904" v="1941"/>
          <ac:spMkLst>
            <pc:docMk/>
            <pc:sldMk cId="4034305947" sldId="264"/>
            <ac:spMk id="75" creationId="{71A00DC6-5039-34F7-EA62-E50FE2656A60}"/>
          </ac:spMkLst>
        </pc:spChg>
        <pc:spChg chg="mod">
          <ac:chgData name="Amal Babu" userId="fdeb1cd3-28dc-4566-8731-290b45f133e1" providerId="ADAL" clId="{A4E9BEDE-3471-46EF-AEDB-5C5AB1CE35A4}" dt="2024-05-23T04:51:09.904" v="1941"/>
          <ac:spMkLst>
            <pc:docMk/>
            <pc:sldMk cId="4034305947" sldId="264"/>
            <ac:spMk id="76" creationId="{E6A26115-6D38-343B-5E39-15289E7485AA}"/>
          </ac:spMkLst>
        </pc:spChg>
        <pc:spChg chg="mod">
          <ac:chgData name="Amal Babu" userId="fdeb1cd3-28dc-4566-8731-290b45f133e1" providerId="ADAL" clId="{A4E9BEDE-3471-46EF-AEDB-5C5AB1CE35A4}" dt="2024-05-23T04:51:09.904" v="1941"/>
          <ac:spMkLst>
            <pc:docMk/>
            <pc:sldMk cId="4034305947" sldId="264"/>
            <ac:spMk id="77" creationId="{0DCB9ED6-2475-D050-F503-D2DA45DE6BA2}"/>
          </ac:spMkLst>
        </pc:spChg>
        <pc:spChg chg="add del mod">
          <ac:chgData name="Amal Babu" userId="fdeb1cd3-28dc-4566-8731-290b45f133e1" providerId="ADAL" clId="{A4E9BEDE-3471-46EF-AEDB-5C5AB1CE35A4}" dt="2024-05-23T04:53:47.459" v="1954" actId="478"/>
          <ac:spMkLst>
            <pc:docMk/>
            <pc:sldMk cId="4034305947" sldId="264"/>
            <ac:spMk id="78" creationId="{3A74743E-C61F-7556-2CA1-C40DE5E0B427}"/>
          </ac:spMkLst>
        </pc:spChg>
        <pc:spChg chg="mod">
          <ac:chgData name="Amal Babu" userId="fdeb1cd3-28dc-4566-8731-290b45f133e1" providerId="ADAL" clId="{A4E9BEDE-3471-46EF-AEDB-5C5AB1CE35A4}" dt="2024-05-23T04:55:01.808" v="1969"/>
          <ac:spMkLst>
            <pc:docMk/>
            <pc:sldMk cId="4034305947" sldId="264"/>
            <ac:spMk id="81" creationId="{338C00A3-B683-B257-8BD9-B21532826342}"/>
          </ac:spMkLst>
        </pc:spChg>
        <pc:spChg chg="mod">
          <ac:chgData name="Amal Babu" userId="fdeb1cd3-28dc-4566-8731-290b45f133e1" providerId="ADAL" clId="{A4E9BEDE-3471-46EF-AEDB-5C5AB1CE35A4}" dt="2024-05-23T04:55:01.808" v="1969"/>
          <ac:spMkLst>
            <pc:docMk/>
            <pc:sldMk cId="4034305947" sldId="264"/>
            <ac:spMk id="82" creationId="{6B827062-1F24-2473-6467-ABEB0472AAC3}"/>
          </ac:spMkLst>
        </pc:spChg>
        <pc:spChg chg="mod">
          <ac:chgData name="Amal Babu" userId="fdeb1cd3-28dc-4566-8731-290b45f133e1" providerId="ADAL" clId="{A4E9BEDE-3471-46EF-AEDB-5C5AB1CE35A4}" dt="2024-05-23T04:55:01.808" v="1969"/>
          <ac:spMkLst>
            <pc:docMk/>
            <pc:sldMk cId="4034305947" sldId="264"/>
            <ac:spMk id="83" creationId="{AF8AB2FD-64FC-817E-7C56-E854D2D247AF}"/>
          </ac:spMkLst>
        </pc:spChg>
        <pc:spChg chg="add del mod">
          <ac:chgData name="Amal Babu" userId="fdeb1cd3-28dc-4566-8731-290b45f133e1" providerId="ADAL" clId="{A4E9BEDE-3471-46EF-AEDB-5C5AB1CE35A4}" dt="2024-05-23T04:55:50.812" v="1981" actId="478"/>
          <ac:spMkLst>
            <pc:docMk/>
            <pc:sldMk cId="4034305947" sldId="264"/>
            <ac:spMk id="84" creationId="{EDBF5D1E-C283-1246-94F7-6CC013805835}"/>
          </ac:spMkLst>
        </pc:spChg>
        <pc:grpChg chg="add del mod">
          <ac:chgData name="Amal Babu" userId="fdeb1cd3-28dc-4566-8731-290b45f133e1" providerId="ADAL" clId="{A4E9BEDE-3471-46EF-AEDB-5C5AB1CE35A4}" dt="2024-05-23T04:34:52.664" v="1705" actId="165"/>
          <ac:grpSpMkLst>
            <pc:docMk/>
            <pc:sldMk cId="4034305947" sldId="264"/>
            <ac:grpSpMk id="7" creationId="{49D1B460-FF81-FD12-E3BC-EDA62BB7312D}"/>
          </ac:grpSpMkLst>
        </pc:grpChg>
        <pc:grpChg chg="add del mod">
          <ac:chgData name="Amal Babu" userId="fdeb1cd3-28dc-4566-8731-290b45f133e1" providerId="ADAL" clId="{A4E9BEDE-3471-46EF-AEDB-5C5AB1CE35A4}" dt="2024-05-23T04:37:01.583" v="1752" actId="165"/>
          <ac:grpSpMkLst>
            <pc:docMk/>
            <pc:sldMk cId="4034305947" sldId="264"/>
            <ac:grpSpMk id="8" creationId="{A9F99CE2-DF48-C6D3-2D7C-DE4724EF85E8}"/>
          </ac:grpSpMkLst>
        </pc:grpChg>
        <pc:grpChg chg="add del mod">
          <ac:chgData name="Amal Babu" userId="fdeb1cd3-28dc-4566-8731-290b45f133e1" providerId="ADAL" clId="{A4E9BEDE-3471-46EF-AEDB-5C5AB1CE35A4}" dt="2024-05-23T04:35:17.230" v="1714" actId="165"/>
          <ac:grpSpMkLst>
            <pc:docMk/>
            <pc:sldMk cId="4034305947" sldId="264"/>
            <ac:grpSpMk id="9" creationId="{9ED1F160-4E61-AA9C-31D7-7EF176C900AF}"/>
          </ac:grpSpMkLst>
        </pc:grpChg>
        <pc:grpChg chg="add del mod topLvl">
          <ac:chgData name="Amal Babu" userId="fdeb1cd3-28dc-4566-8731-290b45f133e1" providerId="ADAL" clId="{A4E9BEDE-3471-46EF-AEDB-5C5AB1CE35A4}" dt="2024-05-23T04:38:02.527" v="1774" actId="165"/>
          <ac:grpSpMkLst>
            <pc:docMk/>
            <pc:sldMk cId="4034305947" sldId="264"/>
            <ac:grpSpMk id="16" creationId="{B2D47400-A695-587E-EB53-BEE303DD6C32}"/>
          </ac:grpSpMkLst>
        </pc:grpChg>
        <pc:grpChg chg="add del mod topLvl">
          <ac:chgData name="Amal Babu" userId="fdeb1cd3-28dc-4566-8731-290b45f133e1" providerId="ADAL" clId="{A4E9BEDE-3471-46EF-AEDB-5C5AB1CE35A4}" dt="2024-05-23T04:37:58.416" v="1773" actId="165"/>
          <ac:grpSpMkLst>
            <pc:docMk/>
            <pc:sldMk cId="4034305947" sldId="264"/>
            <ac:grpSpMk id="17" creationId="{59555A55-07A7-6C4E-8AB9-78761405CC08}"/>
          </ac:grpSpMkLst>
        </pc:grpChg>
        <pc:grpChg chg="add del mod topLvl">
          <ac:chgData name="Amal Babu" userId="fdeb1cd3-28dc-4566-8731-290b45f133e1" providerId="ADAL" clId="{A4E9BEDE-3471-46EF-AEDB-5C5AB1CE35A4}" dt="2024-05-23T04:38:02.527" v="1774" actId="165"/>
          <ac:grpSpMkLst>
            <pc:docMk/>
            <pc:sldMk cId="4034305947" sldId="264"/>
            <ac:grpSpMk id="18" creationId="{7AF9EFF4-3837-B7ED-C500-63D95E754BBE}"/>
          </ac:grpSpMkLst>
        </pc:grpChg>
        <pc:grpChg chg="add del mod topLvl">
          <ac:chgData name="Amal Babu" userId="fdeb1cd3-28dc-4566-8731-290b45f133e1" providerId="ADAL" clId="{A4E9BEDE-3471-46EF-AEDB-5C5AB1CE35A4}" dt="2024-05-23T04:38:02.527" v="1774" actId="165"/>
          <ac:grpSpMkLst>
            <pc:docMk/>
            <pc:sldMk cId="4034305947" sldId="264"/>
            <ac:grpSpMk id="19" creationId="{048B6209-5B79-DF70-1F91-5A331E21154E}"/>
          </ac:grpSpMkLst>
        </pc:grpChg>
        <pc:grpChg chg="add del mod topLvl">
          <ac:chgData name="Amal Babu" userId="fdeb1cd3-28dc-4566-8731-290b45f133e1" providerId="ADAL" clId="{A4E9BEDE-3471-46EF-AEDB-5C5AB1CE35A4}" dt="2024-05-23T04:37:58.416" v="1773" actId="165"/>
          <ac:grpSpMkLst>
            <pc:docMk/>
            <pc:sldMk cId="4034305947" sldId="264"/>
            <ac:grpSpMk id="20" creationId="{2697884F-05C6-A82A-E07D-A668E1BE0165}"/>
          </ac:grpSpMkLst>
        </pc:grpChg>
        <pc:grpChg chg="add del mod topLvl">
          <ac:chgData name="Amal Babu" userId="fdeb1cd3-28dc-4566-8731-290b45f133e1" providerId="ADAL" clId="{A4E9BEDE-3471-46EF-AEDB-5C5AB1CE35A4}" dt="2024-05-23T04:37:58.416" v="1773" actId="165"/>
          <ac:grpSpMkLst>
            <pc:docMk/>
            <pc:sldMk cId="4034305947" sldId="264"/>
            <ac:grpSpMk id="21" creationId="{64424334-3354-690F-2F3A-C1798F178D50}"/>
          </ac:grpSpMkLst>
        </pc:grpChg>
        <pc:grpChg chg="add del mod topLvl">
          <ac:chgData name="Amal Babu" userId="fdeb1cd3-28dc-4566-8731-290b45f133e1" providerId="ADAL" clId="{A4E9BEDE-3471-46EF-AEDB-5C5AB1CE35A4}" dt="2024-05-23T04:37:58.416" v="1773" actId="165"/>
          <ac:grpSpMkLst>
            <pc:docMk/>
            <pc:sldMk cId="4034305947" sldId="264"/>
            <ac:grpSpMk id="22" creationId="{2A297CB4-8525-B5AB-95B2-2EB5A1DC28EB}"/>
          </ac:grpSpMkLst>
        </pc:grpChg>
        <pc:grpChg chg="del mod topLvl">
          <ac:chgData name="Amal Babu" userId="fdeb1cd3-28dc-4566-8731-290b45f133e1" providerId="ADAL" clId="{A4E9BEDE-3471-46EF-AEDB-5C5AB1CE35A4}" dt="2024-05-23T04:38:02.527" v="1774" actId="165"/>
          <ac:grpSpMkLst>
            <pc:docMk/>
            <pc:sldMk cId="4034305947" sldId="264"/>
            <ac:grpSpMk id="24" creationId="{0669F4EE-9408-12AE-BA9E-F60C2AFD8AA5}"/>
          </ac:grpSpMkLst>
        </pc:grpChg>
        <pc:grpChg chg="add del mod">
          <ac:chgData name="Amal Babu" userId="fdeb1cd3-28dc-4566-8731-290b45f133e1" providerId="ADAL" clId="{A4E9BEDE-3471-46EF-AEDB-5C5AB1CE35A4}" dt="2024-05-23T04:37:58.006" v="1772" actId="165"/>
          <ac:grpSpMkLst>
            <pc:docMk/>
            <pc:sldMk cId="4034305947" sldId="264"/>
            <ac:grpSpMk id="27" creationId="{996A9B78-75FC-797E-109A-4CC6C5D75D93}"/>
          </ac:grpSpMkLst>
        </pc:grpChg>
        <pc:grpChg chg="add mod">
          <ac:chgData name="Amal Babu" userId="fdeb1cd3-28dc-4566-8731-290b45f133e1" providerId="ADAL" clId="{A4E9BEDE-3471-46EF-AEDB-5C5AB1CE35A4}" dt="2024-05-23T04:38:34.360" v="1790" actId="164"/>
          <ac:grpSpMkLst>
            <pc:docMk/>
            <pc:sldMk cId="4034305947" sldId="264"/>
            <ac:grpSpMk id="28" creationId="{AE410E66-843E-3BA5-D3D5-D75A45F8B34F}"/>
          </ac:grpSpMkLst>
        </pc:grpChg>
        <pc:grpChg chg="add del mod">
          <ac:chgData name="Amal Babu" userId="fdeb1cd3-28dc-4566-8731-290b45f133e1" providerId="ADAL" clId="{A4E9BEDE-3471-46EF-AEDB-5C5AB1CE35A4}" dt="2024-05-23T04:42:30.264" v="1860" actId="165"/>
          <ac:grpSpMkLst>
            <pc:docMk/>
            <pc:sldMk cId="4034305947" sldId="264"/>
            <ac:grpSpMk id="41" creationId="{67E71106-CAF0-9C14-7476-BD6D1E7EF8AB}"/>
          </ac:grpSpMkLst>
        </pc:grpChg>
        <pc:grpChg chg="add del mod">
          <ac:chgData name="Amal Babu" userId="fdeb1cd3-28dc-4566-8731-290b45f133e1" providerId="ADAL" clId="{A4E9BEDE-3471-46EF-AEDB-5C5AB1CE35A4}" dt="2024-05-23T04:42:30.264" v="1860" actId="165"/>
          <ac:grpSpMkLst>
            <pc:docMk/>
            <pc:sldMk cId="4034305947" sldId="264"/>
            <ac:grpSpMk id="42" creationId="{F4CFB402-43BE-3672-1AF6-BBC85B85A1E4}"/>
          </ac:grpSpMkLst>
        </pc:grpChg>
        <pc:grpChg chg="add del mod">
          <ac:chgData name="Amal Babu" userId="fdeb1cd3-28dc-4566-8731-290b45f133e1" providerId="ADAL" clId="{A4E9BEDE-3471-46EF-AEDB-5C5AB1CE35A4}" dt="2024-05-23T04:42:30.264" v="1860" actId="165"/>
          <ac:grpSpMkLst>
            <pc:docMk/>
            <pc:sldMk cId="4034305947" sldId="264"/>
            <ac:grpSpMk id="43" creationId="{10B2DB18-231C-9FBE-05A9-E4FFBB2215F2}"/>
          </ac:grpSpMkLst>
        </pc:grpChg>
        <pc:grpChg chg="add del mod">
          <ac:chgData name="Amal Babu" userId="fdeb1cd3-28dc-4566-8731-290b45f133e1" providerId="ADAL" clId="{A4E9BEDE-3471-46EF-AEDB-5C5AB1CE35A4}" dt="2024-05-23T04:42:30.264" v="1860" actId="165"/>
          <ac:grpSpMkLst>
            <pc:docMk/>
            <pc:sldMk cId="4034305947" sldId="264"/>
            <ac:grpSpMk id="44" creationId="{9BDB8D59-5049-99C9-E89C-97E5162FE2C2}"/>
          </ac:grpSpMkLst>
        </pc:grpChg>
        <pc:grpChg chg="add del mod">
          <ac:chgData name="Amal Babu" userId="fdeb1cd3-28dc-4566-8731-290b45f133e1" providerId="ADAL" clId="{A4E9BEDE-3471-46EF-AEDB-5C5AB1CE35A4}" dt="2024-05-23T04:42:30.264" v="1860" actId="165"/>
          <ac:grpSpMkLst>
            <pc:docMk/>
            <pc:sldMk cId="4034305947" sldId="264"/>
            <ac:grpSpMk id="45" creationId="{AB4D6A45-5AC3-85A7-E00D-954DC1282D4F}"/>
          </ac:grpSpMkLst>
        </pc:grpChg>
        <pc:grpChg chg="add del mod">
          <ac:chgData name="Amal Babu" userId="fdeb1cd3-28dc-4566-8731-290b45f133e1" providerId="ADAL" clId="{A4E9BEDE-3471-46EF-AEDB-5C5AB1CE35A4}" dt="2024-05-23T04:42:30.264" v="1860" actId="165"/>
          <ac:grpSpMkLst>
            <pc:docMk/>
            <pc:sldMk cId="4034305947" sldId="264"/>
            <ac:grpSpMk id="46" creationId="{DD1BA63C-BADA-8005-163B-4576C9DC94B9}"/>
          </ac:grpSpMkLst>
        </pc:grpChg>
        <pc:grpChg chg="add del mod">
          <ac:chgData name="Amal Babu" userId="fdeb1cd3-28dc-4566-8731-290b45f133e1" providerId="ADAL" clId="{A4E9BEDE-3471-46EF-AEDB-5C5AB1CE35A4}" dt="2024-05-23T04:42:30.264" v="1860" actId="165"/>
          <ac:grpSpMkLst>
            <pc:docMk/>
            <pc:sldMk cId="4034305947" sldId="264"/>
            <ac:grpSpMk id="47" creationId="{D6968AE3-5253-0520-AF0A-BC3724AB0BC2}"/>
          </ac:grpSpMkLst>
        </pc:grpChg>
        <pc:grpChg chg="add del mod">
          <ac:chgData name="Amal Babu" userId="fdeb1cd3-28dc-4566-8731-290b45f133e1" providerId="ADAL" clId="{A4E9BEDE-3471-46EF-AEDB-5C5AB1CE35A4}" dt="2024-05-23T04:42:30.264" v="1860" actId="165"/>
          <ac:grpSpMkLst>
            <pc:docMk/>
            <pc:sldMk cId="4034305947" sldId="264"/>
            <ac:grpSpMk id="48" creationId="{FBE1CC55-84C8-CBA0-CA25-E889C422037A}"/>
          </ac:grpSpMkLst>
        </pc:grpChg>
        <pc:grpChg chg="add del mod">
          <ac:chgData name="Amal Babu" userId="fdeb1cd3-28dc-4566-8731-290b45f133e1" providerId="ADAL" clId="{A4E9BEDE-3471-46EF-AEDB-5C5AB1CE35A4}" dt="2024-05-23T04:45:16.912" v="1899" actId="165"/>
          <ac:grpSpMkLst>
            <pc:docMk/>
            <pc:sldMk cId="4034305947" sldId="264"/>
            <ac:grpSpMk id="60" creationId="{F4B89DBF-EE4A-BEC7-ED2D-1C7951E4FF56}"/>
          </ac:grpSpMkLst>
        </pc:grpChg>
        <pc:grpChg chg="add del mod">
          <ac:chgData name="Amal Babu" userId="fdeb1cd3-28dc-4566-8731-290b45f133e1" providerId="ADAL" clId="{A4E9BEDE-3471-46EF-AEDB-5C5AB1CE35A4}" dt="2024-05-23T04:45:16.912" v="1899" actId="165"/>
          <ac:grpSpMkLst>
            <pc:docMk/>
            <pc:sldMk cId="4034305947" sldId="264"/>
            <ac:grpSpMk id="61" creationId="{BB94329A-F4CB-C21C-B5F9-C671E5A78CA0}"/>
          </ac:grpSpMkLst>
        </pc:grpChg>
        <pc:grpChg chg="add del mod">
          <ac:chgData name="Amal Babu" userId="fdeb1cd3-28dc-4566-8731-290b45f133e1" providerId="ADAL" clId="{A4E9BEDE-3471-46EF-AEDB-5C5AB1CE35A4}" dt="2024-05-23T04:45:16.912" v="1899" actId="165"/>
          <ac:grpSpMkLst>
            <pc:docMk/>
            <pc:sldMk cId="4034305947" sldId="264"/>
            <ac:grpSpMk id="62" creationId="{C39CA04A-BA5B-34DD-BB35-D1BEED9E260B}"/>
          </ac:grpSpMkLst>
        </pc:grpChg>
        <pc:grpChg chg="add del mod">
          <ac:chgData name="Amal Babu" userId="fdeb1cd3-28dc-4566-8731-290b45f133e1" providerId="ADAL" clId="{A4E9BEDE-3471-46EF-AEDB-5C5AB1CE35A4}" dt="2024-05-23T04:45:16.912" v="1899" actId="165"/>
          <ac:grpSpMkLst>
            <pc:docMk/>
            <pc:sldMk cId="4034305947" sldId="264"/>
            <ac:grpSpMk id="63" creationId="{CEDEAEF4-59DA-49FC-2AAC-F81C9511E82F}"/>
          </ac:grpSpMkLst>
        </pc:grpChg>
        <pc:grpChg chg="add del mod">
          <ac:chgData name="Amal Babu" userId="fdeb1cd3-28dc-4566-8731-290b45f133e1" providerId="ADAL" clId="{A4E9BEDE-3471-46EF-AEDB-5C5AB1CE35A4}" dt="2024-05-23T04:45:16.912" v="1899" actId="165"/>
          <ac:grpSpMkLst>
            <pc:docMk/>
            <pc:sldMk cId="4034305947" sldId="264"/>
            <ac:grpSpMk id="64" creationId="{2547340E-9101-8551-4616-8376A9E0F922}"/>
          </ac:grpSpMkLst>
        </pc:grpChg>
        <pc:grpChg chg="add del mod">
          <ac:chgData name="Amal Babu" userId="fdeb1cd3-28dc-4566-8731-290b45f133e1" providerId="ADAL" clId="{A4E9BEDE-3471-46EF-AEDB-5C5AB1CE35A4}" dt="2024-05-23T04:45:16.912" v="1899" actId="165"/>
          <ac:grpSpMkLst>
            <pc:docMk/>
            <pc:sldMk cId="4034305947" sldId="264"/>
            <ac:grpSpMk id="65" creationId="{EABA83BB-2C69-4FC4-FA4F-1E9A0A219F00}"/>
          </ac:grpSpMkLst>
        </pc:grpChg>
        <pc:grpChg chg="add del mod">
          <ac:chgData name="Amal Babu" userId="fdeb1cd3-28dc-4566-8731-290b45f133e1" providerId="ADAL" clId="{A4E9BEDE-3471-46EF-AEDB-5C5AB1CE35A4}" dt="2024-05-23T04:45:16.912" v="1899" actId="165"/>
          <ac:grpSpMkLst>
            <pc:docMk/>
            <pc:sldMk cId="4034305947" sldId="264"/>
            <ac:grpSpMk id="66" creationId="{86F8BCCD-D1D3-E3A4-3A5B-DBA89E557031}"/>
          </ac:grpSpMkLst>
        </pc:grpChg>
        <pc:grpChg chg="add del mod">
          <ac:chgData name="Amal Babu" userId="fdeb1cd3-28dc-4566-8731-290b45f133e1" providerId="ADAL" clId="{A4E9BEDE-3471-46EF-AEDB-5C5AB1CE35A4}" dt="2024-05-23T04:45:16.912" v="1899" actId="165"/>
          <ac:grpSpMkLst>
            <pc:docMk/>
            <pc:sldMk cId="4034305947" sldId="264"/>
            <ac:grpSpMk id="67" creationId="{CB3A0779-C26D-9996-79F9-488D65A00CDF}"/>
          </ac:grpSpMkLst>
        </pc:grpChg>
        <pc:grpChg chg="add del mod">
          <ac:chgData name="Amal Babu" userId="fdeb1cd3-28dc-4566-8731-290b45f133e1" providerId="ADAL" clId="{A4E9BEDE-3471-46EF-AEDB-5C5AB1CE35A4}" dt="2024-05-23T04:54:58.754" v="1968" actId="478"/>
          <ac:grpSpMkLst>
            <pc:docMk/>
            <pc:sldMk cId="4034305947" sldId="264"/>
            <ac:grpSpMk id="74" creationId="{ABE91694-F4D8-AFA2-BC9E-6B8DB2F4D5E6}"/>
          </ac:grpSpMkLst>
        </pc:grpChg>
        <pc:grpChg chg="add del mod">
          <ac:chgData name="Amal Babu" userId="fdeb1cd3-28dc-4566-8731-290b45f133e1" providerId="ADAL" clId="{A4E9BEDE-3471-46EF-AEDB-5C5AB1CE35A4}" dt="2024-05-23T04:54:53.175" v="1967" actId="165"/>
          <ac:grpSpMkLst>
            <pc:docMk/>
            <pc:sldMk cId="4034305947" sldId="264"/>
            <ac:grpSpMk id="79" creationId="{9B50B6AE-F86D-6073-ACB1-F45437A4263F}"/>
          </ac:grpSpMkLst>
        </pc:grpChg>
        <pc:grpChg chg="add mod">
          <ac:chgData name="Amal Babu" userId="fdeb1cd3-28dc-4566-8731-290b45f133e1" providerId="ADAL" clId="{A4E9BEDE-3471-46EF-AEDB-5C5AB1CE35A4}" dt="2024-05-23T04:55:01.808" v="1969"/>
          <ac:grpSpMkLst>
            <pc:docMk/>
            <pc:sldMk cId="4034305947" sldId="264"/>
            <ac:grpSpMk id="80" creationId="{CFC6AA98-8823-AB09-267B-99678CA4D3A0}"/>
          </ac:grpSpMkLst>
        </pc:grpChg>
        <pc:picChg chg="add del mod">
          <ac:chgData name="Amal Babu" userId="fdeb1cd3-28dc-4566-8731-290b45f133e1" providerId="ADAL" clId="{A4E9BEDE-3471-46EF-AEDB-5C5AB1CE35A4}" dt="2024-05-23T05:27:57.394" v="2026" actId="478"/>
          <ac:picMkLst>
            <pc:docMk/>
            <pc:sldMk cId="4034305947" sldId="264"/>
            <ac:picMk id="86" creationId="{DB510DCF-FC25-868D-B775-880247947B7A}"/>
          </ac:picMkLst>
        </pc:picChg>
        <pc:picChg chg="add del mod">
          <ac:chgData name="Amal Babu" userId="fdeb1cd3-28dc-4566-8731-290b45f133e1" providerId="ADAL" clId="{A4E9BEDE-3471-46EF-AEDB-5C5AB1CE35A4}" dt="2024-05-23T05:28:31.748" v="2030" actId="478"/>
          <ac:picMkLst>
            <pc:docMk/>
            <pc:sldMk cId="4034305947" sldId="264"/>
            <ac:picMk id="88" creationId="{FBD0BD1D-23AE-97BA-809B-E30F096320A2}"/>
          </ac:picMkLst>
        </pc:picChg>
        <pc:picChg chg="add mod">
          <ac:chgData name="Amal Babu" userId="fdeb1cd3-28dc-4566-8731-290b45f133e1" providerId="ADAL" clId="{A4E9BEDE-3471-46EF-AEDB-5C5AB1CE35A4}" dt="2024-05-23T05:29:18.050" v="2036" actId="1076"/>
          <ac:picMkLst>
            <pc:docMk/>
            <pc:sldMk cId="4034305947" sldId="264"/>
            <ac:picMk id="90" creationId="{ABEAC18A-2B17-AFE5-554D-DEF6D7D10EFD}"/>
          </ac:picMkLst>
        </pc:picChg>
        <pc:cxnChg chg="add mod">
          <ac:chgData name="Amal Babu" userId="fdeb1cd3-28dc-4566-8731-290b45f133e1" providerId="ADAL" clId="{A4E9BEDE-3471-46EF-AEDB-5C5AB1CE35A4}" dt="2024-05-23T04:54:01.553" v="1959" actId="1037"/>
          <ac:cxnSpMkLst>
            <pc:docMk/>
            <pc:sldMk cId="4034305947" sldId="264"/>
            <ac:cxnSpMk id="51" creationId="{1D5684F6-192E-8799-2993-7B7A38C40071}"/>
          </ac:cxnSpMkLst>
        </pc:cxnChg>
        <pc:cxnChg chg="add mod">
          <ac:chgData name="Amal Babu" userId="fdeb1cd3-28dc-4566-8731-290b45f133e1" providerId="ADAL" clId="{A4E9BEDE-3471-46EF-AEDB-5C5AB1CE35A4}" dt="2024-05-23T04:54:01.553" v="1959" actId="1037"/>
          <ac:cxnSpMkLst>
            <pc:docMk/>
            <pc:sldMk cId="4034305947" sldId="264"/>
            <ac:cxnSpMk id="52" creationId="{5C726A81-5F54-AEA8-2481-ED2C62CEB937}"/>
          </ac:cxnSpMkLst>
        </pc:cxnChg>
        <pc:cxnChg chg="add mod">
          <ac:chgData name="Amal Babu" userId="fdeb1cd3-28dc-4566-8731-290b45f133e1" providerId="ADAL" clId="{A4E9BEDE-3471-46EF-AEDB-5C5AB1CE35A4}" dt="2024-05-23T04:54:01.553" v="1959" actId="1037"/>
          <ac:cxnSpMkLst>
            <pc:docMk/>
            <pc:sldMk cId="4034305947" sldId="264"/>
            <ac:cxnSpMk id="53" creationId="{CA653B5C-97B3-A113-B7D8-82930D83F94E}"/>
          </ac:cxnSpMkLst>
        </pc:cxnChg>
        <pc:cxnChg chg="add del mod">
          <ac:chgData name="Amal Babu" userId="fdeb1cd3-28dc-4566-8731-290b45f133e1" providerId="ADAL" clId="{A4E9BEDE-3471-46EF-AEDB-5C5AB1CE35A4}" dt="2024-05-23T04:44:11.513" v="1882" actId="478"/>
          <ac:cxnSpMkLst>
            <pc:docMk/>
            <pc:sldMk cId="4034305947" sldId="264"/>
            <ac:cxnSpMk id="54" creationId="{068BC18E-3352-CB8D-8794-8B7EFA4D576C}"/>
          </ac:cxnSpMkLst>
        </pc:cxnChg>
        <pc:cxnChg chg="add del mod">
          <ac:chgData name="Amal Babu" userId="fdeb1cd3-28dc-4566-8731-290b45f133e1" providerId="ADAL" clId="{A4E9BEDE-3471-46EF-AEDB-5C5AB1CE35A4}" dt="2024-05-23T04:46:50.820" v="1911" actId="478"/>
          <ac:cxnSpMkLst>
            <pc:docMk/>
            <pc:sldMk cId="4034305947" sldId="264"/>
            <ac:cxnSpMk id="58" creationId="{211B3689-E758-1619-799E-C3FFBA145699}"/>
          </ac:cxnSpMkLst>
        </pc:cxnChg>
        <pc:cxnChg chg="add mod">
          <ac:chgData name="Amal Babu" userId="fdeb1cd3-28dc-4566-8731-290b45f133e1" providerId="ADAL" clId="{A4E9BEDE-3471-46EF-AEDB-5C5AB1CE35A4}" dt="2024-05-23T04:44:28.806" v="1886" actId="571"/>
          <ac:cxnSpMkLst>
            <pc:docMk/>
            <pc:sldMk cId="4034305947" sldId="264"/>
            <ac:cxnSpMk id="59" creationId="{6B6CF0E7-7DF8-E335-D934-0F03BF3606CF}"/>
          </ac:cxnSpMkLst>
        </pc:cxnChg>
        <pc:cxnChg chg="add mod">
          <ac:chgData name="Amal Babu" userId="fdeb1cd3-28dc-4566-8731-290b45f133e1" providerId="ADAL" clId="{A4E9BEDE-3471-46EF-AEDB-5C5AB1CE35A4}" dt="2024-05-23T04:54:01.553" v="1959" actId="1037"/>
          <ac:cxnSpMkLst>
            <pc:docMk/>
            <pc:sldMk cId="4034305947" sldId="264"/>
            <ac:cxnSpMk id="69" creationId="{7A0C179B-BAFA-80F0-7C3D-7B2E739C53E8}"/>
          </ac:cxnSpMkLst>
        </pc:cxnChg>
        <pc:cxnChg chg="add mod">
          <ac:chgData name="Amal Babu" userId="fdeb1cd3-28dc-4566-8731-290b45f133e1" providerId="ADAL" clId="{A4E9BEDE-3471-46EF-AEDB-5C5AB1CE35A4}" dt="2024-05-23T04:54:01.553" v="1959" actId="1037"/>
          <ac:cxnSpMkLst>
            <pc:docMk/>
            <pc:sldMk cId="4034305947" sldId="264"/>
            <ac:cxnSpMk id="70" creationId="{CDAA1070-2E5E-89C9-0DB1-41298ABD28A7}"/>
          </ac:cxnSpMkLst>
        </pc:cxnChg>
        <pc:cxnChg chg="add mod">
          <ac:chgData name="Amal Babu" userId="fdeb1cd3-28dc-4566-8731-290b45f133e1" providerId="ADAL" clId="{A4E9BEDE-3471-46EF-AEDB-5C5AB1CE35A4}" dt="2024-05-23T04:54:01.553" v="1959" actId="1037"/>
          <ac:cxnSpMkLst>
            <pc:docMk/>
            <pc:sldMk cId="4034305947" sldId="264"/>
            <ac:cxnSpMk id="71" creationId="{6D681BA7-1F97-4FC5-1B8A-0D8FA7899BD4}"/>
          </ac:cxnSpMkLst>
        </pc:cxnChg>
        <pc:cxnChg chg="add mod">
          <ac:chgData name="Amal Babu" userId="fdeb1cd3-28dc-4566-8731-290b45f133e1" providerId="ADAL" clId="{A4E9BEDE-3471-46EF-AEDB-5C5AB1CE35A4}" dt="2024-05-23T04:54:01.553" v="1959" actId="1037"/>
          <ac:cxnSpMkLst>
            <pc:docMk/>
            <pc:sldMk cId="4034305947" sldId="264"/>
            <ac:cxnSpMk id="72" creationId="{D7FDDF1A-0734-1550-E2E9-1F96BE8BAC90}"/>
          </ac:cxnSpMkLst>
        </pc:cxnChg>
      </pc:sldChg>
      <pc:sldChg chg="addSp modSp new mod">
        <pc:chgData name="Amal Babu" userId="fdeb1cd3-28dc-4566-8731-290b45f133e1" providerId="ADAL" clId="{A4E9BEDE-3471-46EF-AEDB-5C5AB1CE35A4}" dt="2024-05-23T05:30:07.265" v="2048" actId="12789"/>
        <pc:sldMkLst>
          <pc:docMk/>
          <pc:sldMk cId="2311352796" sldId="265"/>
        </pc:sldMkLst>
        <pc:spChg chg="add mod">
          <ac:chgData name="Amal Babu" userId="fdeb1cd3-28dc-4566-8731-290b45f133e1" providerId="ADAL" clId="{A4E9BEDE-3471-46EF-AEDB-5C5AB1CE35A4}" dt="2024-05-23T05:30:07.265" v="2048" actId="12789"/>
          <ac:spMkLst>
            <pc:docMk/>
            <pc:sldMk cId="2311352796" sldId="265"/>
            <ac:spMk id="2" creationId="{EBD9D317-9F6D-64AD-A5CF-9BF0F82F2F7B}"/>
          </ac:spMkLst>
        </pc:spChg>
      </pc:sldChg>
      <pc:sldChg chg="addSp modSp new">
        <pc:chgData name="Amal Babu" userId="fdeb1cd3-28dc-4566-8731-290b45f133e1" providerId="ADAL" clId="{A4E9BEDE-3471-46EF-AEDB-5C5AB1CE35A4}" dt="2024-05-23T05:32:13.613" v="2052"/>
        <pc:sldMkLst>
          <pc:docMk/>
          <pc:sldMk cId="1944589622" sldId="266"/>
        </pc:sldMkLst>
        <pc:spChg chg="add mod">
          <ac:chgData name="Amal Babu" userId="fdeb1cd3-28dc-4566-8731-290b45f133e1" providerId="ADAL" clId="{A4E9BEDE-3471-46EF-AEDB-5C5AB1CE35A4}" dt="2024-05-23T05:32:13.613" v="2052"/>
          <ac:spMkLst>
            <pc:docMk/>
            <pc:sldMk cId="1944589622" sldId="266"/>
            <ac:spMk id="2" creationId="{0E2CABCA-F756-7A3F-79CF-B574EE2FB9C1}"/>
          </ac:spMkLst>
        </pc:spChg>
        <pc:spChg chg="add mod">
          <ac:chgData name="Amal Babu" userId="fdeb1cd3-28dc-4566-8731-290b45f133e1" providerId="ADAL" clId="{A4E9BEDE-3471-46EF-AEDB-5C5AB1CE35A4}" dt="2024-05-23T05:32:13.613" v="2052"/>
          <ac:spMkLst>
            <pc:docMk/>
            <pc:sldMk cId="1944589622" sldId="266"/>
            <ac:spMk id="3" creationId="{18E75BAF-8B21-C776-85A6-58EA427043A9}"/>
          </ac:spMkLst>
        </pc:spChg>
        <pc:spChg chg="add mod">
          <ac:chgData name="Amal Babu" userId="fdeb1cd3-28dc-4566-8731-290b45f133e1" providerId="ADAL" clId="{A4E9BEDE-3471-46EF-AEDB-5C5AB1CE35A4}" dt="2024-05-23T05:32:13.613" v="2052"/>
          <ac:spMkLst>
            <pc:docMk/>
            <pc:sldMk cId="1944589622" sldId="266"/>
            <ac:spMk id="4" creationId="{8884E028-BC7F-50DD-134E-E14E8AA0F0EE}"/>
          </ac:spMkLst>
        </pc:spChg>
        <pc:spChg chg="add mod">
          <ac:chgData name="Amal Babu" userId="fdeb1cd3-28dc-4566-8731-290b45f133e1" providerId="ADAL" clId="{A4E9BEDE-3471-46EF-AEDB-5C5AB1CE35A4}" dt="2024-05-23T05:32:13.613" v="2052"/>
          <ac:spMkLst>
            <pc:docMk/>
            <pc:sldMk cId="1944589622" sldId="266"/>
            <ac:spMk id="5" creationId="{F89AA615-48A3-4CB6-8839-17984685FC71}"/>
          </ac:spMkLst>
        </pc:spChg>
        <pc:spChg chg="add mod">
          <ac:chgData name="Amal Babu" userId="fdeb1cd3-28dc-4566-8731-290b45f133e1" providerId="ADAL" clId="{A4E9BEDE-3471-46EF-AEDB-5C5AB1CE35A4}" dt="2024-05-23T05:32:13.613" v="2052"/>
          <ac:spMkLst>
            <pc:docMk/>
            <pc:sldMk cId="1944589622" sldId="266"/>
            <ac:spMk id="6" creationId="{F46882DB-0B31-55B2-A36C-A2E9B7FD00E9}"/>
          </ac:spMkLst>
        </pc:spChg>
        <pc:spChg chg="add mod">
          <ac:chgData name="Amal Babu" userId="fdeb1cd3-28dc-4566-8731-290b45f133e1" providerId="ADAL" clId="{A4E9BEDE-3471-46EF-AEDB-5C5AB1CE35A4}" dt="2024-05-23T05:32:13.613" v="2052"/>
          <ac:spMkLst>
            <pc:docMk/>
            <pc:sldMk cId="1944589622" sldId="266"/>
            <ac:spMk id="7" creationId="{797C7158-5942-85DD-EBA5-FB861155FFF0}"/>
          </ac:spMkLst>
        </pc:spChg>
      </pc:sldChg>
      <pc:sldChg chg="addSp modSp new">
        <pc:chgData name="Amal Babu" userId="fdeb1cd3-28dc-4566-8731-290b45f133e1" providerId="ADAL" clId="{A4E9BEDE-3471-46EF-AEDB-5C5AB1CE35A4}" dt="2024-05-23T05:32:20.709" v="2054"/>
        <pc:sldMkLst>
          <pc:docMk/>
          <pc:sldMk cId="1047940584" sldId="267"/>
        </pc:sldMkLst>
        <pc:spChg chg="add mod">
          <ac:chgData name="Amal Babu" userId="fdeb1cd3-28dc-4566-8731-290b45f133e1" providerId="ADAL" clId="{A4E9BEDE-3471-46EF-AEDB-5C5AB1CE35A4}" dt="2024-05-23T05:32:20.709" v="2054"/>
          <ac:spMkLst>
            <pc:docMk/>
            <pc:sldMk cId="1047940584" sldId="267"/>
            <ac:spMk id="2" creationId="{73B6427C-F7CB-BE32-2108-C65175D5291E}"/>
          </ac:spMkLst>
        </pc:spChg>
        <pc:picChg chg="add mod">
          <ac:chgData name="Amal Babu" userId="fdeb1cd3-28dc-4566-8731-290b45f133e1" providerId="ADAL" clId="{A4E9BEDE-3471-46EF-AEDB-5C5AB1CE35A4}" dt="2024-05-23T05:32:20.709" v="2054"/>
          <ac:picMkLst>
            <pc:docMk/>
            <pc:sldMk cId="1047940584" sldId="267"/>
            <ac:picMk id="3" creationId="{F394DC14-8CF9-ECB0-8486-109CEA0B1598}"/>
          </ac:picMkLst>
        </pc:picChg>
      </pc:sldChg>
      <pc:sldChg chg="addSp delSp modSp add mod modClrScheme chgLayout">
        <pc:chgData name="Amal Babu" userId="fdeb1cd3-28dc-4566-8731-290b45f133e1" providerId="ADAL" clId="{A4E9BEDE-3471-46EF-AEDB-5C5AB1CE35A4}" dt="2024-05-23T06:03:12.226" v="2291" actId="14100"/>
        <pc:sldMkLst>
          <pc:docMk/>
          <pc:sldMk cId="67604053" sldId="268"/>
        </pc:sldMkLst>
        <pc:spChg chg="mod">
          <ac:chgData name="Amal Babu" userId="fdeb1cd3-28dc-4566-8731-290b45f133e1" providerId="ADAL" clId="{A4E9BEDE-3471-46EF-AEDB-5C5AB1CE35A4}" dt="2024-05-23T05:41:38.925" v="2110" actId="20577"/>
          <ac:spMkLst>
            <pc:docMk/>
            <pc:sldMk cId="67604053" sldId="268"/>
            <ac:spMk id="3" creationId="{36D0DADE-8DFA-9241-77F1-FAAFA7D614C3}"/>
          </ac:spMkLst>
        </pc:spChg>
        <pc:spChg chg="add del">
          <ac:chgData name="Amal Babu" userId="fdeb1cd3-28dc-4566-8731-290b45f133e1" providerId="ADAL" clId="{A4E9BEDE-3471-46EF-AEDB-5C5AB1CE35A4}" dt="2024-05-23T05:41:11.114" v="2094" actId="478"/>
          <ac:spMkLst>
            <pc:docMk/>
            <pc:sldMk cId="67604053" sldId="268"/>
            <ac:spMk id="5" creationId="{850D86A0-EB45-4166-D4D0-4DF22AE2BC76}"/>
          </ac:spMkLst>
        </pc:spChg>
        <pc:spChg chg="add del mod">
          <ac:chgData name="Amal Babu" userId="fdeb1cd3-28dc-4566-8731-290b45f133e1" providerId="ADAL" clId="{A4E9BEDE-3471-46EF-AEDB-5C5AB1CE35A4}" dt="2024-05-23T05:41:05.244" v="2093" actId="478"/>
          <ac:spMkLst>
            <pc:docMk/>
            <pc:sldMk cId="67604053" sldId="268"/>
            <ac:spMk id="6" creationId="{05E42716-03E3-9E57-9021-7ABFA7D4925F}"/>
          </ac:spMkLst>
        </pc:spChg>
        <pc:spChg chg="add del mod">
          <ac:chgData name="Amal Babu" userId="fdeb1cd3-28dc-4566-8731-290b45f133e1" providerId="ADAL" clId="{A4E9BEDE-3471-46EF-AEDB-5C5AB1CE35A4}" dt="2024-05-23T05:41:05.244" v="2093" actId="478"/>
          <ac:spMkLst>
            <pc:docMk/>
            <pc:sldMk cId="67604053" sldId="268"/>
            <ac:spMk id="8" creationId="{BA7C8042-D9C1-34AB-53AB-362F75BB668A}"/>
          </ac:spMkLst>
        </pc:spChg>
        <pc:spChg chg="add del">
          <ac:chgData name="Amal Babu" userId="fdeb1cd3-28dc-4566-8731-290b45f133e1" providerId="ADAL" clId="{A4E9BEDE-3471-46EF-AEDB-5C5AB1CE35A4}" dt="2024-05-23T05:41:11.114" v="2094" actId="478"/>
          <ac:spMkLst>
            <pc:docMk/>
            <pc:sldMk cId="67604053" sldId="268"/>
            <ac:spMk id="10" creationId="{9D173239-80E6-83A8-1F5F-7B9B0A768215}"/>
          </ac:spMkLst>
        </pc:spChg>
        <pc:spChg chg="add del mod">
          <ac:chgData name="Amal Babu" userId="fdeb1cd3-28dc-4566-8731-290b45f133e1" providerId="ADAL" clId="{A4E9BEDE-3471-46EF-AEDB-5C5AB1CE35A4}" dt="2024-05-23T05:41:05.244" v="2093" actId="478"/>
          <ac:spMkLst>
            <pc:docMk/>
            <pc:sldMk cId="67604053" sldId="268"/>
            <ac:spMk id="11" creationId="{CBEA7CC9-D9F3-B4BF-BF11-3B93AF0483BF}"/>
          </ac:spMkLst>
        </pc:spChg>
        <pc:spChg chg="add del mod">
          <ac:chgData name="Amal Babu" userId="fdeb1cd3-28dc-4566-8731-290b45f133e1" providerId="ADAL" clId="{A4E9BEDE-3471-46EF-AEDB-5C5AB1CE35A4}" dt="2024-05-23T05:41:12.940" v="2095" actId="478"/>
          <ac:spMkLst>
            <pc:docMk/>
            <pc:sldMk cId="67604053" sldId="268"/>
            <ac:spMk id="13" creationId="{865A2F0F-8D07-232D-936D-E1BFA2FBD5B8}"/>
          </ac:spMkLst>
        </pc:spChg>
        <pc:spChg chg="add del mod">
          <ac:chgData name="Amal Babu" userId="fdeb1cd3-28dc-4566-8731-290b45f133e1" providerId="ADAL" clId="{A4E9BEDE-3471-46EF-AEDB-5C5AB1CE35A4}" dt="2024-05-23T05:41:12.940" v="2095" actId="478"/>
          <ac:spMkLst>
            <pc:docMk/>
            <pc:sldMk cId="67604053" sldId="268"/>
            <ac:spMk id="15" creationId="{B7CBA68C-01E8-BAFA-6744-3ED82CBF4CBB}"/>
          </ac:spMkLst>
        </pc:spChg>
        <pc:spChg chg="add del mod">
          <ac:chgData name="Amal Babu" userId="fdeb1cd3-28dc-4566-8731-290b45f133e1" providerId="ADAL" clId="{A4E9BEDE-3471-46EF-AEDB-5C5AB1CE35A4}" dt="2024-05-23T05:41:12.940" v="2095" actId="478"/>
          <ac:spMkLst>
            <pc:docMk/>
            <pc:sldMk cId="67604053" sldId="268"/>
            <ac:spMk id="17" creationId="{58C99E17-BDFF-1CE9-AFC1-01C942BA48E7}"/>
          </ac:spMkLst>
        </pc:spChg>
        <pc:spChg chg="del">
          <ac:chgData name="Amal Babu" userId="fdeb1cd3-28dc-4566-8731-290b45f133e1" providerId="ADAL" clId="{A4E9BEDE-3471-46EF-AEDB-5C5AB1CE35A4}" dt="2024-05-23T05:41:14.597" v="2098" actId="478"/>
          <ac:spMkLst>
            <pc:docMk/>
            <pc:sldMk cId="67604053" sldId="268"/>
            <ac:spMk id="20" creationId="{2DDFC54D-64EE-848F-C872-F77A9E702A5F}"/>
          </ac:spMkLst>
        </pc:spChg>
        <pc:spChg chg="add del mod">
          <ac:chgData name="Amal Babu" userId="fdeb1cd3-28dc-4566-8731-290b45f133e1" providerId="ADAL" clId="{A4E9BEDE-3471-46EF-AEDB-5C5AB1CE35A4}" dt="2024-05-23T05:41:14.109" v="2097" actId="478"/>
          <ac:spMkLst>
            <pc:docMk/>
            <pc:sldMk cId="67604053" sldId="268"/>
            <ac:spMk id="21" creationId="{CDDCD0C5-158A-B6FE-ED41-9375CF652866}"/>
          </ac:spMkLst>
        </pc:spChg>
        <pc:spChg chg="add del">
          <ac:chgData name="Amal Babu" userId="fdeb1cd3-28dc-4566-8731-290b45f133e1" providerId="ADAL" clId="{A4E9BEDE-3471-46EF-AEDB-5C5AB1CE35A4}" dt="2024-05-23T05:41:11.114" v="2094" actId="478"/>
          <ac:spMkLst>
            <pc:docMk/>
            <pc:sldMk cId="67604053" sldId="268"/>
            <ac:spMk id="23" creationId="{4199CCB3-7851-76E2-4803-063D0E8AD421}"/>
          </ac:spMkLst>
        </pc:spChg>
        <pc:spChg chg="add mod topLvl">
          <ac:chgData name="Amal Babu" userId="fdeb1cd3-28dc-4566-8731-290b45f133e1" providerId="ADAL" clId="{A4E9BEDE-3471-46EF-AEDB-5C5AB1CE35A4}" dt="2024-05-23T05:47:35.008" v="2160" actId="165"/>
          <ac:spMkLst>
            <pc:docMk/>
            <pc:sldMk cId="67604053" sldId="268"/>
            <ac:spMk id="28" creationId="{190C8010-F04F-721B-DD1B-678EDA76C194}"/>
          </ac:spMkLst>
        </pc:spChg>
        <pc:spChg chg="add mod topLvl">
          <ac:chgData name="Amal Babu" userId="fdeb1cd3-28dc-4566-8731-290b45f133e1" providerId="ADAL" clId="{A4E9BEDE-3471-46EF-AEDB-5C5AB1CE35A4}" dt="2024-05-23T05:47:35.008" v="2160" actId="165"/>
          <ac:spMkLst>
            <pc:docMk/>
            <pc:sldMk cId="67604053" sldId="268"/>
            <ac:spMk id="29" creationId="{31DD334E-46D9-8F66-70E1-3CE05268F0F1}"/>
          </ac:spMkLst>
        </pc:spChg>
        <pc:spChg chg="add mod topLvl">
          <ac:chgData name="Amal Babu" userId="fdeb1cd3-28dc-4566-8731-290b45f133e1" providerId="ADAL" clId="{A4E9BEDE-3471-46EF-AEDB-5C5AB1CE35A4}" dt="2024-05-23T05:47:35.008" v="2160" actId="165"/>
          <ac:spMkLst>
            <pc:docMk/>
            <pc:sldMk cId="67604053" sldId="268"/>
            <ac:spMk id="30" creationId="{F10C670A-FF8A-AD51-91F0-57CF75BAEBF4}"/>
          </ac:spMkLst>
        </pc:spChg>
        <pc:spChg chg="add mod topLvl">
          <ac:chgData name="Amal Babu" userId="fdeb1cd3-28dc-4566-8731-290b45f133e1" providerId="ADAL" clId="{A4E9BEDE-3471-46EF-AEDB-5C5AB1CE35A4}" dt="2024-05-23T05:47:35.008" v="2160" actId="165"/>
          <ac:spMkLst>
            <pc:docMk/>
            <pc:sldMk cId="67604053" sldId="268"/>
            <ac:spMk id="31" creationId="{B4E970DF-C029-316E-852A-ADBB097A4586}"/>
          </ac:spMkLst>
        </pc:spChg>
        <pc:spChg chg="add del mod">
          <ac:chgData name="Amal Babu" userId="fdeb1cd3-28dc-4566-8731-290b45f133e1" providerId="ADAL" clId="{A4E9BEDE-3471-46EF-AEDB-5C5AB1CE35A4}" dt="2024-05-23T05:46:35.307" v="2144" actId="478"/>
          <ac:spMkLst>
            <pc:docMk/>
            <pc:sldMk cId="67604053" sldId="268"/>
            <ac:spMk id="32" creationId="{3D47749D-EF14-E640-7936-D824CB930C0A}"/>
          </ac:spMkLst>
        </pc:spChg>
        <pc:spChg chg="add mod topLvl">
          <ac:chgData name="Amal Babu" userId="fdeb1cd3-28dc-4566-8731-290b45f133e1" providerId="ADAL" clId="{A4E9BEDE-3471-46EF-AEDB-5C5AB1CE35A4}" dt="2024-05-23T05:47:35.008" v="2160" actId="165"/>
          <ac:spMkLst>
            <pc:docMk/>
            <pc:sldMk cId="67604053" sldId="268"/>
            <ac:spMk id="34" creationId="{6999AE84-7402-EB40-8D3C-046C8E90911D}"/>
          </ac:spMkLst>
        </pc:spChg>
        <pc:spChg chg="add mod topLvl">
          <ac:chgData name="Amal Babu" userId="fdeb1cd3-28dc-4566-8731-290b45f133e1" providerId="ADAL" clId="{A4E9BEDE-3471-46EF-AEDB-5C5AB1CE35A4}" dt="2024-05-23T05:47:35.008" v="2160" actId="165"/>
          <ac:spMkLst>
            <pc:docMk/>
            <pc:sldMk cId="67604053" sldId="268"/>
            <ac:spMk id="35" creationId="{6F529362-1542-2E95-C5AF-E2CDCF448E44}"/>
          </ac:spMkLst>
        </pc:spChg>
        <pc:spChg chg="add del mod">
          <ac:chgData name="Amal Babu" userId="fdeb1cd3-28dc-4566-8731-290b45f133e1" providerId="ADAL" clId="{A4E9BEDE-3471-46EF-AEDB-5C5AB1CE35A4}" dt="2024-05-23T05:47:24.340" v="2157" actId="478"/>
          <ac:spMkLst>
            <pc:docMk/>
            <pc:sldMk cId="67604053" sldId="268"/>
            <ac:spMk id="36" creationId="{A50A4073-9B2F-D634-8D40-F8BB18CA5958}"/>
          </ac:spMkLst>
        </pc:spChg>
        <pc:spChg chg="add del mod ord">
          <ac:chgData name="Amal Babu" userId="fdeb1cd3-28dc-4566-8731-290b45f133e1" providerId="ADAL" clId="{A4E9BEDE-3471-46EF-AEDB-5C5AB1CE35A4}" dt="2024-05-23T05:48:54.454" v="2177" actId="931"/>
          <ac:spMkLst>
            <pc:docMk/>
            <pc:sldMk cId="67604053" sldId="268"/>
            <ac:spMk id="38" creationId="{F510CDB2-088A-094B-A039-E0B1FBDA959E}"/>
          </ac:spMkLst>
        </pc:spChg>
        <pc:spChg chg="add del mod ord">
          <ac:chgData name="Amal Babu" userId="fdeb1cd3-28dc-4566-8731-290b45f133e1" providerId="ADAL" clId="{A4E9BEDE-3471-46EF-AEDB-5C5AB1CE35A4}" dt="2024-05-23T05:50:38.072" v="2180" actId="931"/>
          <ac:spMkLst>
            <pc:docMk/>
            <pc:sldMk cId="67604053" sldId="268"/>
            <ac:spMk id="43" creationId="{513AEBAE-321C-7F83-B770-B9525D0F5A58}"/>
          </ac:spMkLst>
        </pc:spChg>
        <pc:spChg chg="add del mod ord">
          <ac:chgData name="Amal Babu" userId="fdeb1cd3-28dc-4566-8731-290b45f133e1" providerId="ADAL" clId="{A4E9BEDE-3471-46EF-AEDB-5C5AB1CE35A4}" dt="2024-05-23T05:58:05.415" v="2242" actId="931"/>
          <ac:spMkLst>
            <pc:docMk/>
            <pc:sldMk cId="67604053" sldId="268"/>
            <ac:spMk id="44" creationId="{59F87B34-2633-C6E1-AC66-3A31D4CE5F2E}"/>
          </ac:spMkLst>
        </pc:spChg>
        <pc:spChg chg="add del mod ord">
          <ac:chgData name="Amal Babu" userId="fdeb1cd3-28dc-4566-8731-290b45f133e1" providerId="ADAL" clId="{A4E9BEDE-3471-46EF-AEDB-5C5AB1CE35A4}" dt="2024-05-23T05:59:43.736" v="2257" actId="931"/>
          <ac:spMkLst>
            <pc:docMk/>
            <pc:sldMk cId="67604053" sldId="268"/>
            <ac:spMk id="45" creationId="{A17FA5EA-8117-A940-57BA-F87C9481643F}"/>
          </ac:spMkLst>
        </pc:spChg>
        <pc:spChg chg="add del mod ord">
          <ac:chgData name="Amal Babu" userId="fdeb1cd3-28dc-4566-8731-290b45f133e1" providerId="ADAL" clId="{A4E9BEDE-3471-46EF-AEDB-5C5AB1CE35A4}" dt="2024-05-23T06:01:02.019" v="2265" actId="931"/>
          <ac:spMkLst>
            <pc:docMk/>
            <pc:sldMk cId="67604053" sldId="268"/>
            <ac:spMk id="46" creationId="{A125CCBD-A032-A912-A7ED-ABF53FE763EC}"/>
          </ac:spMkLst>
        </pc:spChg>
        <pc:spChg chg="add del mod ord">
          <ac:chgData name="Amal Babu" userId="fdeb1cd3-28dc-4566-8731-290b45f133e1" providerId="ADAL" clId="{A4E9BEDE-3471-46EF-AEDB-5C5AB1CE35A4}" dt="2024-05-23T06:02:36.471" v="2276" actId="931"/>
          <ac:spMkLst>
            <pc:docMk/>
            <pc:sldMk cId="67604053" sldId="268"/>
            <ac:spMk id="47" creationId="{460E9964-86BE-D64A-C322-E6EF4A4D73C6}"/>
          </ac:spMkLst>
        </pc:spChg>
        <pc:spChg chg="add del mod">
          <ac:chgData name="Amal Babu" userId="fdeb1cd3-28dc-4566-8731-290b45f133e1" providerId="ADAL" clId="{A4E9BEDE-3471-46EF-AEDB-5C5AB1CE35A4}" dt="2024-05-23T05:51:15.331" v="2186" actId="931"/>
          <ac:spMkLst>
            <pc:docMk/>
            <pc:sldMk cId="67604053" sldId="268"/>
            <ac:spMk id="53" creationId="{4279DE52-D8F5-AF7A-642D-9EEDAC6CEAA7}"/>
          </ac:spMkLst>
        </pc:spChg>
        <pc:spChg chg="add del mod">
          <ac:chgData name="Amal Babu" userId="fdeb1cd3-28dc-4566-8731-290b45f133e1" providerId="ADAL" clId="{A4E9BEDE-3471-46EF-AEDB-5C5AB1CE35A4}" dt="2024-05-23T05:52:00.855" v="2192" actId="931"/>
          <ac:spMkLst>
            <pc:docMk/>
            <pc:sldMk cId="67604053" sldId="268"/>
            <ac:spMk id="57" creationId="{9E088FB0-BA30-3C8B-ADB1-E280BDABEE88}"/>
          </ac:spMkLst>
        </pc:spChg>
        <pc:spChg chg="add mod ord">
          <ac:chgData name="Amal Babu" userId="fdeb1cd3-28dc-4566-8731-290b45f133e1" providerId="ADAL" clId="{A4E9BEDE-3471-46EF-AEDB-5C5AB1CE35A4}" dt="2024-05-23T05:56:46.747" v="2240" actId="14100"/>
          <ac:spMkLst>
            <pc:docMk/>
            <pc:sldMk cId="67604053" sldId="268"/>
            <ac:spMk id="60" creationId="{3253929E-2D74-C9E5-3EA0-E9FADF9DF073}"/>
          </ac:spMkLst>
        </pc:spChg>
        <pc:spChg chg="add mod">
          <ac:chgData name="Amal Babu" userId="fdeb1cd3-28dc-4566-8731-290b45f133e1" providerId="ADAL" clId="{A4E9BEDE-3471-46EF-AEDB-5C5AB1CE35A4}" dt="2024-05-23T05:56:51.146" v="2241" actId="14100"/>
          <ac:spMkLst>
            <pc:docMk/>
            <pc:sldMk cId="67604053" sldId="268"/>
            <ac:spMk id="61" creationId="{9D0C5D9C-30A1-D156-E1F6-90D06EB69928}"/>
          </ac:spMkLst>
        </pc:spChg>
        <pc:spChg chg="add mod">
          <ac:chgData name="Amal Babu" userId="fdeb1cd3-28dc-4566-8731-290b45f133e1" providerId="ADAL" clId="{A4E9BEDE-3471-46EF-AEDB-5C5AB1CE35A4}" dt="2024-05-23T05:56:40.385" v="2238" actId="14100"/>
          <ac:spMkLst>
            <pc:docMk/>
            <pc:sldMk cId="67604053" sldId="268"/>
            <ac:spMk id="62" creationId="{3067B106-F689-EC6E-6663-5A994EC10907}"/>
          </ac:spMkLst>
        </pc:spChg>
        <pc:spChg chg="add mod">
          <ac:chgData name="Amal Babu" userId="fdeb1cd3-28dc-4566-8731-290b45f133e1" providerId="ADAL" clId="{A4E9BEDE-3471-46EF-AEDB-5C5AB1CE35A4}" dt="2024-05-23T05:56:37.178" v="2237" actId="14100"/>
          <ac:spMkLst>
            <pc:docMk/>
            <pc:sldMk cId="67604053" sldId="268"/>
            <ac:spMk id="63" creationId="{76809B11-29B9-B2A6-279A-A3A8D03D3A2D}"/>
          </ac:spMkLst>
        </pc:spChg>
        <pc:spChg chg="add del mod">
          <ac:chgData name="Amal Babu" userId="fdeb1cd3-28dc-4566-8731-290b45f133e1" providerId="ADAL" clId="{A4E9BEDE-3471-46EF-AEDB-5C5AB1CE35A4}" dt="2024-05-23T05:58:12.227" v="2244" actId="931"/>
          <ac:spMkLst>
            <pc:docMk/>
            <pc:sldMk cId="67604053" sldId="268"/>
            <ac:spMk id="67" creationId="{7CE300B6-73BD-DB29-D790-522184037285}"/>
          </ac:spMkLst>
        </pc:spChg>
        <pc:spChg chg="add del mod">
          <ac:chgData name="Amal Babu" userId="fdeb1cd3-28dc-4566-8731-290b45f133e1" providerId="ADAL" clId="{A4E9BEDE-3471-46EF-AEDB-5C5AB1CE35A4}" dt="2024-05-23T06:01:30.002" v="2274" actId="14100"/>
          <ac:spMkLst>
            <pc:docMk/>
            <pc:sldMk cId="67604053" sldId="268"/>
            <ac:spMk id="70" creationId="{185AAEB0-BCC0-9CC3-13EC-C6B697E77E3C}"/>
          </ac:spMkLst>
        </pc:spChg>
        <pc:spChg chg="add mod">
          <ac:chgData name="Amal Babu" userId="fdeb1cd3-28dc-4566-8731-290b45f133e1" providerId="ADAL" clId="{A4E9BEDE-3471-46EF-AEDB-5C5AB1CE35A4}" dt="2024-05-23T05:59:45.517" v="2259" actId="962"/>
          <ac:spMkLst>
            <pc:docMk/>
            <pc:sldMk cId="67604053" sldId="268"/>
            <ac:spMk id="71" creationId="{6DE2130F-DF77-5E24-CB60-31B7F29F3834}"/>
          </ac:spMkLst>
        </pc:spChg>
        <pc:spChg chg="add mod">
          <ac:chgData name="Amal Babu" userId="fdeb1cd3-28dc-4566-8731-290b45f133e1" providerId="ADAL" clId="{A4E9BEDE-3471-46EF-AEDB-5C5AB1CE35A4}" dt="2024-05-23T06:01:39.122" v="2275" actId="14100"/>
          <ac:spMkLst>
            <pc:docMk/>
            <pc:sldMk cId="67604053" sldId="268"/>
            <ac:spMk id="74" creationId="{87A3FAF0-BFB0-C5A0-5301-A16AEA45CEC3}"/>
          </ac:spMkLst>
        </pc:spChg>
        <pc:spChg chg="add mod">
          <ac:chgData name="Amal Babu" userId="fdeb1cd3-28dc-4566-8731-290b45f133e1" providerId="ADAL" clId="{A4E9BEDE-3471-46EF-AEDB-5C5AB1CE35A4}" dt="2024-05-23T06:02:54.339" v="2285" actId="14100"/>
          <ac:spMkLst>
            <pc:docMk/>
            <pc:sldMk cId="67604053" sldId="268"/>
            <ac:spMk id="75" creationId="{AFBA0BF5-1D32-AE39-2E8A-BD281E0FF94C}"/>
          </ac:spMkLst>
        </pc:spChg>
        <pc:spChg chg="add mod">
          <ac:chgData name="Amal Babu" userId="fdeb1cd3-28dc-4566-8731-290b45f133e1" providerId="ADAL" clId="{A4E9BEDE-3471-46EF-AEDB-5C5AB1CE35A4}" dt="2024-05-23T06:01:17.554" v="2272" actId="14100"/>
          <ac:spMkLst>
            <pc:docMk/>
            <pc:sldMk cId="67604053" sldId="268"/>
            <ac:spMk id="78" creationId="{6AE7F56B-BA99-B990-DCC2-7715BB354CED}"/>
          </ac:spMkLst>
        </pc:spChg>
        <pc:spChg chg="add mod">
          <ac:chgData name="Amal Babu" userId="fdeb1cd3-28dc-4566-8731-290b45f133e1" providerId="ADAL" clId="{A4E9BEDE-3471-46EF-AEDB-5C5AB1CE35A4}" dt="2024-05-23T06:02:40.106" v="2279" actId="14100"/>
          <ac:spMkLst>
            <pc:docMk/>
            <pc:sldMk cId="67604053" sldId="268"/>
            <ac:spMk id="79" creationId="{23734CB6-6FCA-81F6-A7D3-5E17551616B7}"/>
          </ac:spMkLst>
        </pc:spChg>
        <pc:spChg chg="add mod">
          <ac:chgData name="Amal Babu" userId="fdeb1cd3-28dc-4566-8731-290b45f133e1" providerId="ADAL" clId="{A4E9BEDE-3471-46EF-AEDB-5C5AB1CE35A4}" dt="2024-05-23T06:02:47.237" v="2281" actId="571"/>
          <ac:spMkLst>
            <pc:docMk/>
            <pc:sldMk cId="67604053" sldId="268"/>
            <ac:spMk id="82" creationId="{8F39271F-908D-2329-4850-5FEA5902E5D8}"/>
          </ac:spMkLst>
        </pc:spChg>
        <pc:spChg chg="add mod">
          <ac:chgData name="Amal Babu" userId="fdeb1cd3-28dc-4566-8731-290b45f133e1" providerId="ADAL" clId="{A4E9BEDE-3471-46EF-AEDB-5C5AB1CE35A4}" dt="2024-05-23T06:02:49.329" v="2283" actId="571"/>
          <ac:spMkLst>
            <pc:docMk/>
            <pc:sldMk cId="67604053" sldId="268"/>
            <ac:spMk id="84" creationId="{98436EFE-2A42-12CB-FE46-5F9695AB07DE}"/>
          </ac:spMkLst>
        </pc:spChg>
        <pc:spChg chg="add mod">
          <ac:chgData name="Amal Babu" userId="fdeb1cd3-28dc-4566-8731-290b45f133e1" providerId="ADAL" clId="{A4E9BEDE-3471-46EF-AEDB-5C5AB1CE35A4}" dt="2024-05-23T06:03:12.226" v="2291" actId="14100"/>
          <ac:spMkLst>
            <pc:docMk/>
            <pc:sldMk cId="67604053" sldId="268"/>
            <ac:spMk id="85" creationId="{21A78FAD-700C-42AF-EB59-B83EC0317EAA}"/>
          </ac:spMkLst>
        </pc:spChg>
        <pc:spChg chg="add mod">
          <ac:chgData name="Amal Babu" userId="fdeb1cd3-28dc-4566-8731-290b45f133e1" providerId="ADAL" clId="{A4E9BEDE-3471-46EF-AEDB-5C5AB1CE35A4}" dt="2024-05-23T06:03:08.900" v="2290" actId="14100"/>
          <ac:spMkLst>
            <pc:docMk/>
            <pc:sldMk cId="67604053" sldId="268"/>
            <ac:spMk id="86" creationId="{678AC28E-6785-E2C3-9DCA-E6FFD74FBE4D}"/>
          </ac:spMkLst>
        </pc:spChg>
        <pc:grpChg chg="add del mod">
          <ac:chgData name="Amal Babu" userId="fdeb1cd3-28dc-4566-8731-290b45f133e1" providerId="ADAL" clId="{A4E9BEDE-3471-46EF-AEDB-5C5AB1CE35A4}" dt="2024-05-23T05:46:42.913" v="2147" actId="165"/>
          <ac:grpSpMkLst>
            <pc:docMk/>
            <pc:sldMk cId="67604053" sldId="268"/>
            <ac:grpSpMk id="33" creationId="{61292500-B97C-B0A6-9894-0F10718E02D8}"/>
          </ac:grpSpMkLst>
        </pc:grpChg>
        <pc:grpChg chg="add del mod">
          <ac:chgData name="Amal Babu" userId="fdeb1cd3-28dc-4566-8731-290b45f133e1" providerId="ADAL" clId="{A4E9BEDE-3471-46EF-AEDB-5C5AB1CE35A4}" dt="2024-05-23T05:47:35.008" v="2160" actId="165"/>
          <ac:grpSpMkLst>
            <pc:docMk/>
            <pc:sldMk cId="67604053" sldId="268"/>
            <ac:grpSpMk id="37" creationId="{D7FAACBC-E7EF-E2CF-2249-C6BA45A0734C}"/>
          </ac:grpSpMkLst>
        </pc:grpChg>
        <pc:picChg chg="del">
          <ac:chgData name="Amal Babu" userId="fdeb1cd3-28dc-4566-8731-290b45f133e1" providerId="ADAL" clId="{A4E9BEDE-3471-46EF-AEDB-5C5AB1CE35A4}" dt="2024-05-23T05:41:13.552" v="2096" actId="478"/>
          <ac:picMkLst>
            <pc:docMk/>
            <pc:sldMk cId="67604053" sldId="268"/>
            <ac:picMk id="19" creationId="{8AE3C1DC-7DA6-9649-2BA0-9521A7AB9511}"/>
          </ac:picMkLst>
        </pc:picChg>
        <pc:picChg chg="add del">
          <ac:chgData name="Amal Babu" userId="fdeb1cd3-28dc-4566-8731-290b45f133e1" providerId="ADAL" clId="{A4E9BEDE-3471-46EF-AEDB-5C5AB1CE35A4}" dt="2024-05-23T05:41:11.114" v="2094" actId="478"/>
          <ac:picMkLst>
            <pc:docMk/>
            <pc:sldMk cId="67604053" sldId="268"/>
            <ac:picMk id="22" creationId="{DD7EF4E9-BAC6-FFCD-B210-E8B0878498FC}"/>
          </ac:picMkLst>
        </pc:picChg>
        <pc:picChg chg="add del">
          <ac:chgData name="Amal Babu" userId="fdeb1cd3-28dc-4566-8731-290b45f133e1" providerId="ADAL" clId="{A4E9BEDE-3471-46EF-AEDB-5C5AB1CE35A4}" dt="2024-05-23T05:41:11.114" v="2094" actId="478"/>
          <ac:picMkLst>
            <pc:docMk/>
            <pc:sldMk cId="67604053" sldId="268"/>
            <ac:picMk id="25" creationId="{A455D166-E4AD-B51B-0BF4-ED89BFBE0358}"/>
          </ac:picMkLst>
        </pc:picChg>
        <pc:picChg chg="add del mod">
          <ac:chgData name="Amal Babu" userId="fdeb1cd3-28dc-4566-8731-290b45f133e1" providerId="ADAL" clId="{A4E9BEDE-3471-46EF-AEDB-5C5AB1CE35A4}" dt="2024-05-23T05:45:35.570" v="2122" actId="478"/>
          <ac:picMkLst>
            <pc:docMk/>
            <pc:sldMk cId="67604053" sldId="268"/>
            <ac:picMk id="26" creationId="{7BA564BE-C0BB-4260-CD44-897334C19163}"/>
          </ac:picMkLst>
        </pc:picChg>
        <pc:picChg chg="add del">
          <ac:chgData name="Amal Babu" userId="fdeb1cd3-28dc-4566-8731-290b45f133e1" providerId="ADAL" clId="{A4E9BEDE-3471-46EF-AEDB-5C5AB1CE35A4}" dt="2024-05-23T05:41:11.114" v="2094" actId="478"/>
          <ac:picMkLst>
            <pc:docMk/>
            <pc:sldMk cId="67604053" sldId="268"/>
            <ac:picMk id="27" creationId="{6CA7490E-CFC7-9509-D523-549DCA89EC3C}"/>
          </ac:picMkLst>
        </pc:picChg>
        <pc:picChg chg="add mod">
          <ac:chgData name="Amal Babu" userId="fdeb1cd3-28dc-4566-8731-290b45f133e1" providerId="ADAL" clId="{A4E9BEDE-3471-46EF-AEDB-5C5AB1CE35A4}" dt="2024-05-23T05:55:51.613" v="2228" actId="12788"/>
          <ac:picMkLst>
            <pc:docMk/>
            <pc:sldMk cId="67604053" sldId="268"/>
            <ac:picMk id="49" creationId="{804DC37E-598A-C1F9-A7F7-93583341CDF5}"/>
          </ac:picMkLst>
        </pc:picChg>
        <pc:picChg chg="add del mod modCrop">
          <ac:chgData name="Amal Babu" userId="fdeb1cd3-28dc-4566-8731-290b45f133e1" providerId="ADAL" clId="{A4E9BEDE-3471-46EF-AEDB-5C5AB1CE35A4}" dt="2024-05-23T05:50:54.288" v="2185" actId="478"/>
          <ac:picMkLst>
            <pc:docMk/>
            <pc:sldMk cId="67604053" sldId="268"/>
            <ac:picMk id="51" creationId="{4400DBB3-952B-AADB-2ED1-8AB627C1CC72}"/>
          </ac:picMkLst>
        </pc:picChg>
        <pc:picChg chg="add del mod modCrop">
          <ac:chgData name="Amal Babu" userId="fdeb1cd3-28dc-4566-8731-290b45f133e1" providerId="ADAL" clId="{A4E9BEDE-3471-46EF-AEDB-5C5AB1CE35A4}" dt="2024-05-23T05:51:59.296" v="2191" actId="478"/>
          <ac:picMkLst>
            <pc:docMk/>
            <pc:sldMk cId="67604053" sldId="268"/>
            <ac:picMk id="55" creationId="{2A53B807-07E2-5C13-D86C-93B9B3239C18}"/>
          </ac:picMkLst>
        </pc:picChg>
        <pc:picChg chg="add mod">
          <ac:chgData name="Amal Babu" userId="fdeb1cd3-28dc-4566-8731-290b45f133e1" providerId="ADAL" clId="{A4E9BEDE-3471-46EF-AEDB-5C5AB1CE35A4}" dt="2024-05-23T05:56:16.483" v="2232" actId="12788"/>
          <ac:picMkLst>
            <pc:docMk/>
            <pc:sldMk cId="67604053" sldId="268"/>
            <ac:picMk id="59" creationId="{FD8AF3A4-9A9E-C2F4-79D5-30E3A0BE71A3}"/>
          </ac:picMkLst>
        </pc:picChg>
        <pc:picChg chg="add del mod">
          <ac:chgData name="Amal Babu" userId="fdeb1cd3-28dc-4566-8731-290b45f133e1" providerId="ADAL" clId="{A4E9BEDE-3471-46EF-AEDB-5C5AB1CE35A4}" dt="2024-05-23T05:58:07.184" v="2243" actId="478"/>
          <ac:picMkLst>
            <pc:docMk/>
            <pc:sldMk cId="67604053" sldId="268"/>
            <ac:picMk id="65" creationId="{853EF6AC-D896-7DCD-E9A2-91C842A5CD06}"/>
          </ac:picMkLst>
        </pc:picChg>
        <pc:picChg chg="add mod">
          <ac:chgData name="Amal Babu" userId="fdeb1cd3-28dc-4566-8731-290b45f133e1" providerId="ADAL" clId="{A4E9BEDE-3471-46EF-AEDB-5C5AB1CE35A4}" dt="2024-05-23T05:58:13.119" v="2246" actId="962"/>
          <ac:picMkLst>
            <pc:docMk/>
            <pc:sldMk cId="67604053" sldId="268"/>
            <ac:picMk id="69" creationId="{2496835E-B5C7-8BF8-066A-93187D4CABDE}"/>
          </ac:picMkLst>
        </pc:picChg>
        <pc:picChg chg="add mod">
          <ac:chgData name="Amal Babu" userId="fdeb1cd3-28dc-4566-8731-290b45f133e1" providerId="ADAL" clId="{A4E9BEDE-3471-46EF-AEDB-5C5AB1CE35A4}" dt="2024-05-23T05:59:45.516" v="2258" actId="27614"/>
          <ac:picMkLst>
            <pc:docMk/>
            <pc:sldMk cId="67604053" sldId="268"/>
            <ac:picMk id="73" creationId="{C1E5D4AD-4F95-6601-D280-C4F83BF0BD4A}"/>
          </ac:picMkLst>
        </pc:picChg>
        <pc:picChg chg="add mod">
          <ac:chgData name="Amal Babu" userId="fdeb1cd3-28dc-4566-8731-290b45f133e1" providerId="ADAL" clId="{A4E9BEDE-3471-46EF-AEDB-5C5AB1CE35A4}" dt="2024-05-23T06:01:03.792" v="2266" actId="27614"/>
          <ac:picMkLst>
            <pc:docMk/>
            <pc:sldMk cId="67604053" sldId="268"/>
            <ac:picMk id="77" creationId="{F7202971-57DE-B3E2-DA7F-3E3E126D2945}"/>
          </ac:picMkLst>
        </pc:picChg>
        <pc:picChg chg="add mod">
          <ac:chgData name="Amal Babu" userId="fdeb1cd3-28dc-4566-8731-290b45f133e1" providerId="ADAL" clId="{A4E9BEDE-3471-46EF-AEDB-5C5AB1CE35A4}" dt="2024-05-23T06:02:38.455" v="2277" actId="27614"/>
          <ac:picMkLst>
            <pc:docMk/>
            <pc:sldMk cId="67604053" sldId="268"/>
            <ac:picMk id="81" creationId="{59A88C72-1A28-CAD7-0A96-9A7CACA42A47}"/>
          </ac:picMkLst>
        </pc:picChg>
        <pc:picChg chg="add mod">
          <ac:chgData name="Amal Babu" userId="fdeb1cd3-28dc-4566-8731-290b45f133e1" providerId="ADAL" clId="{A4E9BEDE-3471-46EF-AEDB-5C5AB1CE35A4}" dt="2024-05-23T06:02:49.329" v="2283" actId="571"/>
          <ac:picMkLst>
            <pc:docMk/>
            <pc:sldMk cId="67604053" sldId="268"/>
            <ac:picMk id="83" creationId="{85D56624-2B20-1EF1-9970-23EE1BF1D484}"/>
          </ac:picMkLst>
        </pc:picChg>
      </pc:sldChg>
      <pc:sldMasterChg chg="addSldLayout modSldLayout">
        <pc:chgData name="Amal Babu" userId="fdeb1cd3-28dc-4566-8731-290b45f133e1" providerId="ADAL" clId="{A4E9BEDE-3471-46EF-AEDB-5C5AB1CE35A4}" dt="2024-05-23T05:48:45.713" v="2175"/>
        <pc:sldMasterMkLst>
          <pc:docMk/>
          <pc:sldMasterMk cId="3254530522" sldId="2147483648"/>
        </pc:sldMasterMkLst>
        <pc:sldLayoutChg chg="addSp delSp modSp add mod modTransition">
          <pc:chgData name="Amal Babu" userId="fdeb1cd3-28dc-4566-8731-290b45f133e1" providerId="ADAL" clId="{A4E9BEDE-3471-46EF-AEDB-5C5AB1CE35A4}" dt="2024-05-22T08:58:24.110" v="279" actId="27614"/>
          <pc:sldLayoutMkLst>
            <pc:docMk/>
            <pc:sldMasterMk cId="3254530522" sldId="2147483648"/>
            <pc:sldLayoutMk cId="3187887796" sldId="2147483660"/>
          </pc:sldLayoutMkLst>
          <pc:spChg chg="del">
            <ac:chgData name="Amal Babu" userId="fdeb1cd3-28dc-4566-8731-290b45f133e1" providerId="ADAL" clId="{A4E9BEDE-3471-46EF-AEDB-5C5AB1CE35A4}" dt="2024-05-22T08:41:15.831" v="226" actId="478"/>
            <ac:spMkLst>
              <pc:docMk/>
              <pc:sldMasterMk cId="3254530522" sldId="2147483648"/>
              <pc:sldLayoutMk cId="3187887796" sldId="2147483660"/>
              <ac:spMk id="2" creationId="{92B6B676-814C-C85B-4B13-B5DC1D4B1FED}"/>
            </ac:spMkLst>
          </pc:spChg>
          <pc:spChg chg="del">
            <ac:chgData name="Amal Babu" userId="fdeb1cd3-28dc-4566-8731-290b45f133e1" providerId="ADAL" clId="{A4E9BEDE-3471-46EF-AEDB-5C5AB1CE35A4}" dt="2024-05-22T08:41:15.831" v="226" actId="478"/>
            <ac:spMkLst>
              <pc:docMk/>
              <pc:sldMasterMk cId="3254530522" sldId="2147483648"/>
              <pc:sldLayoutMk cId="3187887796" sldId="2147483660"/>
              <ac:spMk id="3" creationId="{EB9EBD4D-FF63-41A8-BDC1-CB643F2842A9}"/>
            </ac:spMkLst>
          </pc:spChg>
          <pc:spChg chg="del">
            <ac:chgData name="Amal Babu" userId="fdeb1cd3-28dc-4566-8731-290b45f133e1" providerId="ADAL" clId="{A4E9BEDE-3471-46EF-AEDB-5C5AB1CE35A4}" dt="2024-05-22T08:41:15.831" v="226" actId="478"/>
            <ac:spMkLst>
              <pc:docMk/>
              <pc:sldMasterMk cId="3254530522" sldId="2147483648"/>
              <pc:sldLayoutMk cId="3187887796" sldId="2147483660"/>
              <ac:spMk id="4" creationId="{9EF3C0EE-12FE-DA53-E585-148672F09BBD}"/>
            </ac:spMkLst>
          </pc:spChg>
          <pc:spChg chg="del">
            <ac:chgData name="Amal Babu" userId="fdeb1cd3-28dc-4566-8731-290b45f133e1" providerId="ADAL" clId="{A4E9BEDE-3471-46EF-AEDB-5C5AB1CE35A4}" dt="2024-05-22T08:41:15.831" v="226" actId="478"/>
            <ac:spMkLst>
              <pc:docMk/>
              <pc:sldMasterMk cId="3254530522" sldId="2147483648"/>
              <pc:sldLayoutMk cId="3187887796" sldId="2147483660"/>
              <ac:spMk id="5" creationId="{AECC80BD-3BAE-68BB-F6CF-C994D241FD54}"/>
            </ac:spMkLst>
          </pc:spChg>
          <pc:spChg chg="del">
            <ac:chgData name="Amal Babu" userId="fdeb1cd3-28dc-4566-8731-290b45f133e1" providerId="ADAL" clId="{A4E9BEDE-3471-46EF-AEDB-5C5AB1CE35A4}" dt="2024-05-22T08:41:15.831" v="226" actId="478"/>
            <ac:spMkLst>
              <pc:docMk/>
              <pc:sldMasterMk cId="3254530522" sldId="2147483648"/>
              <pc:sldLayoutMk cId="3187887796" sldId="2147483660"/>
              <ac:spMk id="6" creationId="{AA81FE67-96AA-2036-0AE8-730ED6CFD98D}"/>
            </ac:spMkLst>
          </pc:spChg>
          <pc:picChg chg="add del mod">
            <ac:chgData name="Amal Babu" userId="fdeb1cd3-28dc-4566-8731-290b45f133e1" providerId="ADAL" clId="{A4E9BEDE-3471-46EF-AEDB-5C5AB1CE35A4}" dt="2024-05-22T08:52:07.510" v="263" actId="478"/>
            <ac:picMkLst>
              <pc:docMk/>
              <pc:sldMasterMk cId="3254530522" sldId="2147483648"/>
              <pc:sldLayoutMk cId="3187887796" sldId="2147483660"/>
              <ac:picMk id="8" creationId="{9C2C8069-3834-CB1A-6FFD-000E8F04A618}"/>
            </ac:picMkLst>
          </pc:picChg>
          <pc:picChg chg="add del mod">
            <ac:chgData name="Amal Babu" userId="fdeb1cd3-28dc-4566-8731-290b45f133e1" providerId="ADAL" clId="{A4E9BEDE-3471-46EF-AEDB-5C5AB1CE35A4}" dt="2024-05-22T08:58:17.756" v="277" actId="478"/>
            <ac:picMkLst>
              <pc:docMk/>
              <pc:sldMasterMk cId="3254530522" sldId="2147483648"/>
              <pc:sldLayoutMk cId="3187887796" sldId="2147483660"/>
              <ac:picMk id="10" creationId="{0C17A150-4799-EF9F-2A0B-1743BFDB82CC}"/>
            </ac:picMkLst>
          </pc:picChg>
          <pc:picChg chg="add mod">
            <ac:chgData name="Amal Babu" userId="fdeb1cd3-28dc-4566-8731-290b45f133e1" providerId="ADAL" clId="{A4E9BEDE-3471-46EF-AEDB-5C5AB1CE35A4}" dt="2024-05-22T08:58:24.110" v="279" actId="27614"/>
            <ac:picMkLst>
              <pc:docMk/>
              <pc:sldMasterMk cId="3254530522" sldId="2147483648"/>
              <pc:sldLayoutMk cId="3187887796" sldId="2147483660"/>
              <ac:picMk id="12" creationId="{4602B290-6DE6-7D8F-EC52-48C93890C997}"/>
            </ac:picMkLst>
          </pc:picChg>
        </pc:sldLayoutChg>
        <pc:sldLayoutChg chg="addSp delSp modSp add mod modTransition">
          <pc:chgData name="Amal Babu" userId="fdeb1cd3-28dc-4566-8731-290b45f133e1" providerId="ADAL" clId="{A4E9BEDE-3471-46EF-AEDB-5C5AB1CE35A4}" dt="2024-05-22T09:17:52.959" v="295" actId="27614"/>
          <pc:sldLayoutMkLst>
            <pc:docMk/>
            <pc:sldMasterMk cId="3254530522" sldId="2147483648"/>
            <pc:sldLayoutMk cId="793053886" sldId="2147483661"/>
          </pc:sldLayoutMkLst>
          <pc:spChg chg="del">
            <ac:chgData name="Amal Babu" userId="fdeb1cd3-28dc-4566-8731-290b45f133e1" providerId="ADAL" clId="{A4E9BEDE-3471-46EF-AEDB-5C5AB1CE35A4}" dt="2024-05-22T09:17:46.275" v="293" actId="478"/>
            <ac:spMkLst>
              <pc:docMk/>
              <pc:sldMasterMk cId="3254530522" sldId="2147483648"/>
              <pc:sldLayoutMk cId="793053886" sldId="2147483661"/>
              <ac:spMk id="2" creationId="{E4770F86-1E70-3A3A-029D-8F396E0B66E0}"/>
            </ac:spMkLst>
          </pc:spChg>
          <pc:spChg chg="del">
            <ac:chgData name="Amal Babu" userId="fdeb1cd3-28dc-4566-8731-290b45f133e1" providerId="ADAL" clId="{A4E9BEDE-3471-46EF-AEDB-5C5AB1CE35A4}" dt="2024-05-22T09:17:46.275" v="293" actId="478"/>
            <ac:spMkLst>
              <pc:docMk/>
              <pc:sldMasterMk cId="3254530522" sldId="2147483648"/>
              <pc:sldLayoutMk cId="793053886" sldId="2147483661"/>
              <ac:spMk id="3" creationId="{8B50B054-1E63-65BE-DA4C-3CC397FD7371}"/>
            </ac:spMkLst>
          </pc:spChg>
          <pc:spChg chg="del">
            <ac:chgData name="Amal Babu" userId="fdeb1cd3-28dc-4566-8731-290b45f133e1" providerId="ADAL" clId="{A4E9BEDE-3471-46EF-AEDB-5C5AB1CE35A4}" dt="2024-05-22T09:17:46.275" v="293" actId="478"/>
            <ac:spMkLst>
              <pc:docMk/>
              <pc:sldMasterMk cId="3254530522" sldId="2147483648"/>
              <pc:sldLayoutMk cId="793053886" sldId="2147483661"/>
              <ac:spMk id="4" creationId="{9AAA4130-C60B-99A5-265C-D6942CDCD7B3}"/>
            </ac:spMkLst>
          </pc:spChg>
          <pc:picChg chg="add mod">
            <ac:chgData name="Amal Babu" userId="fdeb1cd3-28dc-4566-8731-290b45f133e1" providerId="ADAL" clId="{A4E9BEDE-3471-46EF-AEDB-5C5AB1CE35A4}" dt="2024-05-22T09:17:52.959" v="295" actId="27614"/>
            <ac:picMkLst>
              <pc:docMk/>
              <pc:sldMasterMk cId="3254530522" sldId="2147483648"/>
              <pc:sldLayoutMk cId="793053886" sldId="2147483661"/>
              <ac:picMk id="6" creationId="{F14FBC36-E2E8-8BBE-89CC-1C33A6DFE59F}"/>
            </ac:picMkLst>
          </pc:picChg>
        </pc:sldLayoutChg>
        <pc:sldLayoutChg chg="addSp delSp modSp add mod modTransition">
          <pc:chgData name="Amal Babu" userId="fdeb1cd3-28dc-4566-8731-290b45f133e1" providerId="ADAL" clId="{A4E9BEDE-3471-46EF-AEDB-5C5AB1CE35A4}" dt="2024-05-22T09:29:43.902" v="425" actId="27614"/>
          <pc:sldLayoutMkLst>
            <pc:docMk/>
            <pc:sldMasterMk cId="3254530522" sldId="2147483648"/>
            <pc:sldLayoutMk cId="3435163522" sldId="2147483662"/>
          </pc:sldLayoutMkLst>
          <pc:spChg chg="del">
            <ac:chgData name="Amal Babu" userId="fdeb1cd3-28dc-4566-8731-290b45f133e1" providerId="ADAL" clId="{A4E9BEDE-3471-46EF-AEDB-5C5AB1CE35A4}" dt="2024-05-22T09:28:57.073" v="419" actId="478"/>
            <ac:spMkLst>
              <pc:docMk/>
              <pc:sldMasterMk cId="3254530522" sldId="2147483648"/>
              <pc:sldLayoutMk cId="3435163522" sldId="2147483662"/>
              <ac:spMk id="2" creationId="{E4770F86-1E70-3A3A-029D-8F396E0B66E0}"/>
            </ac:spMkLst>
          </pc:spChg>
          <pc:spChg chg="del">
            <ac:chgData name="Amal Babu" userId="fdeb1cd3-28dc-4566-8731-290b45f133e1" providerId="ADAL" clId="{A4E9BEDE-3471-46EF-AEDB-5C5AB1CE35A4}" dt="2024-05-22T09:28:57.073" v="419" actId="478"/>
            <ac:spMkLst>
              <pc:docMk/>
              <pc:sldMasterMk cId="3254530522" sldId="2147483648"/>
              <pc:sldLayoutMk cId="3435163522" sldId="2147483662"/>
              <ac:spMk id="3" creationId="{8B50B054-1E63-65BE-DA4C-3CC397FD7371}"/>
            </ac:spMkLst>
          </pc:spChg>
          <pc:spChg chg="del">
            <ac:chgData name="Amal Babu" userId="fdeb1cd3-28dc-4566-8731-290b45f133e1" providerId="ADAL" clId="{A4E9BEDE-3471-46EF-AEDB-5C5AB1CE35A4}" dt="2024-05-22T09:28:57.073" v="419" actId="478"/>
            <ac:spMkLst>
              <pc:docMk/>
              <pc:sldMasterMk cId="3254530522" sldId="2147483648"/>
              <pc:sldLayoutMk cId="3435163522" sldId="2147483662"/>
              <ac:spMk id="4" creationId="{9AAA4130-C60B-99A5-265C-D6942CDCD7B3}"/>
            </ac:spMkLst>
          </pc:spChg>
          <pc:picChg chg="add del mod">
            <ac:chgData name="Amal Babu" userId="fdeb1cd3-28dc-4566-8731-290b45f133e1" providerId="ADAL" clId="{A4E9BEDE-3471-46EF-AEDB-5C5AB1CE35A4}" dt="2024-05-22T09:29:37.357" v="423" actId="478"/>
            <ac:picMkLst>
              <pc:docMk/>
              <pc:sldMasterMk cId="3254530522" sldId="2147483648"/>
              <pc:sldLayoutMk cId="3435163522" sldId="2147483662"/>
              <ac:picMk id="6" creationId="{B343B9AA-A38A-014E-BCBE-88D85FB791F2}"/>
            </ac:picMkLst>
          </pc:picChg>
          <pc:picChg chg="add mod">
            <ac:chgData name="Amal Babu" userId="fdeb1cd3-28dc-4566-8731-290b45f133e1" providerId="ADAL" clId="{A4E9BEDE-3471-46EF-AEDB-5C5AB1CE35A4}" dt="2024-05-22T09:29:43.902" v="425" actId="27614"/>
            <ac:picMkLst>
              <pc:docMk/>
              <pc:sldMasterMk cId="3254530522" sldId="2147483648"/>
              <pc:sldLayoutMk cId="3435163522" sldId="2147483662"/>
              <ac:picMk id="8" creationId="{94FF2033-5658-6E34-7347-178947273876}"/>
            </ac:picMkLst>
          </pc:picChg>
        </pc:sldLayoutChg>
        <pc:sldLayoutChg chg="addSp delSp modSp add mod modTransition">
          <pc:chgData name="Amal Babu" userId="fdeb1cd3-28dc-4566-8731-290b45f133e1" providerId="ADAL" clId="{A4E9BEDE-3471-46EF-AEDB-5C5AB1CE35A4}" dt="2024-05-23T05:35:32.626" v="2076"/>
          <pc:sldLayoutMkLst>
            <pc:docMk/>
            <pc:sldMasterMk cId="3254530522" sldId="2147483648"/>
            <pc:sldLayoutMk cId="178375082" sldId="2147483663"/>
          </pc:sldLayoutMkLst>
          <pc:spChg chg="add del mod">
            <ac:chgData name="Amal Babu" userId="fdeb1cd3-28dc-4566-8731-290b45f133e1" providerId="ADAL" clId="{A4E9BEDE-3471-46EF-AEDB-5C5AB1CE35A4}" dt="2024-05-23T05:35:04.890" v="2070"/>
            <ac:spMkLst>
              <pc:docMk/>
              <pc:sldMasterMk cId="3254530522" sldId="2147483648"/>
              <pc:sldLayoutMk cId="178375082" sldId="2147483663"/>
              <ac:spMk id="2" creationId="{87D28287-1D50-A511-3CD2-D6C9D435EB74}"/>
            </ac:spMkLst>
          </pc:spChg>
          <pc:spChg chg="del">
            <ac:chgData name="Amal Babu" userId="fdeb1cd3-28dc-4566-8731-290b45f133e1" providerId="ADAL" clId="{A4E9BEDE-3471-46EF-AEDB-5C5AB1CE35A4}" dt="2024-05-22T10:18:48.702" v="780" actId="478"/>
            <ac:spMkLst>
              <pc:docMk/>
              <pc:sldMasterMk cId="3254530522" sldId="2147483648"/>
              <pc:sldLayoutMk cId="178375082" sldId="2147483663"/>
              <ac:spMk id="2" creationId="{E4770F86-1E70-3A3A-029D-8F396E0B66E0}"/>
            </ac:spMkLst>
          </pc:spChg>
          <pc:spChg chg="add del mod">
            <ac:chgData name="Amal Babu" userId="fdeb1cd3-28dc-4566-8731-290b45f133e1" providerId="ADAL" clId="{A4E9BEDE-3471-46EF-AEDB-5C5AB1CE35A4}" dt="2024-05-23T05:35:32.626" v="2076"/>
            <ac:spMkLst>
              <pc:docMk/>
              <pc:sldMasterMk cId="3254530522" sldId="2147483648"/>
              <pc:sldLayoutMk cId="178375082" sldId="2147483663"/>
              <ac:spMk id="3" creationId="{46505991-33F0-931D-EBC8-E47A2113723F}"/>
            </ac:spMkLst>
          </pc:spChg>
          <pc:spChg chg="del">
            <ac:chgData name="Amal Babu" userId="fdeb1cd3-28dc-4566-8731-290b45f133e1" providerId="ADAL" clId="{A4E9BEDE-3471-46EF-AEDB-5C5AB1CE35A4}" dt="2024-05-22T10:18:48.702" v="780" actId="478"/>
            <ac:spMkLst>
              <pc:docMk/>
              <pc:sldMasterMk cId="3254530522" sldId="2147483648"/>
              <pc:sldLayoutMk cId="178375082" sldId="2147483663"/>
              <ac:spMk id="3" creationId="{8B50B054-1E63-65BE-DA4C-3CC397FD7371}"/>
            </ac:spMkLst>
          </pc:spChg>
          <pc:spChg chg="del">
            <ac:chgData name="Amal Babu" userId="fdeb1cd3-28dc-4566-8731-290b45f133e1" providerId="ADAL" clId="{A4E9BEDE-3471-46EF-AEDB-5C5AB1CE35A4}" dt="2024-05-22T10:18:48.702" v="780" actId="478"/>
            <ac:spMkLst>
              <pc:docMk/>
              <pc:sldMasterMk cId="3254530522" sldId="2147483648"/>
              <pc:sldLayoutMk cId="178375082" sldId="2147483663"/>
              <ac:spMk id="4" creationId="{9AAA4130-C60B-99A5-265C-D6942CDCD7B3}"/>
            </ac:spMkLst>
          </pc:spChg>
          <pc:spChg chg="add del mod">
            <ac:chgData name="Amal Babu" userId="fdeb1cd3-28dc-4566-8731-290b45f133e1" providerId="ADAL" clId="{A4E9BEDE-3471-46EF-AEDB-5C5AB1CE35A4}" dt="2024-05-23T05:35:24.266" v="2074"/>
            <ac:spMkLst>
              <pc:docMk/>
              <pc:sldMasterMk cId="3254530522" sldId="2147483648"/>
              <pc:sldLayoutMk cId="178375082" sldId="2147483663"/>
              <ac:spMk id="4" creationId="{CF828C7D-25E4-3EB5-0CFB-E6F8D6DD3370}"/>
            </ac:spMkLst>
          </pc:spChg>
          <pc:spChg chg="add del mod">
            <ac:chgData name="Amal Babu" userId="fdeb1cd3-28dc-4566-8731-290b45f133e1" providerId="ADAL" clId="{A4E9BEDE-3471-46EF-AEDB-5C5AB1CE35A4}" dt="2024-05-23T05:35:14.019" v="2072"/>
            <ac:spMkLst>
              <pc:docMk/>
              <pc:sldMasterMk cId="3254530522" sldId="2147483648"/>
              <pc:sldLayoutMk cId="178375082" sldId="2147483663"/>
              <ac:spMk id="5" creationId="{27429BDE-2C2E-DE25-E748-B1780CA184F5}"/>
            </ac:spMkLst>
          </pc:spChg>
          <pc:spChg chg="add mod">
            <ac:chgData name="Amal Babu" userId="fdeb1cd3-28dc-4566-8731-290b45f133e1" providerId="ADAL" clId="{A4E9BEDE-3471-46EF-AEDB-5C5AB1CE35A4}" dt="2024-05-22T11:24:54.589" v="873"/>
            <ac:spMkLst>
              <pc:docMk/>
              <pc:sldMasterMk cId="3254530522" sldId="2147483648"/>
              <pc:sldLayoutMk cId="178375082" sldId="2147483663"/>
              <ac:spMk id="7" creationId="{8C618092-5BB4-152B-A6E5-9BB78F74E7B2}"/>
            </ac:spMkLst>
          </pc:spChg>
          <pc:spChg chg="add del">
            <ac:chgData name="Amal Babu" userId="fdeb1cd3-28dc-4566-8731-290b45f133e1" providerId="ADAL" clId="{A4E9BEDE-3471-46EF-AEDB-5C5AB1CE35A4}" dt="2024-05-23T05:34:59.931" v="2069" actId="11529"/>
            <ac:spMkLst>
              <pc:docMk/>
              <pc:sldMasterMk cId="3254530522" sldId="2147483648"/>
              <pc:sldLayoutMk cId="178375082" sldId="2147483663"/>
              <ac:spMk id="7" creationId="{EE5541DE-6C06-3D2F-3B6B-D2901BC50B77}"/>
            </ac:spMkLst>
          </pc:spChg>
          <pc:spChg chg="add mod">
            <ac:chgData name="Amal Babu" userId="fdeb1cd3-28dc-4566-8731-290b45f133e1" providerId="ADAL" clId="{A4E9BEDE-3471-46EF-AEDB-5C5AB1CE35A4}" dt="2024-05-22T11:24:54.589" v="873"/>
            <ac:spMkLst>
              <pc:docMk/>
              <pc:sldMasterMk cId="3254530522" sldId="2147483648"/>
              <pc:sldLayoutMk cId="178375082" sldId="2147483663"/>
              <ac:spMk id="8" creationId="{33EF038A-A109-64E5-C26A-AA88E748DC8C}"/>
            </ac:spMkLst>
          </pc:spChg>
          <pc:spChg chg="add del mod">
            <ac:chgData name="Amal Babu" userId="fdeb1cd3-28dc-4566-8731-290b45f133e1" providerId="ADAL" clId="{A4E9BEDE-3471-46EF-AEDB-5C5AB1CE35A4}" dt="2024-05-23T05:35:04.890" v="2070"/>
            <ac:spMkLst>
              <pc:docMk/>
              <pc:sldMasterMk cId="3254530522" sldId="2147483648"/>
              <pc:sldLayoutMk cId="178375082" sldId="2147483663"/>
              <ac:spMk id="8" creationId="{BE8F5C15-058B-9E61-38C5-28302A80492B}"/>
            </ac:spMkLst>
          </pc:spChg>
          <pc:spChg chg="add mod">
            <ac:chgData name="Amal Babu" userId="fdeb1cd3-28dc-4566-8731-290b45f133e1" providerId="ADAL" clId="{A4E9BEDE-3471-46EF-AEDB-5C5AB1CE35A4}" dt="2024-05-22T11:24:54.589" v="873"/>
            <ac:spMkLst>
              <pc:docMk/>
              <pc:sldMasterMk cId="3254530522" sldId="2147483648"/>
              <pc:sldLayoutMk cId="178375082" sldId="2147483663"/>
              <ac:spMk id="9" creationId="{204791AE-2E8A-2F00-D7C3-50D4F03EAB64}"/>
            </ac:spMkLst>
          </pc:spChg>
          <pc:spChg chg="mod">
            <ac:chgData name="Amal Babu" userId="fdeb1cd3-28dc-4566-8731-290b45f133e1" providerId="ADAL" clId="{A4E9BEDE-3471-46EF-AEDB-5C5AB1CE35A4}" dt="2024-05-23T05:35:04.890" v="2070"/>
            <ac:spMkLst>
              <pc:docMk/>
              <pc:sldMasterMk cId="3254530522" sldId="2147483648"/>
              <pc:sldLayoutMk cId="178375082" sldId="2147483663"/>
              <ac:spMk id="9" creationId="{3D7D6D49-857A-B61A-6438-32388D597828}"/>
            </ac:spMkLst>
          </pc:spChg>
          <pc:spChg chg="add mod">
            <ac:chgData name="Amal Babu" userId="fdeb1cd3-28dc-4566-8731-290b45f133e1" providerId="ADAL" clId="{A4E9BEDE-3471-46EF-AEDB-5C5AB1CE35A4}" dt="2024-05-22T11:24:54.589" v="873"/>
            <ac:spMkLst>
              <pc:docMk/>
              <pc:sldMasterMk cId="3254530522" sldId="2147483648"/>
              <pc:sldLayoutMk cId="178375082" sldId="2147483663"/>
              <ac:spMk id="10" creationId="{2BF98544-9DC0-0527-9A31-74AD07EC29D7}"/>
            </ac:spMkLst>
          </pc:spChg>
          <pc:spChg chg="add del">
            <ac:chgData name="Amal Babu" userId="fdeb1cd3-28dc-4566-8731-290b45f133e1" providerId="ADAL" clId="{A4E9BEDE-3471-46EF-AEDB-5C5AB1CE35A4}" dt="2024-05-23T05:35:09.507" v="2071" actId="11529"/>
            <ac:spMkLst>
              <pc:docMk/>
              <pc:sldMasterMk cId="3254530522" sldId="2147483648"/>
              <pc:sldLayoutMk cId="178375082" sldId="2147483663"/>
              <ac:spMk id="10" creationId="{C5ADB9B5-EC9C-DFB3-9E7E-83698E03B8FF}"/>
            </ac:spMkLst>
          </pc:spChg>
          <pc:spChg chg="add del mod">
            <ac:chgData name="Amal Babu" userId="fdeb1cd3-28dc-4566-8731-290b45f133e1" providerId="ADAL" clId="{A4E9BEDE-3471-46EF-AEDB-5C5AB1CE35A4}" dt="2024-05-23T05:35:14.019" v="2072"/>
            <ac:spMkLst>
              <pc:docMk/>
              <pc:sldMasterMk cId="3254530522" sldId="2147483648"/>
              <pc:sldLayoutMk cId="178375082" sldId="2147483663"/>
              <ac:spMk id="11" creationId="{BDFAFCCA-192B-E43B-D105-6F77D40DE067}"/>
            </ac:spMkLst>
          </pc:spChg>
          <pc:spChg chg="add del">
            <ac:chgData name="Amal Babu" userId="fdeb1cd3-28dc-4566-8731-290b45f133e1" providerId="ADAL" clId="{A4E9BEDE-3471-46EF-AEDB-5C5AB1CE35A4}" dt="2024-05-22T11:25:05.185" v="875" actId="11529"/>
            <ac:spMkLst>
              <pc:docMk/>
              <pc:sldMasterMk cId="3254530522" sldId="2147483648"/>
              <pc:sldLayoutMk cId="178375082" sldId="2147483663"/>
              <ac:spMk id="11" creationId="{BFDFB7D1-6E96-5C9F-B674-6A6FD22A2BC4}"/>
            </ac:spMkLst>
          </pc:spChg>
          <pc:spChg chg="add mod">
            <ac:chgData name="Amal Babu" userId="fdeb1cd3-28dc-4566-8731-290b45f133e1" providerId="ADAL" clId="{A4E9BEDE-3471-46EF-AEDB-5C5AB1CE35A4}" dt="2024-05-22T11:24:59.670" v="874" actId="11529"/>
            <ac:spMkLst>
              <pc:docMk/>
              <pc:sldMasterMk cId="3254530522" sldId="2147483648"/>
              <pc:sldLayoutMk cId="178375082" sldId="2147483663"/>
              <ac:spMk id="12" creationId="{2232B4BD-4070-AD6D-F055-6726BD6FBCF9}"/>
            </ac:spMkLst>
          </pc:spChg>
          <pc:spChg chg="mod">
            <ac:chgData name="Amal Babu" userId="fdeb1cd3-28dc-4566-8731-290b45f133e1" providerId="ADAL" clId="{A4E9BEDE-3471-46EF-AEDB-5C5AB1CE35A4}" dt="2024-05-23T05:35:14.019" v="2072"/>
            <ac:spMkLst>
              <pc:docMk/>
              <pc:sldMasterMk cId="3254530522" sldId="2147483648"/>
              <pc:sldLayoutMk cId="178375082" sldId="2147483663"/>
              <ac:spMk id="12" creationId="{768A8EA3-9B3F-A005-0CA3-726209ADDB28}"/>
            </ac:spMkLst>
          </pc:spChg>
          <pc:spChg chg="add del mod">
            <ac:chgData name="Amal Babu" userId="fdeb1cd3-28dc-4566-8731-290b45f133e1" providerId="ADAL" clId="{A4E9BEDE-3471-46EF-AEDB-5C5AB1CE35A4}" dt="2024-05-22T11:25:57.659" v="886"/>
            <ac:spMkLst>
              <pc:docMk/>
              <pc:sldMasterMk cId="3254530522" sldId="2147483648"/>
              <pc:sldLayoutMk cId="178375082" sldId="2147483663"/>
              <ac:spMk id="13" creationId="{09B6CF77-0D32-56F4-18A4-83958F3A1A91}"/>
            </ac:spMkLst>
          </pc:spChg>
          <pc:spChg chg="add del">
            <ac:chgData name="Amal Babu" userId="fdeb1cd3-28dc-4566-8731-290b45f133e1" providerId="ADAL" clId="{A4E9BEDE-3471-46EF-AEDB-5C5AB1CE35A4}" dt="2024-05-23T05:35:19.763" v="2073" actId="11529"/>
            <ac:spMkLst>
              <pc:docMk/>
              <pc:sldMasterMk cId="3254530522" sldId="2147483648"/>
              <pc:sldLayoutMk cId="178375082" sldId="2147483663"/>
              <ac:spMk id="13" creationId="{DE1558FB-EE5E-F4C3-D9AE-F17E6282B5A0}"/>
            </ac:spMkLst>
          </pc:spChg>
          <pc:spChg chg="add del mod">
            <ac:chgData name="Amal Babu" userId="fdeb1cd3-28dc-4566-8731-290b45f133e1" providerId="ADAL" clId="{A4E9BEDE-3471-46EF-AEDB-5C5AB1CE35A4}" dt="2024-05-22T11:25:38.411" v="881"/>
            <ac:spMkLst>
              <pc:docMk/>
              <pc:sldMasterMk cId="3254530522" sldId="2147483648"/>
              <pc:sldLayoutMk cId="178375082" sldId="2147483663"/>
              <ac:spMk id="14" creationId="{0C6814C0-576C-0DA3-3AAF-EEC2571F6AA8}"/>
            </ac:spMkLst>
          </pc:spChg>
          <pc:spChg chg="add del mod">
            <ac:chgData name="Amal Babu" userId="fdeb1cd3-28dc-4566-8731-290b45f133e1" providerId="ADAL" clId="{A4E9BEDE-3471-46EF-AEDB-5C5AB1CE35A4}" dt="2024-05-23T05:35:24.266" v="2074"/>
            <ac:spMkLst>
              <pc:docMk/>
              <pc:sldMasterMk cId="3254530522" sldId="2147483648"/>
              <pc:sldLayoutMk cId="178375082" sldId="2147483663"/>
              <ac:spMk id="14" creationId="{37D93C6D-14AF-EB1B-BE05-44CE6A96DA30}"/>
            </ac:spMkLst>
          </pc:spChg>
          <pc:spChg chg="mod">
            <ac:chgData name="Amal Babu" userId="fdeb1cd3-28dc-4566-8731-290b45f133e1" providerId="ADAL" clId="{A4E9BEDE-3471-46EF-AEDB-5C5AB1CE35A4}" dt="2024-05-23T05:35:24.266" v="2074"/>
            <ac:spMkLst>
              <pc:docMk/>
              <pc:sldMasterMk cId="3254530522" sldId="2147483648"/>
              <pc:sldLayoutMk cId="178375082" sldId="2147483663"/>
              <ac:spMk id="15" creationId="{6E3D4C3C-92E1-6B66-0524-0363D94FCC23}"/>
            </ac:spMkLst>
          </pc:spChg>
          <pc:spChg chg="add del mod">
            <ac:chgData name="Amal Babu" userId="fdeb1cd3-28dc-4566-8731-290b45f133e1" providerId="ADAL" clId="{A4E9BEDE-3471-46EF-AEDB-5C5AB1CE35A4}" dt="2024-05-22T11:25:30.291" v="879"/>
            <ac:spMkLst>
              <pc:docMk/>
              <pc:sldMasterMk cId="3254530522" sldId="2147483648"/>
              <pc:sldLayoutMk cId="178375082" sldId="2147483663"/>
              <ac:spMk id="15" creationId="{FC7C53BB-91FE-3BF8-D443-794E69E57FA6}"/>
            </ac:spMkLst>
          </pc:spChg>
          <pc:spChg chg="add del mod">
            <ac:chgData name="Amal Babu" userId="fdeb1cd3-28dc-4566-8731-290b45f133e1" providerId="ADAL" clId="{A4E9BEDE-3471-46EF-AEDB-5C5AB1CE35A4}" dt="2024-05-22T11:25:48.471" v="884"/>
            <ac:spMkLst>
              <pc:docMk/>
              <pc:sldMasterMk cId="3254530522" sldId="2147483648"/>
              <pc:sldLayoutMk cId="178375082" sldId="2147483663"/>
              <ac:spMk id="16" creationId="{9C490888-1F9D-53DB-6B50-F55023D75155}"/>
            </ac:spMkLst>
          </pc:spChg>
          <pc:spChg chg="add del">
            <ac:chgData name="Amal Babu" userId="fdeb1cd3-28dc-4566-8731-290b45f133e1" providerId="ADAL" clId="{A4E9BEDE-3471-46EF-AEDB-5C5AB1CE35A4}" dt="2024-05-23T05:35:28.499" v="2075" actId="11529"/>
            <ac:spMkLst>
              <pc:docMk/>
              <pc:sldMasterMk cId="3254530522" sldId="2147483648"/>
              <pc:sldLayoutMk cId="178375082" sldId="2147483663"/>
              <ac:spMk id="16" creationId="{9F8395F8-5343-D63F-5C31-063E987F7E00}"/>
            </ac:spMkLst>
          </pc:spChg>
          <pc:spChg chg="add del">
            <ac:chgData name="Amal Babu" userId="fdeb1cd3-28dc-4566-8731-290b45f133e1" providerId="ADAL" clId="{A4E9BEDE-3471-46EF-AEDB-5C5AB1CE35A4}" dt="2024-05-22T11:25:27.291" v="878" actId="11529"/>
            <ac:spMkLst>
              <pc:docMk/>
              <pc:sldMasterMk cId="3254530522" sldId="2147483648"/>
              <pc:sldLayoutMk cId="178375082" sldId="2147483663"/>
              <ac:spMk id="17" creationId="{5EA13859-6F5F-332C-8435-5B19E56BAF95}"/>
            </ac:spMkLst>
          </pc:spChg>
          <pc:spChg chg="add del mod">
            <ac:chgData name="Amal Babu" userId="fdeb1cd3-28dc-4566-8731-290b45f133e1" providerId="ADAL" clId="{A4E9BEDE-3471-46EF-AEDB-5C5AB1CE35A4}" dt="2024-05-23T05:35:32.626" v="2076"/>
            <ac:spMkLst>
              <pc:docMk/>
              <pc:sldMasterMk cId="3254530522" sldId="2147483648"/>
              <pc:sldLayoutMk cId="178375082" sldId="2147483663"/>
              <ac:spMk id="17" creationId="{8EB4590B-0102-615E-F045-EC57054DCAA7}"/>
            </ac:spMkLst>
          </pc:spChg>
          <pc:spChg chg="mod">
            <ac:chgData name="Amal Babu" userId="fdeb1cd3-28dc-4566-8731-290b45f133e1" providerId="ADAL" clId="{A4E9BEDE-3471-46EF-AEDB-5C5AB1CE35A4}" dt="2024-05-23T05:35:32.626" v="2076"/>
            <ac:spMkLst>
              <pc:docMk/>
              <pc:sldMasterMk cId="3254530522" sldId="2147483648"/>
              <pc:sldLayoutMk cId="178375082" sldId="2147483663"/>
              <ac:spMk id="18" creationId="{158ABC26-FB9C-86A0-5750-02E2CD100ECC}"/>
            </ac:spMkLst>
          </pc:spChg>
          <pc:spChg chg="add del mod">
            <ac:chgData name="Amal Babu" userId="fdeb1cd3-28dc-4566-8731-290b45f133e1" providerId="ADAL" clId="{A4E9BEDE-3471-46EF-AEDB-5C5AB1CE35A4}" dt="2024-05-22T11:25:30.291" v="879"/>
            <ac:spMkLst>
              <pc:docMk/>
              <pc:sldMasterMk cId="3254530522" sldId="2147483648"/>
              <pc:sldLayoutMk cId="178375082" sldId="2147483663"/>
              <ac:spMk id="18" creationId="{269E35A6-3150-6ACE-114D-1BAFC29789C3}"/>
            </ac:spMkLst>
          </pc:spChg>
          <pc:spChg chg="del mod">
            <ac:chgData name="Amal Babu" userId="fdeb1cd3-28dc-4566-8731-290b45f133e1" providerId="ADAL" clId="{A4E9BEDE-3471-46EF-AEDB-5C5AB1CE35A4}" dt="2024-05-23T05:34:53.324" v="2067" actId="478"/>
            <ac:spMkLst>
              <pc:docMk/>
              <pc:sldMasterMk cId="3254530522" sldId="2147483648"/>
              <pc:sldLayoutMk cId="178375082" sldId="2147483663"/>
              <ac:spMk id="19" creationId="{D064BA42-7A57-0CE5-46C4-5BEC5D3026B1}"/>
            </ac:spMkLst>
          </pc:spChg>
          <pc:spChg chg="add del">
            <ac:chgData name="Amal Babu" userId="fdeb1cd3-28dc-4566-8731-290b45f133e1" providerId="ADAL" clId="{A4E9BEDE-3471-46EF-AEDB-5C5AB1CE35A4}" dt="2024-05-22T11:25:34.924" v="880" actId="11529"/>
            <ac:spMkLst>
              <pc:docMk/>
              <pc:sldMasterMk cId="3254530522" sldId="2147483648"/>
              <pc:sldLayoutMk cId="178375082" sldId="2147483663"/>
              <ac:spMk id="20" creationId="{D9995ABF-B692-6352-AFAE-3E9B7A330609}"/>
            </ac:spMkLst>
          </pc:spChg>
          <pc:spChg chg="add del mod">
            <ac:chgData name="Amal Babu" userId="fdeb1cd3-28dc-4566-8731-290b45f133e1" providerId="ADAL" clId="{A4E9BEDE-3471-46EF-AEDB-5C5AB1CE35A4}" dt="2024-05-22T11:25:38.411" v="881"/>
            <ac:spMkLst>
              <pc:docMk/>
              <pc:sldMasterMk cId="3254530522" sldId="2147483648"/>
              <pc:sldLayoutMk cId="178375082" sldId="2147483663"/>
              <ac:spMk id="21" creationId="{F2EEA6A7-6B23-DC70-7774-3E776F833CD8}"/>
            </ac:spMkLst>
          </pc:spChg>
          <pc:spChg chg="del mod">
            <ac:chgData name="Amal Babu" userId="fdeb1cd3-28dc-4566-8731-290b45f133e1" providerId="ADAL" clId="{A4E9BEDE-3471-46EF-AEDB-5C5AB1CE35A4}" dt="2024-05-23T05:34:53.324" v="2067" actId="478"/>
            <ac:spMkLst>
              <pc:docMk/>
              <pc:sldMasterMk cId="3254530522" sldId="2147483648"/>
              <pc:sldLayoutMk cId="178375082" sldId="2147483663"/>
              <ac:spMk id="22" creationId="{C6F13BEA-B792-CC60-F671-4B8E343AE8FD}"/>
            </ac:spMkLst>
          </pc:spChg>
          <pc:spChg chg="add del">
            <ac:chgData name="Amal Babu" userId="fdeb1cd3-28dc-4566-8731-290b45f133e1" providerId="ADAL" clId="{A4E9BEDE-3471-46EF-AEDB-5C5AB1CE35A4}" dt="2024-05-22T11:25:43.428" v="882" actId="11529"/>
            <ac:spMkLst>
              <pc:docMk/>
              <pc:sldMasterMk cId="3254530522" sldId="2147483648"/>
              <pc:sldLayoutMk cId="178375082" sldId="2147483663"/>
              <ac:spMk id="23" creationId="{C291B526-3F21-CD6C-DFD7-69C153BD8117}"/>
            </ac:spMkLst>
          </pc:spChg>
          <pc:spChg chg="add del mod">
            <ac:chgData name="Amal Babu" userId="fdeb1cd3-28dc-4566-8731-290b45f133e1" providerId="ADAL" clId="{A4E9BEDE-3471-46EF-AEDB-5C5AB1CE35A4}" dt="2024-05-22T11:25:48.471" v="884"/>
            <ac:spMkLst>
              <pc:docMk/>
              <pc:sldMasterMk cId="3254530522" sldId="2147483648"/>
              <pc:sldLayoutMk cId="178375082" sldId="2147483663"/>
              <ac:spMk id="24" creationId="{EACDB59E-AD0E-7322-991F-895C5DB44B2E}"/>
            </ac:spMkLst>
          </pc:spChg>
          <pc:spChg chg="del mod">
            <ac:chgData name="Amal Babu" userId="fdeb1cd3-28dc-4566-8731-290b45f133e1" providerId="ADAL" clId="{A4E9BEDE-3471-46EF-AEDB-5C5AB1CE35A4}" dt="2024-05-23T05:34:53.324" v="2067" actId="478"/>
            <ac:spMkLst>
              <pc:docMk/>
              <pc:sldMasterMk cId="3254530522" sldId="2147483648"/>
              <pc:sldLayoutMk cId="178375082" sldId="2147483663"/>
              <ac:spMk id="25" creationId="{6E6A8AAF-FEE7-893A-A51A-2ABDCEFF5F52}"/>
            </ac:spMkLst>
          </pc:spChg>
          <pc:spChg chg="add del">
            <ac:chgData name="Amal Babu" userId="fdeb1cd3-28dc-4566-8731-290b45f133e1" providerId="ADAL" clId="{A4E9BEDE-3471-46EF-AEDB-5C5AB1CE35A4}" dt="2024-05-22T11:25:54.232" v="885" actId="11529"/>
            <ac:spMkLst>
              <pc:docMk/>
              <pc:sldMasterMk cId="3254530522" sldId="2147483648"/>
              <pc:sldLayoutMk cId="178375082" sldId="2147483663"/>
              <ac:spMk id="26" creationId="{00264C98-B282-7906-4FC5-12524E82B3B5}"/>
            </ac:spMkLst>
          </pc:spChg>
          <pc:spChg chg="add del mod">
            <ac:chgData name="Amal Babu" userId="fdeb1cd3-28dc-4566-8731-290b45f133e1" providerId="ADAL" clId="{A4E9BEDE-3471-46EF-AEDB-5C5AB1CE35A4}" dt="2024-05-22T11:25:57.659" v="886"/>
            <ac:spMkLst>
              <pc:docMk/>
              <pc:sldMasterMk cId="3254530522" sldId="2147483648"/>
              <pc:sldLayoutMk cId="178375082" sldId="2147483663"/>
              <ac:spMk id="27" creationId="{754DAACD-9C7F-AFBE-DB7E-F4B49ACEA6A7}"/>
            </ac:spMkLst>
          </pc:spChg>
          <pc:spChg chg="del mod">
            <ac:chgData name="Amal Babu" userId="fdeb1cd3-28dc-4566-8731-290b45f133e1" providerId="ADAL" clId="{A4E9BEDE-3471-46EF-AEDB-5C5AB1CE35A4}" dt="2024-05-23T05:34:53.324" v="2067" actId="478"/>
            <ac:spMkLst>
              <pc:docMk/>
              <pc:sldMasterMk cId="3254530522" sldId="2147483648"/>
              <pc:sldLayoutMk cId="178375082" sldId="2147483663"/>
              <ac:spMk id="28" creationId="{63119E18-5CCE-81BA-DABB-A65D72E99584}"/>
            </ac:spMkLst>
          </pc:spChg>
          <pc:picChg chg="add mod">
            <ac:chgData name="Amal Babu" userId="fdeb1cd3-28dc-4566-8731-290b45f133e1" providerId="ADAL" clId="{A4E9BEDE-3471-46EF-AEDB-5C5AB1CE35A4}" dt="2024-05-22T10:18:53.850" v="782" actId="27614"/>
            <ac:picMkLst>
              <pc:docMk/>
              <pc:sldMasterMk cId="3254530522" sldId="2147483648"/>
              <pc:sldLayoutMk cId="178375082" sldId="2147483663"/>
              <ac:picMk id="6" creationId="{290CF010-E401-6CE2-906F-A1277C74AFF4}"/>
            </ac:picMkLst>
          </pc:picChg>
        </pc:sldLayoutChg>
        <pc:sldLayoutChg chg="addSp delSp modSp add mod modTransition">
          <pc:chgData name="Amal Babu" userId="fdeb1cd3-28dc-4566-8731-290b45f133e1" providerId="ADAL" clId="{A4E9BEDE-3471-46EF-AEDB-5C5AB1CE35A4}" dt="2024-05-22T11:33:33.659" v="904" actId="27614"/>
          <pc:sldLayoutMkLst>
            <pc:docMk/>
            <pc:sldMasterMk cId="3254530522" sldId="2147483648"/>
            <pc:sldLayoutMk cId="2544555643" sldId="2147483664"/>
          </pc:sldLayoutMkLst>
          <pc:spChg chg="del">
            <ac:chgData name="Amal Babu" userId="fdeb1cd3-28dc-4566-8731-290b45f133e1" providerId="ADAL" clId="{A4E9BEDE-3471-46EF-AEDB-5C5AB1CE35A4}" dt="2024-05-22T11:33:28.298" v="902" actId="478"/>
            <ac:spMkLst>
              <pc:docMk/>
              <pc:sldMasterMk cId="3254530522" sldId="2147483648"/>
              <pc:sldLayoutMk cId="2544555643" sldId="2147483664"/>
              <ac:spMk id="2" creationId="{E4770F86-1E70-3A3A-029D-8F396E0B66E0}"/>
            </ac:spMkLst>
          </pc:spChg>
          <pc:spChg chg="del">
            <ac:chgData name="Amal Babu" userId="fdeb1cd3-28dc-4566-8731-290b45f133e1" providerId="ADAL" clId="{A4E9BEDE-3471-46EF-AEDB-5C5AB1CE35A4}" dt="2024-05-22T11:33:28.298" v="902" actId="478"/>
            <ac:spMkLst>
              <pc:docMk/>
              <pc:sldMasterMk cId="3254530522" sldId="2147483648"/>
              <pc:sldLayoutMk cId="2544555643" sldId="2147483664"/>
              <ac:spMk id="3" creationId="{8B50B054-1E63-65BE-DA4C-3CC397FD7371}"/>
            </ac:spMkLst>
          </pc:spChg>
          <pc:spChg chg="del">
            <ac:chgData name="Amal Babu" userId="fdeb1cd3-28dc-4566-8731-290b45f133e1" providerId="ADAL" clId="{A4E9BEDE-3471-46EF-AEDB-5C5AB1CE35A4}" dt="2024-05-22T11:33:28.298" v="902" actId="478"/>
            <ac:spMkLst>
              <pc:docMk/>
              <pc:sldMasterMk cId="3254530522" sldId="2147483648"/>
              <pc:sldLayoutMk cId="2544555643" sldId="2147483664"/>
              <ac:spMk id="4" creationId="{9AAA4130-C60B-99A5-265C-D6942CDCD7B3}"/>
            </ac:spMkLst>
          </pc:spChg>
          <pc:picChg chg="add mod">
            <ac:chgData name="Amal Babu" userId="fdeb1cd3-28dc-4566-8731-290b45f133e1" providerId="ADAL" clId="{A4E9BEDE-3471-46EF-AEDB-5C5AB1CE35A4}" dt="2024-05-22T11:33:33.659" v="904" actId="27614"/>
            <ac:picMkLst>
              <pc:docMk/>
              <pc:sldMasterMk cId="3254530522" sldId="2147483648"/>
              <pc:sldLayoutMk cId="2544555643" sldId="2147483664"/>
              <ac:picMk id="6" creationId="{1C69FBC6-A2EC-D3CE-BE21-7F53A50F175A}"/>
            </ac:picMkLst>
          </pc:picChg>
        </pc:sldLayoutChg>
        <pc:sldLayoutChg chg="addSp delSp modSp add mod modTransition">
          <pc:chgData name="Amal Babu" userId="fdeb1cd3-28dc-4566-8731-290b45f133e1" providerId="ADAL" clId="{A4E9BEDE-3471-46EF-AEDB-5C5AB1CE35A4}" dt="2024-05-22T12:40:52.509" v="1373" actId="27614"/>
          <pc:sldLayoutMkLst>
            <pc:docMk/>
            <pc:sldMasterMk cId="3254530522" sldId="2147483648"/>
            <pc:sldLayoutMk cId="2754393261" sldId="2147483665"/>
          </pc:sldLayoutMkLst>
          <pc:spChg chg="del">
            <ac:chgData name="Amal Babu" userId="fdeb1cd3-28dc-4566-8731-290b45f133e1" providerId="ADAL" clId="{A4E9BEDE-3471-46EF-AEDB-5C5AB1CE35A4}" dt="2024-05-22T12:40:40.925" v="1371" actId="478"/>
            <ac:spMkLst>
              <pc:docMk/>
              <pc:sldMasterMk cId="3254530522" sldId="2147483648"/>
              <pc:sldLayoutMk cId="2754393261" sldId="2147483665"/>
              <ac:spMk id="2" creationId="{E4770F86-1E70-3A3A-029D-8F396E0B66E0}"/>
            </ac:spMkLst>
          </pc:spChg>
          <pc:spChg chg="del">
            <ac:chgData name="Amal Babu" userId="fdeb1cd3-28dc-4566-8731-290b45f133e1" providerId="ADAL" clId="{A4E9BEDE-3471-46EF-AEDB-5C5AB1CE35A4}" dt="2024-05-22T12:40:40.925" v="1371" actId="478"/>
            <ac:spMkLst>
              <pc:docMk/>
              <pc:sldMasterMk cId="3254530522" sldId="2147483648"/>
              <pc:sldLayoutMk cId="2754393261" sldId="2147483665"/>
              <ac:spMk id="3" creationId="{8B50B054-1E63-65BE-DA4C-3CC397FD7371}"/>
            </ac:spMkLst>
          </pc:spChg>
          <pc:spChg chg="del">
            <ac:chgData name="Amal Babu" userId="fdeb1cd3-28dc-4566-8731-290b45f133e1" providerId="ADAL" clId="{A4E9BEDE-3471-46EF-AEDB-5C5AB1CE35A4}" dt="2024-05-22T12:40:40.925" v="1371" actId="478"/>
            <ac:spMkLst>
              <pc:docMk/>
              <pc:sldMasterMk cId="3254530522" sldId="2147483648"/>
              <pc:sldLayoutMk cId="2754393261" sldId="2147483665"/>
              <ac:spMk id="4" creationId="{9AAA4130-C60B-99A5-265C-D6942CDCD7B3}"/>
            </ac:spMkLst>
          </pc:spChg>
          <pc:picChg chg="add mod">
            <ac:chgData name="Amal Babu" userId="fdeb1cd3-28dc-4566-8731-290b45f133e1" providerId="ADAL" clId="{A4E9BEDE-3471-46EF-AEDB-5C5AB1CE35A4}" dt="2024-05-22T12:40:52.509" v="1373" actId="27614"/>
            <ac:picMkLst>
              <pc:docMk/>
              <pc:sldMasterMk cId="3254530522" sldId="2147483648"/>
              <pc:sldLayoutMk cId="2754393261" sldId="2147483665"/>
              <ac:picMk id="6" creationId="{95F95CF6-A5D5-F166-91C9-F0F02ED9A701}"/>
            </ac:picMkLst>
          </pc:picChg>
        </pc:sldLayoutChg>
        <pc:sldLayoutChg chg="addSp delSp modSp add mod modTransition">
          <pc:chgData name="Amal Babu" userId="fdeb1cd3-28dc-4566-8731-290b45f133e1" providerId="ADAL" clId="{A4E9BEDE-3471-46EF-AEDB-5C5AB1CE35A4}" dt="2024-05-23T05:05:25.886" v="2019" actId="27614"/>
          <pc:sldLayoutMkLst>
            <pc:docMk/>
            <pc:sldMasterMk cId="3254530522" sldId="2147483648"/>
            <pc:sldLayoutMk cId="2948450848" sldId="2147483666"/>
          </pc:sldLayoutMkLst>
          <pc:spChg chg="del">
            <ac:chgData name="Amal Babu" userId="fdeb1cd3-28dc-4566-8731-290b45f133e1" providerId="ADAL" clId="{A4E9BEDE-3471-46EF-AEDB-5C5AB1CE35A4}" dt="2024-05-23T04:32:39.181" v="1659" actId="478"/>
            <ac:spMkLst>
              <pc:docMk/>
              <pc:sldMasterMk cId="3254530522" sldId="2147483648"/>
              <pc:sldLayoutMk cId="2948450848" sldId="2147483666"/>
              <ac:spMk id="2" creationId="{E4770F86-1E70-3A3A-029D-8F396E0B66E0}"/>
            </ac:spMkLst>
          </pc:spChg>
          <pc:spChg chg="del">
            <ac:chgData name="Amal Babu" userId="fdeb1cd3-28dc-4566-8731-290b45f133e1" providerId="ADAL" clId="{A4E9BEDE-3471-46EF-AEDB-5C5AB1CE35A4}" dt="2024-05-23T04:32:39.181" v="1659" actId="478"/>
            <ac:spMkLst>
              <pc:docMk/>
              <pc:sldMasterMk cId="3254530522" sldId="2147483648"/>
              <pc:sldLayoutMk cId="2948450848" sldId="2147483666"/>
              <ac:spMk id="3" creationId="{8B50B054-1E63-65BE-DA4C-3CC397FD7371}"/>
            </ac:spMkLst>
          </pc:spChg>
          <pc:spChg chg="del">
            <ac:chgData name="Amal Babu" userId="fdeb1cd3-28dc-4566-8731-290b45f133e1" providerId="ADAL" clId="{A4E9BEDE-3471-46EF-AEDB-5C5AB1CE35A4}" dt="2024-05-23T04:32:39.181" v="1659" actId="478"/>
            <ac:spMkLst>
              <pc:docMk/>
              <pc:sldMasterMk cId="3254530522" sldId="2147483648"/>
              <pc:sldLayoutMk cId="2948450848" sldId="2147483666"/>
              <ac:spMk id="4" creationId="{9AAA4130-C60B-99A5-265C-D6942CDCD7B3}"/>
            </ac:spMkLst>
          </pc:spChg>
          <pc:picChg chg="add del mod">
            <ac:chgData name="Amal Babu" userId="fdeb1cd3-28dc-4566-8731-290b45f133e1" providerId="ADAL" clId="{A4E9BEDE-3471-46EF-AEDB-5C5AB1CE35A4}" dt="2024-05-23T04:48:14.915" v="1921" actId="478"/>
            <ac:picMkLst>
              <pc:docMk/>
              <pc:sldMasterMk cId="3254530522" sldId="2147483648"/>
              <pc:sldLayoutMk cId="2948450848" sldId="2147483666"/>
              <ac:picMk id="6" creationId="{B6F01B00-3759-5F1F-9A35-0AD4BC84DAFE}"/>
            </ac:picMkLst>
          </pc:picChg>
          <pc:picChg chg="add del mod">
            <ac:chgData name="Amal Babu" userId="fdeb1cd3-28dc-4566-8731-290b45f133e1" providerId="ADAL" clId="{A4E9BEDE-3471-46EF-AEDB-5C5AB1CE35A4}" dt="2024-05-23T05:05:15.932" v="2017" actId="478"/>
            <ac:picMkLst>
              <pc:docMk/>
              <pc:sldMasterMk cId="3254530522" sldId="2147483648"/>
              <pc:sldLayoutMk cId="2948450848" sldId="2147483666"/>
              <ac:picMk id="8" creationId="{CC55BD7C-5F9E-A683-BADE-0EF9B95A3B11}"/>
            </ac:picMkLst>
          </pc:picChg>
          <pc:picChg chg="add mod">
            <ac:chgData name="Amal Babu" userId="fdeb1cd3-28dc-4566-8731-290b45f133e1" providerId="ADAL" clId="{A4E9BEDE-3471-46EF-AEDB-5C5AB1CE35A4}" dt="2024-05-23T05:05:25.886" v="2019" actId="27614"/>
            <ac:picMkLst>
              <pc:docMk/>
              <pc:sldMasterMk cId="3254530522" sldId="2147483648"/>
              <pc:sldLayoutMk cId="2948450848" sldId="2147483666"/>
              <ac:picMk id="10" creationId="{C5E2B3AF-D68F-4EF4-35E6-E3A906D369EF}"/>
            </ac:picMkLst>
          </pc:picChg>
        </pc:sldLayoutChg>
        <pc:sldLayoutChg chg="addSp delSp modSp add mod modTransition">
          <pc:chgData name="Amal Babu" userId="fdeb1cd3-28dc-4566-8731-290b45f133e1" providerId="ADAL" clId="{A4E9BEDE-3471-46EF-AEDB-5C5AB1CE35A4}" dt="2024-05-23T05:48:45.713" v="2175"/>
          <pc:sldLayoutMkLst>
            <pc:docMk/>
            <pc:sldMasterMk cId="3254530522" sldId="2147483648"/>
            <pc:sldLayoutMk cId="3273480374" sldId="2147483667"/>
          </pc:sldLayoutMkLst>
          <pc:spChg chg="add del mod">
            <ac:chgData name="Amal Babu" userId="fdeb1cd3-28dc-4566-8731-290b45f133e1" providerId="ADAL" clId="{A4E9BEDE-3471-46EF-AEDB-5C5AB1CE35A4}" dt="2024-05-23T05:48:07.273" v="2165"/>
            <ac:spMkLst>
              <pc:docMk/>
              <pc:sldMasterMk cId="3254530522" sldId="2147483648"/>
              <pc:sldLayoutMk cId="3273480374" sldId="2147483667"/>
              <ac:spMk id="2" creationId="{5622E3A8-87E9-7738-93A7-E17866A6C296}"/>
            </ac:spMkLst>
          </pc:spChg>
          <pc:spChg chg="add del mod">
            <ac:chgData name="Amal Babu" userId="fdeb1cd3-28dc-4566-8731-290b45f133e1" providerId="ADAL" clId="{A4E9BEDE-3471-46EF-AEDB-5C5AB1CE35A4}" dt="2024-05-23T05:48:14.559" v="2167"/>
            <ac:spMkLst>
              <pc:docMk/>
              <pc:sldMasterMk cId="3254530522" sldId="2147483648"/>
              <pc:sldLayoutMk cId="3273480374" sldId="2147483667"/>
              <ac:spMk id="3" creationId="{ADB91C7D-FCA5-1EE5-56F3-B205EBF7EC61}"/>
            </ac:spMkLst>
          </pc:spChg>
          <pc:spChg chg="add del mod">
            <ac:chgData name="Amal Babu" userId="fdeb1cd3-28dc-4566-8731-290b45f133e1" providerId="ADAL" clId="{A4E9BEDE-3471-46EF-AEDB-5C5AB1CE35A4}" dt="2024-05-23T05:48:30.152" v="2171"/>
            <ac:spMkLst>
              <pc:docMk/>
              <pc:sldMasterMk cId="3254530522" sldId="2147483648"/>
              <pc:sldLayoutMk cId="3273480374" sldId="2147483667"/>
              <ac:spMk id="4" creationId="{E5186A05-5E0C-EA89-6A4D-D0A6480DD4AB}"/>
            </ac:spMkLst>
          </pc:spChg>
          <pc:spChg chg="add del mod">
            <ac:chgData name="Amal Babu" userId="fdeb1cd3-28dc-4566-8731-290b45f133e1" providerId="ADAL" clId="{A4E9BEDE-3471-46EF-AEDB-5C5AB1CE35A4}" dt="2024-05-23T05:48:22.171" v="2169"/>
            <ac:spMkLst>
              <pc:docMk/>
              <pc:sldMasterMk cId="3254530522" sldId="2147483648"/>
              <pc:sldLayoutMk cId="3273480374" sldId="2147483667"/>
              <ac:spMk id="5" creationId="{1FA71D2E-A298-9946-88E5-7D20889BB0C4}"/>
            </ac:spMkLst>
          </pc:spChg>
          <pc:spChg chg="add del mod">
            <ac:chgData name="Amal Babu" userId="fdeb1cd3-28dc-4566-8731-290b45f133e1" providerId="ADAL" clId="{A4E9BEDE-3471-46EF-AEDB-5C5AB1CE35A4}" dt="2024-05-23T05:48:45.713" v="2175"/>
            <ac:spMkLst>
              <pc:docMk/>
              <pc:sldMasterMk cId="3254530522" sldId="2147483648"/>
              <pc:sldLayoutMk cId="3273480374" sldId="2147483667"/>
              <ac:spMk id="7" creationId="{50A2072A-E9BE-304D-2376-A91A0DAAAE5D}"/>
            </ac:spMkLst>
          </pc:spChg>
          <pc:spChg chg="add del mod">
            <ac:chgData name="Amal Babu" userId="fdeb1cd3-28dc-4566-8731-290b45f133e1" providerId="ADAL" clId="{A4E9BEDE-3471-46EF-AEDB-5C5AB1CE35A4}" dt="2024-05-23T05:48:38.234" v="2173"/>
            <ac:spMkLst>
              <pc:docMk/>
              <pc:sldMasterMk cId="3254530522" sldId="2147483648"/>
              <pc:sldLayoutMk cId="3273480374" sldId="2147483667"/>
              <ac:spMk id="8" creationId="{98475B31-7C20-04B8-C067-120A4118D6FA}"/>
            </ac:spMkLst>
          </pc:spChg>
          <pc:spChg chg="del">
            <ac:chgData name="Amal Babu" userId="fdeb1cd3-28dc-4566-8731-290b45f133e1" providerId="ADAL" clId="{A4E9BEDE-3471-46EF-AEDB-5C5AB1CE35A4}" dt="2024-05-23T05:47:57.375" v="2162" actId="478"/>
            <ac:spMkLst>
              <pc:docMk/>
              <pc:sldMasterMk cId="3254530522" sldId="2147483648"/>
              <pc:sldLayoutMk cId="3273480374" sldId="2147483667"/>
              <ac:spMk id="9" creationId="{3D7D6D49-857A-B61A-6438-32388D597828}"/>
            </ac:spMkLst>
          </pc:spChg>
          <pc:spChg chg="add del">
            <ac:chgData name="Amal Babu" userId="fdeb1cd3-28dc-4566-8731-290b45f133e1" providerId="ADAL" clId="{A4E9BEDE-3471-46EF-AEDB-5C5AB1CE35A4}" dt="2024-05-23T05:48:03.427" v="2164" actId="11529"/>
            <ac:spMkLst>
              <pc:docMk/>
              <pc:sldMasterMk cId="3254530522" sldId="2147483648"/>
              <pc:sldLayoutMk cId="3273480374" sldId="2147483667"/>
              <ac:spMk id="10" creationId="{A05A918E-A502-51F5-36E9-19B72E34F791}"/>
            </ac:spMkLst>
          </pc:spChg>
          <pc:spChg chg="add del mod">
            <ac:chgData name="Amal Babu" userId="fdeb1cd3-28dc-4566-8731-290b45f133e1" providerId="ADAL" clId="{A4E9BEDE-3471-46EF-AEDB-5C5AB1CE35A4}" dt="2024-05-23T05:48:07.273" v="2165"/>
            <ac:spMkLst>
              <pc:docMk/>
              <pc:sldMasterMk cId="3254530522" sldId="2147483648"/>
              <pc:sldLayoutMk cId="3273480374" sldId="2147483667"/>
              <ac:spMk id="11" creationId="{4B7E04E4-2AEE-7D8D-ADC4-513417D6AB87}"/>
            </ac:spMkLst>
          </pc:spChg>
          <pc:spChg chg="del">
            <ac:chgData name="Amal Babu" userId="fdeb1cd3-28dc-4566-8731-290b45f133e1" providerId="ADAL" clId="{A4E9BEDE-3471-46EF-AEDB-5C5AB1CE35A4}" dt="2024-05-23T05:47:57.375" v="2162" actId="478"/>
            <ac:spMkLst>
              <pc:docMk/>
              <pc:sldMasterMk cId="3254530522" sldId="2147483648"/>
              <pc:sldLayoutMk cId="3273480374" sldId="2147483667"/>
              <ac:spMk id="12" creationId="{768A8EA3-9B3F-A005-0CA3-726209ADDB28}"/>
            </ac:spMkLst>
          </pc:spChg>
          <pc:spChg chg="mod">
            <ac:chgData name="Amal Babu" userId="fdeb1cd3-28dc-4566-8731-290b45f133e1" providerId="ADAL" clId="{A4E9BEDE-3471-46EF-AEDB-5C5AB1CE35A4}" dt="2024-05-23T05:48:07.273" v="2165"/>
            <ac:spMkLst>
              <pc:docMk/>
              <pc:sldMasterMk cId="3254530522" sldId="2147483648"/>
              <pc:sldLayoutMk cId="3273480374" sldId="2147483667"/>
              <ac:spMk id="13" creationId="{A4CEEC49-A50F-FCE6-0BB0-3A175F49ADA9}"/>
            </ac:spMkLst>
          </pc:spChg>
          <pc:spChg chg="add del">
            <ac:chgData name="Amal Babu" userId="fdeb1cd3-28dc-4566-8731-290b45f133e1" providerId="ADAL" clId="{A4E9BEDE-3471-46EF-AEDB-5C5AB1CE35A4}" dt="2024-05-23T05:48:11.075" v="2166" actId="11529"/>
            <ac:spMkLst>
              <pc:docMk/>
              <pc:sldMasterMk cId="3254530522" sldId="2147483648"/>
              <pc:sldLayoutMk cId="3273480374" sldId="2147483667"/>
              <ac:spMk id="14" creationId="{831195B8-584C-0072-0D5F-8A8E51F993D9}"/>
            </ac:spMkLst>
          </pc:spChg>
          <pc:spChg chg="del">
            <ac:chgData name="Amal Babu" userId="fdeb1cd3-28dc-4566-8731-290b45f133e1" providerId="ADAL" clId="{A4E9BEDE-3471-46EF-AEDB-5C5AB1CE35A4}" dt="2024-05-23T05:47:57.375" v="2162" actId="478"/>
            <ac:spMkLst>
              <pc:docMk/>
              <pc:sldMasterMk cId="3254530522" sldId="2147483648"/>
              <pc:sldLayoutMk cId="3273480374" sldId="2147483667"/>
              <ac:spMk id="15" creationId="{6E3D4C3C-92E1-6B66-0524-0363D94FCC23}"/>
            </ac:spMkLst>
          </pc:spChg>
          <pc:spChg chg="add del mod">
            <ac:chgData name="Amal Babu" userId="fdeb1cd3-28dc-4566-8731-290b45f133e1" providerId="ADAL" clId="{A4E9BEDE-3471-46EF-AEDB-5C5AB1CE35A4}" dt="2024-05-23T05:48:14.559" v="2167"/>
            <ac:spMkLst>
              <pc:docMk/>
              <pc:sldMasterMk cId="3254530522" sldId="2147483648"/>
              <pc:sldLayoutMk cId="3273480374" sldId="2147483667"/>
              <ac:spMk id="16" creationId="{77009FBA-21ED-2199-9DEE-47ABFF7DCE18}"/>
            </ac:spMkLst>
          </pc:spChg>
          <pc:spChg chg="mod">
            <ac:chgData name="Amal Babu" userId="fdeb1cd3-28dc-4566-8731-290b45f133e1" providerId="ADAL" clId="{A4E9BEDE-3471-46EF-AEDB-5C5AB1CE35A4}" dt="2024-05-23T05:48:14.559" v="2167"/>
            <ac:spMkLst>
              <pc:docMk/>
              <pc:sldMasterMk cId="3254530522" sldId="2147483648"/>
              <pc:sldLayoutMk cId="3273480374" sldId="2147483667"/>
              <ac:spMk id="17" creationId="{DE3C4C4B-61B6-8EAF-57D3-51978A3C0B7C}"/>
            </ac:spMkLst>
          </pc:spChg>
          <pc:spChg chg="del">
            <ac:chgData name="Amal Babu" userId="fdeb1cd3-28dc-4566-8731-290b45f133e1" providerId="ADAL" clId="{A4E9BEDE-3471-46EF-AEDB-5C5AB1CE35A4}" dt="2024-05-23T05:47:57.375" v="2162" actId="478"/>
            <ac:spMkLst>
              <pc:docMk/>
              <pc:sldMasterMk cId="3254530522" sldId="2147483648"/>
              <pc:sldLayoutMk cId="3273480374" sldId="2147483667"/>
              <ac:spMk id="18" creationId="{158ABC26-FB9C-86A0-5750-02E2CD100ECC}"/>
            </ac:spMkLst>
          </pc:spChg>
          <pc:spChg chg="add del">
            <ac:chgData name="Amal Babu" userId="fdeb1cd3-28dc-4566-8731-290b45f133e1" providerId="ADAL" clId="{A4E9BEDE-3471-46EF-AEDB-5C5AB1CE35A4}" dt="2024-05-23T05:48:18.299" v="2168" actId="11529"/>
            <ac:spMkLst>
              <pc:docMk/>
              <pc:sldMasterMk cId="3254530522" sldId="2147483648"/>
              <pc:sldLayoutMk cId="3273480374" sldId="2147483667"/>
              <ac:spMk id="19" creationId="{16FC6D6F-78C7-2225-8554-8DA516968F38}"/>
            </ac:spMkLst>
          </pc:spChg>
          <pc:spChg chg="add del mod">
            <ac:chgData name="Amal Babu" userId="fdeb1cd3-28dc-4566-8731-290b45f133e1" providerId="ADAL" clId="{A4E9BEDE-3471-46EF-AEDB-5C5AB1CE35A4}" dt="2024-05-23T05:48:22.171" v="2169"/>
            <ac:spMkLst>
              <pc:docMk/>
              <pc:sldMasterMk cId="3254530522" sldId="2147483648"/>
              <pc:sldLayoutMk cId="3273480374" sldId="2147483667"/>
              <ac:spMk id="20" creationId="{1AE1F100-20AF-891D-AF80-25933565D4C8}"/>
            </ac:spMkLst>
          </pc:spChg>
          <pc:spChg chg="mod">
            <ac:chgData name="Amal Babu" userId="fdeb1cd3-28dc-4566-8731-290b45f133e1" providerId="ADAL" clId="{A4E9BEDE-3471-46EF-AEDB-5C5AB1CE35A4}" dt="2024-05-23T05:48:22.171" v="2169"/>
            <ac:spMkLst>
              <pc:docMk/>
              <pc:sldMasterMk cId="3254530522" sldId="2147483648"/>
              <pc:sldLayoutMk cId="3273480374" sldId="2147483667"/>
              <ac:spMk id="21" creationId="{B17C9C60-8C74-26A3-EC66-C9BE44E316F3}"/>
            </ac:spMkLst>
          </pc:spChg>
          <pc:spChg chg="add del">
            <ac:chgData name="Amal Babu" userId="fdeb1cd3-28dc-4566-8731-290b45f133e1" providerId="ADAL" clId="{A4E9BEDE-3471-46EF-AEDB-5C5AB1CE35A4}" dt="2024-05-23T05:48:25.914" v="2170" actId="11529"/>
            <ac:spMkLst>
              <pc:docMk/>
              <pc:sldMasterMk cId="3254530522" sldId="2147483648"/>
              <pc:sldLayoutMk cId="3273480374" sldId="2147483667"/>
              <ac:spMk id="22" creationId="{EC13D406-9B31-0DA3-4E75-242D2F3B465C}"/>
            </ac:spMkLst>
          </pc:spChg>
          <pc:spChg chg="add del mod">
            <ac:chgData name="Amal Babu" userId="fdeb1cd3-28dc-4566-8731-290b45f133e1" providerId="ADAL" clId="{A4E9BEDE-3471-46EF-AEDB-5C5AB1CE35A4}" dt="2024-05-23T05:48:30.152" v="2171"/>
            <ac:spMkLst>
              <pc:docMk/>
              <pc:sldMasterMk cId="3254530522" sldId="2147483648"/>
              <pc:sldLayoutMk cId="3273480374" sldId="2147483667"/>
              <ac:spMk id="23" creationId="{A67E2227-AF37-AA24-4D29-68FA3507FCA6}"/>
            </ac:spMkLst>
          </pc:spChg>
          <pc:spChg chg="mod">
            <ac:chgData name="Amal Babu" userId="fdeb1cd3-28dc-4566-8731-290b45f133e1" providerId="ADAL" clId="{A4E9BEDE-3471-46EF-AEDB-5C5AB1CE35A4}" dt="2024-05-23T05:48:30.152" v="2171"/>
            <ac:spMkLst>
              <pc:docMk/>
              <pc:sldMasterMk cId="3254530522" sldId="2147483648"/>
              <pc:sldLayoutMk cId="3273480374" sldId="2147483667"/>
              <ac:spMk id="24" creationId="{6693DB19-A9C8-2086-07A8-B178CC558DA4}"/>
            </ac:spMkLst>
          </pc:spChg>
          <pc:spChg chg="add del">
            <ac:chgData name="Amal Babu" userId="fdeb1cd3-28dc-4566-8731-290b45f133e1" providerId="ADAL" clId="{A4E9BEDE-3471-46EF-AEDB-5C5AB1CE35A4}" dt="2024-05-23T05:48:34.668" v="2172" actId="11529"/>
            <ac:spMkLst>
              <pc:docMk/>
              <pc:sldMasterMk cId="3254530522" sldId="2147483648"/>
              <pc:sldLayoutMk cId="3273480374" sldId="2147483667"/>
              <ac:spMk id="25" creationId="{251DD548-E6A9-953F-D9BC-149BDF080412}"/>
            </ac:spMkLst>
          </pc:spChg>
          <pc:spChg chg="add del mod">
            <ac:chgData name="Amal Babu" userId="fdeb1cd3-28dc-4566-8731-290b45f133e1" providerId="ADAL" clId="{A4E9BEDE-3471-46EF-AEDB-5C5AB1CE35A4}" dt="2024-05-23T05:48:38.234" v="2173"/>
            <ac:spMkLst>
              <pc:docMk/>
              <pc:sldMasterMk cId="3254530522" sldId="2147483648"/>
              <pc:sldLayoutMk cId="3273480374" sldId="2147483667"/>
              <ac:spMk id="26" creationId="{96B084EE-E2D7-2A44-07FF-064351DE69C4}"/>
            </ac:spMkLst>
          </pc:spChg>
          <pc:spChg chg="mod">
            <ac:chgData name="Amal Babu" userId="fdeb1cd3-28dc-4566-8731-290b45f133e1" providerId="ADAL" clId="{A4E9BEDE-3471-46EF-AEDB-5C5AB1CE35A4}" dt="2024-05-23T05:48:38.234" v="2173"/>
            <ac:spMkLst>
              <pc:docMk/>
              <pc:sldMasterMk cId="3254530522" sldId="2147483648"/>
              <pc:sldLayoutMk cId="3273480374" sldId="2147483667"/>
              <ac:spMk id="27" creationId="{F51FBC12-7777-D577-2551-2F0C5A9B5D7E}"/>
            </ac:spMkLst>
          </pc:spChg>
          <pc:spChg chg="add del">
            <ac:chgData name="Amal Babu" userId="fdeb1cd3-28dc-4566-8731-290b45f133e1" providerId="ADAL" clId="{A4E9BEDE-3471-46EF-AEDB-5C5AB1CE35A4}" dt="2024-05-23T05:48:42.299" v="2174" actId="11529"/>
            <ac:spMkLst>
              <pc:docMk/>
              <pc:sldMasterMk cId="3254530522" sldId="2147483648"/>
              <pc:sldLayoutMk cId="3273480374" sldId="2147483667"/>
              <ac:spMk id="28" creationId="{D3E32FC3-50A7-D0C9-A476-D5CCD9C1FE5D}"/>
            </ac:spMkLst>
          </pc:spChg>
          <pc:spChg chg="add del mod">
            <ac:chgData name="Amal Babu" userId="fdeb1cd3-28dc-4566-8731-290b45f133e1" providerId="ADAL" clId="{A4E9BEDE-3471-46EF-AEDB-5C5AB1CE35A4}" dt="2024-05-23T05:48:45.713" v="2175"/>
            <ac:spMkLst>
              <pc:docMk/>
              <pc:sldMasterMk cId="3254530522" sldId="2147483648"/>
              <pc:sldLayoutMk cId="3273480374" sldId="2147483667"/>
              <ac:spMk id="29" creationId="{30E7A368-E2DB-0D1E-34C9-5F024543AD01}"/>
            </ac:spMkLst>
          </pc:spChg>
          <pc:spChg chg="mod">
            <ac:chgData name="Amal Babu" userId="fdeb1cd3-28dc-4566-8731-290b45f133e1" providerId="ADAL" clId="{A4E9BEDE-3471-46EF-AEDB-5C5AB1CE35A4}" dt="2024-05-23T05:48:45.713" v="2175"/>
            <ac:spMkLst>
              <pc:docMk/>
              <pc:sldMasterMk cId="3254530522" sldId="2147483648"/>
              <pc:sldLayoutMk cId="3273480374" sldId="2147483667"/>
              <ac:spMk id="30" creationId="{F4A1BD6C-ED87-F6CD-A771-A4F1155BE904}"/>
            </ac:spMkLst>
          </pc:spChg>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E:\Belajar%20Data%20Analis%20%20Dari%20Nol\Coursera\Project\Study%20Case%204\Dataset%20Study%20Case%204\Adidas_US_Sales_2020_202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pivotSource>
    <c:name>[Adidas_US_Sales_2020_2021.xlsx]Analisis!PivotTable12</c:name>
    <c:fmtId val="-1"/>
  </c:pivotSource>
  <c:chart>
    <c:autoTitleDeleted val="1"/>
    <c:pivotFmts>
      <c:pivotFmt>
        <c:idx val="0"/>
        <c:spPr>
          <a:ln>
            <a:solidFill>
              <a:schemeClr val="tx1"/>
            </a:solidFill>
          </a:ln>
        </c:spPr>
        <c:marker>
          <c:symbol val="none"/>
        </c:marker>
      </c:pivotFmt>
      <c:pivotFmt>
        <c:idx val="1"/>
        <c:spPr>
          <a:ln>
            <a:solidFill>
              <a:schemeClr val="bg1">
                <a:lumMod val="50000"/>
              </a:schemeClr>
            </a:solidFill>
          </a:ln>
        </c:spPr>
        <c:marker>
          <c:symbol val="none"/>
        </c:marker>
      </c:pivotFmt>
      <c:pivotFmt>
        <c:idx val="2"/>
        <c:spPr>
          <a:ln>
            <a:solidFill>
              <a:schemeClr val="bg1">
                <a:lumMod val="75000"/>
              </a:schemeClr>
            </a:solidFill>
          </a:ln>
        </c:spPr>
        <c:marker>
          <c:symbol val="none"/>
        </c:marker>
      </c:pivotFmt>
      <c:pivotFmt>
        <c:idx val="3"/>
        <c:spPr>
          <a:ln>
            <a:solidFill>
              <a:schemeClr val="tx1"/>
            </a:solidFill>
          </a:ln>
        </c:spPr>
        <c:marker>
          <c:symbol val="none"/>
        </c:marker>
      </c:pivotFmt>
      <c:pivotFmt>
        <c:idx val="4"/>
        <c:spPr>
          <a:ln>
            <a:solidFill>
              <a:schemeClr val="bg1">
                <a:lumMod val="50000"/>
              </a:schemeClr>
            </a:solidFill>
          </a:ln>
        </c:spPr>
        <c:marker>
          <c:symbol val="none"/>
        </c:marker>
      </c:pivotFmt>
      <c:pivotFmt>
        <c:idx val="5"/>
        <c:spPr>
          <a:ln>
            <a:solidFill>
              <a:schemeClr val="bg1">
                <a:lumMod val="75000"/>
              </a:schemeClr>
            </a:solidFill>
          </a:ln>
        </c:spPr>
        <c:marker>
          <c:symbol val="none"/>
        </c:marker>
      </c:pivotFmt>
      <c:pivotFmt>
        <c:idx val="6"/>
        <c:spPr>
          <a:ln>
            <a:solidFill>
              <a:schemeClr val="tx1"/>
            </a:solidFill>
          </a:ln>
        </c:spPr>
        <c:marker>
          <c:symbol val="none"/>
        </c:marker>
      </c:pivotFmt>
      <c:pivotFmt>
        <c:idx val="7"/>
        <c:spPr>
          <a:ln>
            <a:solidFill>
              <a:schemeClr val="bg1">
                <a:lumMod val="50000"/>
              </a:schemeClr>
            </a:solidFill>
          </a:ln>
        </c:spPr>
        <c:marker>
          <c:symbol val="none"/>
        </c:marker>
      </c:pivotFmt>
      <c:pivotFmt>
        <c:idx val="8"/>
        <c:spPr>
          <a:ln>
            <a:solidFill>
              <a:schemeClr val="bg1">
                <a:lumMod val="75000"/>
              </a:schemeClr>
            </a:solidFill>
          </a:ln>
        </c:spPr>
        <c:marker>
          <c:symbol val="none"/>
        </c:marker>
      </c:pivotFmt>
    </c:pivotFmts>
    <c:plotArea>
      <c:layout/>
      <c:lineChart>
        <c:grouping val="standard"/>
        <c:varyColors val="0"/>
        <c:ser>
          <c:idx val="0"/>
          <c:order val="0"/>
          <c:tx>
            <c:strRef>
              <c:f>Analisis!$B$23:$B$24</c:f>
              <c:strCache>
                <c:ptCount val="1"/>
                <c:pt idx="0">
                  <c:v>In-store</c:v>
                </c:pt>
              </c:strCache>
            </c:strRef>
          </c:tx>
          <c:spPr>
            <a:ln>
              <a:solidFill>
                <a:schemeClr val="tx1"/>
              </a:solidFill>
            </a:ln>
          </c:spPr>
          <c:marker>
            <c:symbol val="none"/>
          </c:marker>
          <c:cat>
            <c:strRef>
              <c:f>Analisis!$A$25:$A$37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Analisis!$B$25:$B$37</c:f>
              <c:numCache>
                <c:formatCode>#,##0</c:formatCode>
                <c:ptCount val="12"/>
                <c:pt idx="0">
                  <c:v>1865250</c:v>
                </c:pt>
                <c:pt idx="1">
                  <c:v>2110375</c:v>
                </c:pt>
                <c:pt idx="2">
                  <c:v>2103500</c:v>
                </c:pt>
                <c:pt idx="3">
                  <c:v>2988975</c:v>
                </c:pt>
                <c:pt idx="4">
                  <c:v>3395775</c:v>
                </c:pt>
                <c:pt idx="5">
                  <c:v>3769125</c:v>
                </c:pt>
                <c:pt idx="6">
                  <c:v>4633250</c:v>
                </c:pt>
                <c:pt idx="7">
                  <c:v>3662775</c:v>
                </c:pt>
                <c:pt idx="8">
                  <c:v>2917625</c:v>
                </c:pt>
                <c:pt idx="9">
                  <c:v>2428300</c:v>
                </c:pt>
                <c:pt idx="10">
                  <c:v>2535425</c:v>
                </c:pt>
                <c:pt idx="11">
                  <c:v>3254000</c:v>
                </c:pt>
              </c:numCache>
            </c:numRef>
          </c:val>
          <c:smooth val="0"/>
        </c:ser>
        <c:ser>
          <c:idx val="1"/>
          <c:order val="1"/>
          <c:tx>
            <c:strRef>
              <c:f>Analisis!$C$23:$C$24</c:f>
              <c:strCache>
                <c:ptCount val="1"/>
                <c:pt idx="0">
                  <c:v>Online</c:v>
                </c:pt>
              </c:strCache>
            </c:strRef>
          </c:tx>
          <c:spPr>
            <a:ln>
              <a:solidFill>
                <a:schemeClr val="bg1">
                  <a:lumMod val="50000"/>
                </a:schemeClr>
              </a:solidFill>
            </a:ln>
          </c:spPr>
          <c:marker>
            <c:symbol val="none"/>
          </c:marker>
          <c:cat>
            <c:strRef>
              <c:f>Analisis!$A$25:$A$37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Analisis!$C$25:$C$37</c:f>
              <c:numCache>
                <c:formatCode>#,##0</c:formatCode>
                <c:ptCount val="12"/>
                <c:pt idx="0">
                  <c:v>3052183</c:v>
                </c:pt>
                <c:pt idx="1">
                  <c:v>2697713</c:v>
                </c:pt>
                <c:pt idx="2">
                  <c:v>2474328</c:v>
                </c:pt>
                <c:pt idx="3">
                  <c:v>2920440</c:v>
                </c:pt>
                <c:pt idx="4">
                  <c:v>3657434</c:v>
                </c:pt>
                <c:pt idx="5">
                  <c:v>4275477</c:v>
                </c:pt>
                <c:pt idx="6">
                  <c:v>5314502</c:v>
                </c:pt>
                <c:pt idx="7">
                  <c:v>4961959</c:v>
                </c:pt>
                <c:pt idx="8">
                  <c:v>3674149</c:v>
                </c:pt>
                <c:pt idx="9">
                  <c:v>3072472</c:v>
                </c:pt>
                <c:pt idx="10">
                  <c:v>3768526</c:v>
                </c:pt>
                <c:pt idx="11">
                  <c:v>5096474</c:v>
                </c:pt>
              </c:numCache>
            </c:numRef>
          </c:val>
          <c:smooth val="0"/>
        </c:ser>
        <c:ser>
          <c:idx val="2"/>
          <c:order val="2"/>
          <c:tx>
            <c:strRef>
              <c:f>Analisis!$D$23:$D$24</c:f>
              <c:strCache>
                <c:ptCount val="1"/>
                <c:pt idx="0">
                  <c:v>Outlet</c:v>
                </c:pt>
              </c:strCache>
            </c:strRef>
          </c:tx>
          <c:spPr>
            <a:ln>
              <a:solidFill>
                <a:schemeClr val="bg1">
                  <a:lumMod val="75000"/>
                </a:schemeClr>
              </a:solidFill>
            </a:ln>
          </c:spPr>
          <c:marker>
            <c:symbol val="none"/>
          </c:marker>
          <c:cat>
            <c:strRef>
              <c:f>Analisis!$A$25:$A$37</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Analisis!$D$25:$D$37</c:f>
              <c:numCache>
                <c:formatCode>#,##0</c:formatCode>
                <c:ptCount val="12"/>
                <c:pt idx="0">
                  <c:v>4827334</c:v>
                </c:pt>
                <c:pt idx="1">
                  <c:v>3455765</c:v>
                </c:pt>
                <c:pt idx="2">
                  <c:v>3117156</c:v>
                </c:pt>
                <c:pt idx="3">
                  <c:v>3782005</c:v>
                </c:pt>
                <c:pt idx="4">
                  <c:v>3688511</c:v>
                </c:pt>
                <c:pt idx="5">
                  <c:v>1758545</c:v>
                </c:pt>
                <c:pt idx="6">
                  <c:v>2602667</c:v>
                </c:pt>
                <c:pt idx="7">
                  <c:v>3668492</c:v>
                </c:pt>
                <c:pt idx="8">
                  <c:v>3813810</c:v>
                </c:pt>
                <c:pt idx="9">
                  <c:v>3037986</c:v>
                </c:pt>
                <c:pt idx="10">
                  <c:v>2719489</c:v>
                </c:pt>
                <c:pt idx="11">
                  <c:v>3064858</c:v>
                </c:pt>
              </c:numCache>
            </c:numRef>
          </c:val>
          <c:smooth val="0"/>
        </c:ser>
        <c:dLbls>
          <c:showLegendKey val="0"/>
          <c:showVal val="0"/>
          <c:showCatName val="0"/>
          <c:showSerName val="0"/>
          <c:showPercent val="0"/>
          <c:showBubbleSize val="0"/>
        </c:dLbls>
        <c:marker val="1"/>
        <c:smooth val="0"/>
        <c:axId val="316682624"/>
        <c:axId val="316684160"/>
      </c:lineChart>
      <c:catAx>
        <c:axId val="316682624"/>
        <c:scaling>
          <c:orientation val="minMax"/>
        </c:scaling>
        <c:delete val="0"/>
        <c:axPos val="b"/>
        <c:majorTickMark val="out"/>
        <c:minorTickMark val="none"/>
        <c:tickLblPos val="nextTo"/>
        <c:crossAx val="316684160"/>
        <c:crosses val="autoZero"/>
        <c:auto val="1"/>
        <c:lblAlgn val="ctr"/>
        <c:lblOffset val="100"/>
        <c:noMultiLvlLbl val="0"/>
      </c:catAx>
      <c:valAx>
        <c:axId val="316684160"/>
        <c:scaling>
          <c:orientation val="minMax"/>
        </c:scaling>
        <c:delete val="0"/>
        <c:axPos val="l"/>
        <c:majorGridlines/>
        <c:numFmt formatCode="#,##0" sourceLinked="1"/>
        <c:majorTickMark val="out"/>
        <c:minorTickMark val="none"/>
        <c:tickLblPos val="nextTo"/>
        <c:crossAx val="316682624"/>
        <c:crosses val="autoZero"/>
        <c:crossBetween val="between"/>
      </c:valAx>
    </c:plotArea>
    <c:legend>
      <c:legendPos val="r"/>
      <c:layout/>
      <c:overlay val="0"/>
    </c:legend>
    <c:plotVisOnly val="1"/>
    <c:dispBlanksAs val="gap"/>
    <c:showDLblsOverMax val="0"/>
  </c:chart>
  <c:spPr>
    <a:solidFill>
      <a:schemeClr val="lt1"/>
    </a:solidFill>
    <a:ln w="190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id-ID"/>
    </a:p>
  </c:tx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pivotOptions>
    </c:ext>
  </c:extLst>
</c:chartSpace>
</file>

<file path=ppt/drawings/drawing1.xml><?xml version="1.0" encoding="utf-8"?>
<c:userShapes xmlns:c="http://schemas.openxmlformats.org/drawingml/2006/chart">
  <cdr:relSizeAnchor xmlns:cdr="http://schemas.openxmlformats.org/drawingml/2006/chartDrawing">
    <cdr:from>
      <cdr:x>0.17546</cdr:x>
      <cdr:y>0.82339</cdr:y>
    </cdr:from>
    <cdr:to>
      <cdr:x>0.33028</cdr:x>
      <cdr:y>0.88582</cdr:y>
    </cdr:to>
    <cdr:sp macro="" textlink="">
      <cdr:nvSpPr>
        <cdr:cNvPr id="2" name="TextBox 1"/>
        <cdr:cNvSpPr txBox="1"/>
      </cdr:nvSpPr>
      <cdr:spPr>
        <a:xfrm xmlns:a="http://schemas.openxmlformats.org/drawingml/2006/main">
          <a:off x="1147616" y="4050038"/>
          <a:ext cx="1012670" cy="30706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id-ID" sz="1200" b="1" dirty="0" smtClean="0"/>
            <a:t>Total Sales</a:t>
          </a:r>
          <a:endParaRPr lang="id-ID" sz="1200" b="1"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A421DF-B064-E0E5-4D31-EE35940039D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58B4087-51EB-9BC9-FB95-D10BD4F372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B2DBC21-8A5E-CDD3-D49E-35B49FB3268E}"/>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5" name="Footer Placeholder 4">
            <a:extLst>
              <a:ext uri="{FF2B5EF4-FFF2-40B4-BE49-F238E27FC236}">
                <a16:creationId xmlns:a16="http://schemas.microsoft.com/office/drawing/2014/main" xmlns="" id="{BDCBE1A1-2B52-439D-17A6-E31DB41F9CD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3CB637DC-3EC7-E023-088B-87ACFA3B6A6B}"/>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984967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6" name="Picture 5" descr="A white paper with black text&#10;&#10;Description automatically generated">
            <a:extLst>
              <a:ext uri="{FF2B5EF4-FFF2-40B4-BE49-F238E27FC236}">
                <a16:creationId xmlns:a16="http://schemas.microsoft.com/office/drawing/2014/main" xmlns="" id="{95F95CF6-A5D5-F166-91C9-F0F02ED9A7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439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6" name="Picture 5" descr="A black background with white text&#10;&#10;Description automatically generated">
            <a:extLst>
              <a:ext uri="{FF2B5EF4-FFF2-40B4-BE49-F238E27FC236}">
                <a16:creationId xmlns:a16="http://schemas.microsoft.com/office/drawing/2014/main" xmlns="" id="{1C69FBC6-A2EC-D3CE-BE21-7F53A50F17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4555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6" name="Picture 5" descr="A black and white image of a maze&#10;&#10;Description automatically generated">
            <a:extLst>
              <a:ext uri="{FF2B5EF4-FFF2-40B4-BE49-F238E27FC236}">
                <a16:creationId xmlns:a16="http://schemas.microsoft.com/office/drawing/2014/main" xmlns="" id="{290CF010-E401-6CE2-906F-A1277C74AF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Picture Placeholder 8">
            <a:extLst>
              <a:ext uri="{FF2B5EF4-FFF2-40B4-BE49-F238E27FC236}">
                <a16:creationId xmlns:a16="http://schemas.microsoft.com/office/drawing/2014/main" xmlns="" id="{3D7D6D49-857A-B61A-6438-32388D597828}"/>
              </a:ext>
            </a:extLst>
          </p:cNvPr>
          <p:cNvSpPr>
            <a:spLocks noGrp="1"/>
          </p:cNvSpPr>
          <p:nvPr>
            <p:ph type="pic" sz="quarter" idx="10"/>
          </p:nvPr>
        </p:nvSpPr>
        <p:spPr>
          <a:xfrm>
            <a:off x="640813" y="3632994"/>
            <a:ext cx="1950329" cy="2754651"/>
          </a:xfrm>
          <a:custGeom>
            <a:avLst/>
            <a:gdLst>
              <a:gd name="connsiteX0" fmla="*/ 0 w 1950329"/>
              <a:gd name="connsiteY0" fmla="*/ 0 h 2754651"/>
              <a:gd name="connsiteX1" fmla="*/ 1950329 w 1950329"/>
              <a:gd name="connsiteY1" fmla="*/ 0 h 2754651"/>
              <a:gd name="connsiteX2" fmla="*/ 1950329 w 1950329"/>
              <a:gd name="connsiteY2" fmla="*/ 2754651 h 2754651"/>
              <a:gd name="connsiteX3" fmla="*/ 0 w 1950329"/>
              <a:gd name="connsiteY3" fmla="*/ 2754651 h 2754651"/>
            </a:gdLst>
            <a:ahLst/>
            <a:cxnLst>
              <a:cxn ang="0">
                <a:pos x="connsiteX0" y="connsiteY0"/>
              </a:cxn>
              <a:cxn ang="0">
                <a:pos x="connsiteX1" y="connsiteY1"/>
              </a:cxn>
              <a:cxn ang="0">
                <a:pos x="connsiteX2" y="connsiteY2"/>
              </a:cxn>
              <a:cxn ang="0">
                <a:pos x="connsiteX3" y="connsiteY3"/>
              </a:cxn>
            </a:cxnLst>
            <a:rect l="l" t="t" r="r" b="b"/>
            <a:pathLst>
              <a:path w="1950329" h="2754651">
                <a:moveTo>
                  <a:pt x="0" y="0"/>
                </a:moveTo>
                <a:lnTo>
                  <a:pt x="1950329" y="0"/>
                </a:lnTo>
                <a:lnTo>
                  <a:pt x="1950329" y="2754651"/>
                </a:lnTo>
                <a:lnTo>
                  <a:pt x="0" y="2754651"/>
                </a:lnTo>
                <a:close/>
              </a:path>
            </a:pathLst>
          </a:custGeom>
        </p:spPr>
        <p:txBody>
          <a:bodyPr wrap="square">
            <a:noAutofit/>
          </a:bodyPr>
          <a:lstStyle/>
          <a:p>
            <a:endParaRPr lang="en-IN"/>
          </a:p>
        </p:txBody>
      </p:sp>
      <p:sp>
        <p:nvSpPr>
          <p:cNvPr id="12" name="Picture Placeholder 11">
            <a:extLst>
              <a:ext uri="{FF2B5EF4-FFF2-40B4-BE49-F238E27FC236}">
                <a16:creationId xmlns:a16="http://schemas.microsoft.com/office/drawing/2014/main" xmlns="" id="{768A8EA3-9B3F-A005-0CA3-726209ADDB28}"/>
              </a:ext>
            </a:extLst>
          </p:cNvPr>
          <p:cNvSpPr>
            <a:spLocks noGrp="1"/>
          </p:cNvSpPr>
          <p:nvPr>
            <p:ph type="pic" sz="quarter" idx="11"/>
          </p:nvPr>
        </p:nvSpPr>
        <p:spPr>
          <a:xfrm>
            <a:off x="3924187" y="3665193"/>
            <a:ext cx="1950329" cy="2754651"/>
          </a:xfrm>
          <a:custGeom>
            <a:avLst/>
            <a:gdLst>
              <a:gd name="connsiteX0" fmla="*/ 0 w 1950329"/>
              <a:gd name="connsiteY0" fmla="*/ 0 h 2754651"/>
              <a:gd name="connsiteX1" fmla="*/ 1950329 w 1950329"/>
              <a:gd name="connsiteY1" fmla="*/ 0 h 2754651"/>
              <a:gd name="connsiteX2" fmla="*/ 1950329 w 1950329"/>
              <a:gd name="connsiteY2" fmla="*/ 2754651 h 2754651"/>
              <a:gd name="connsiteX3" fmla="*/ 0 w 1950329"/>
              <a:gd name="connsiteY3" fmla="*/ 2754651 h 2754651"/>
            </a:gdLst>
            <a:ahLst/>
            <a:cxnLst>
              <a:cxn ang="0">
                <a:pos x="connsiteX0" y="connsiteY0"/>
              </a:cxn>
              <a:cxn ang="0">
                <a:pos x="connsiteX1" y="connsiteY1"/>
              </a:cxn>
              <a:cxn ang="0">
                <a:pos x="connsiteX2" y="connsiteY2"/>
              </a:cxn>
              <a:cxn ang="0">
                <a:pos x="connsiteX3" y="connsiteY3"/>
              </a:cxn>
            </a:cxnLst>
            <a:rect l="l" t="t" r="r" b="b"/>
            <a:pathLst>
              <a:path w="1950329" h="2754651">
                <a:moveTo>
                  <a:pt x="0" y="0"/>
                </a:moveTo>
                <a:lnTo>
                  <a:pt x="1950329" y="0"/>
                </a:lnTo>
                <a:lnTo>
                  <a:pt x="1950329" y="2754651"/>
                </a:lnTo>
                <a:lnTo>
                  <a:pt x="0" y="2754651"/>
                </a:ln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xmlns="" id="{6E3D4C3C-92E1-6B66-0524-0363D94FCC23}"/>
              </a:ext>
            </a:extLst>
          </p:cNvPr>
          <p:cNvSpPr>
            <a:spLocks noGrp="1"/>
          </p:cNvSpPr>
          <p:nvPr>
            <p:ph type="pic" sz="quarter" idx="12"/>
          </p:nvPr>
        </p:nvSpPr>
        <p:spPr>
          <a:xfrm>
            <a:off x="7405288" y="438158"/>
            <a:ext cx="4165600" cy="2786849"/>
          </a:xfrm>
          <a:custGeom>
            <a:avLst/>
            <a:gdLst>
              <a:gd name="connsiteX0" fmla="*/ 0 w 4165600"/>
              <a:gd name="connsiteY0" fmla="*/ 0 h 2786849"/>
              <a:gd name="connsiteX1" fmla="*/ 4165600 w 4165600"/>
              <a:gd name="connsiteY1" fmla="*/ 0 h 2786849"/>
              <a:gd name="connsiteX2" fmla="*/ 4165600 w 4165600"/>
              <a:gd name="connsiteY2" fmla="*/ 2786849 h 2786849"/>
              <a:gd name="connsiteX3" fmla="*/ 0 w 4165600"/>
              <a:gd name="connsiteY3" fmla="*/ 2786849 h 2786849"/>
            </a:gdLst>
            <a:ahLst/>
            <a:cxnLst>
              <a:cxn ang="0">
                <a:pos x="connsiteX0" y="connsiteY0"/>
              </a:cxn>
              <a:cxn ang="0">
                <a:pos x="connsiteX1" y="connsiteY1"/>
              </a:cxn>
              <a:cxn ang="0">
                <a:pos x="connsiteX2" y="connsiteY2"/>
              </a:cxn>
              <a:cxn ang="0">
                <a:pos x="connsiteX3" y="connsiteY3"/>
              </a:cxn>
            </a:cxnLst>
            <a:rect l="l" t="t" r="r" b="b"/>
            <a:pathLst>
              <a:path w="4165600" h="2786849">
                <a:moveTo>
                  <a:pt x="0" y="0"/>
                </a:moveTo>
                <a:lnTo>
                  <a:pt x="4165600" y="0"/>
                </a:lnTo>
                <a:lnTo>
                  <a:pt x="4165600" y="2786849"/>
                </a:lnTo>
                <a:lnTo>
                  <a:pt x="0" y="2786849"/>
                </a:ln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xmlns="" id="{158ABC26-FB9C-86A0-5750-02E2CD100ECC}"/>
              </a:ext>
            </a:extLst>
          </p:cNvPr>
          <p:cNvSpPr>
            <a:spLocks noGrp="1"/>
          </p:cNvSpPr>
          <p:nvPr>
            <p:ph type="pic" sz="quarter" idx="13"/>
          </p:nvPr>
        </p:nvSpPr>
        <p:spPr>
          <a:xfrm>
            <a:off x="7207560" y="3632995"/>
            <a:ext cx="4363329" cy="2786849"/>
          </a:xfrm>
          <a:custGeom>
            <a:avLst/>
            <a:gdLst>
              <a:gd name="connsiteX0" fmla="*/ 0 w 4363329"/>
              <a:gd name="connsiteY0" fmla="*/ 0 h 2786849"/>
              <a:gd name="connsiteX1" fmla="*/ 4363329 w 4363329"/>
              <a:gd name="connsiteY1" fmla="*/ 0 h 2786849"/>
              <a:gd name="connsiteX2" fmla="*/ 4363329 w 4363329"/>
              <a:gd name="connsiteY2" fmla="*/ 2786849 h 2786849"/>
              <a:gd name="connsiteX3" fmla="*/ 0 w 4363329"/>
              <a:gd name="connsiteY3" fmla="*/ 2786849 h 2786849"/>
            </a:gdLst>
            <a:ahLst/>
            <a:cxnLst>
              <a:cxn ang="0">
                <a:pos x="connsiteX0" y="connsiteY0"/>
              </a:cxn>
              <a:cxn ang="0">
                <a:pos x="connsiteX1" y="connsiteY1"/>
              </a:cxn>
              <a:cxn ang="0">
                <a:pos x="connsiteX2" y="connsiteY2"/>
              </a:cxn>
              <a:cxn ang="0">
                <a:pos x="connsiteX3" y="connsiteY3"/>
              </a:cxn>
            </a:cxnLst>
            <a:rect l="l" t="t" r="r" b="b"/>
            <a:pathLst>
              <a:path w="4363329" h="2786849">
                <a:moveTo>
                  <a:pt x="0" y="0"/>
                </a:moveTo>
                <a:lnTo>
                  <a:pt x="4363329" y="0"/>
                </a:lnTo>
                <a:lnTo>
                  <a:pt x="4363329" y="2786849"/>
                </a:lnTo>
                <a:lnTo>
                  <a:pt x="0" y="2786849"/>
                </a:lnTo>
                <a:close/>
              </a:path>
            </a:pathLst>
          </a:custGeom>
        </p:spPr>
        <p:txBody>
          <a:bodyPr wrap="square">
            <a:noAutofit/>
          </a:bodyPr>
          <a:lstStyle/>
          <a:p>
            <a:endParaRPr lang="en-IN"/>
          </a:p>
        </p:txBody>
      </p:sp>
    </p:spTree>
    <p:extLst>
      <p:ext uri="{BB962C8B-B14F-4D97-AF65-F5344CB8AC3E}">
        <p14:creationId xmlns:p14="http://schemas.microsoft.com/office/powerpoint/2010/main" val="178375082"/>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6" name="Picture 5" descr="A black and white image of a maze&#10;&#10;Description automatically generated">
            <a:extLst>
              <a:ext uri="{FF2B5EF4-FFF2-40B4-BE49-F238E27FC236}">
                <a16:creationId xmlns:a16="http://schemas.microsoft.com/office/drawing/2014/main" xmlns="" id="{290CF010-E401-6CE2-906F-A1277C74AFF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xmlns="" id="{A4CEEC49-A50F-FCE6-0BB0-3A175F49ADA9}"/>
              </a:ext>
            </a:extLst>
          </p:cNvPr>
          <p:cNvSpPr>
            <a:spLocks noGrp="1"/>
          </p:cNvSpPr>
          <p:nvPr>
            <p:ph type="pic" sz="quarter" idx="10"/>
          </p:nvPr>
        </p:nvSpPr>
        <p:spPr>
          <a:xfrm>
            <a:off x="6196012" y="742951"/>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
        <p:nvSpPr>
          <p:cNvPr id="17" name="Freeform: Shape 16">
            <a:extLst>
              <a:ext uri="{FF2B5EF4-FFF2-40B4-BE49-F238E27FC236}">
                <a16:creationId xmlns:a16="http://schemas.microsoft.com/office/drawing/2014/main" xmlns="" id="{DE3C4C4B-61B6-8EAF-57D3-51978A3C0B7C}"/>
              </a:ext>
            </a:extLst>
          </p:cNvPr>
          <p:cNvSpPr>
            <a:spLocks noGrp="1"/>
          </p:cNvSpPr>
          <p:nvPr>
            <p:ph type="pic" sz="quarter" idx="11"/>
          </p:nvPr>
        </p:nvSpPr>
        <p:spPr>
          <a:xfrm>
            <a:off x="8982077" y="742950"/>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
        <p:nvSpPr>
          <p:cNvPr id="21" name="Freeform: Shape 20">
            <a:extLst>
              <a:ext uri="{FF2B5EF4-FFF2-40B4-BE49-F238E27FC236}">
                <a16:creationId xmlns:a16="http://schemas.microsoft.com/office/drawing/2014/main" xmlns="" id="{B17C9C60-8C74-26A3-EC66-C9BE44E316F3}"/>
              </a:ext>
            </a:extLst>
          </p:cNvPr>
          <p:cNvSpPr>
            <a:spLocks noGrp="1"/>
          </p:cNvSpPr>
          <p:nvPr>
            <p:ph type="pic" sz="quarter" idx="12"/>
          </p:nvPr>
        </p:nvSpPr>
        <p:spPr>
          <a:xfrm>
            <a:off x="8982077" y="3529014"/>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
        <p:nvSpPr>
          <p:cNvPr id="24" name="Freeform: Shape 23">
            <a:extLst>
              <a:ext uri="{FF2B5EF4-FFF2-40B4-BE49-F238E27FC236}">
                <a16:creationId xmlns:a16="http://schemas.microsoft.com/office/drawing/2014/main" xmlns="" id="{6693DB19-A9C8-2086-07A8-B178CC558DA4}"/>
              </a:ext>
            </a:extLst>
          </p:cNvPr>
          <p:cNvSpPr>
            <a:spLocks noGrp="1"/>
          </p:cNvSpPr>
          <p:nvPr>
            <p:ph type="pic" sz="quarter" idx="13"/>
          </p:nvPr>
        </p:nvSpPr>
        <p:spPr>
          <a:xfrm>
            <a:off x="6196013" y="3529014"/>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
        <p:nvSpPr>
          <p:cNvPr id="27" name="Freeform: Shape 26">
            <a:extLst>
              <a:ext uri="{FF2B5EF4-FFF2-40B4-BE49-F238E27FC236}">
                <a16:creationId xmlns:a16="http://schemas.microsoft.com/office/drawing/2014/main" xmlns="" id="{F51FBC12-7777-D577-2551-2F0C5A9B5D7E}"/>
              </a:ext>
            </a:extLst>
          </p:cNvPr>
          <p:cNvSpPr>
            <a:spLocks noGrp="1"/>
          </p:cNvSpPr>
          <p:nvPr>
            <p:ph type="pic" sz="quarter" idx="14"/>
          </p:nvPr>
        </p:nvSpPr>
        <p:spPr>
          <a:xfrm>
            <a:off x="3409951" y="3529014"/>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
        <p:nvSpPr>
          <p:cNvPr id="30" name="Freeform: Shape 29">
            <a:extLst>
              <a:ext uri="{FF2B5EF4-FFF2-40B4-BE49-F238E27FC236}">
                <a16:creationId xmlns:a16="http://schemas.microsoft.com/office/drawing/2014/main" xmlns="" id="{F4A1BD6C-ED87-F6CD-A771-A4F1155BE904}"/>
              </a:ext>
            </a:extLst>
          </p:cNvPr>
          <p:cNvSpPr>
            <a:spLocks noGrp="1"/>
          </p:cNvSpPr>
          <p:nvPr>
            <p:ph type="pic" sz="quarter" idx="15"/>
          </p:nvPr>
        </p:nvSpPr>
        <p:spPr>
          <a:xfrm>
            <a:off x="623888" y="3529014"/>
            <a:ext cx="2586037" cy="2586037"/>
          </a:xfrm>
          <a:custGeom>
            <a:avLst/>
            <a:gdLst>
              <a:gd name="connsiteX0" fmla="*/ 0 w 2586037"/>
              <a:gd name="connsiteY0" fmla="*/ 0 h 2586037"/>
              <a:gd name="connsiteX1" fmla="*/ 2586037 w 2586037"/>
              <a:gd name="connsiteY1" fmla="*/ 0 h 2586037"/>
              <a:gd name="connsiteX2" fmla="*/ 2586037 w 2586037"/>
              <a:gd name="connsiteY2" fmla="*/ 2586037 h 2586037"/>
              <a:gd name="connsiteX3" fmla="*/ 0 w 2586037"/>
              <a:gd name="connsiteY3" fmla="*/ 2586037 h 2586037"/>
            </a:gdLst>
            <a:ahLst/>
            <a:cxnLst>
              <a:cxn ang="0">
                <a:pos x="connsiteX0" y="connsiteY0"/>
              </a:cxn>
              <a:cxn ang="0">
                <a:pos x="connsiteX1" y="connsiteY1"/>
              </a:cxn>
              <a:cxn ang="0">
                <a:pos x="connsiteX2" y="connsiteY2"/>
              </a:cxn>
              <a:cxn ang="0">
                <a:pos x="connsiteX3" y="connsiteY3"/>
              </a:cxn>
            </a:cxnLst>
            <a:rect l="l" t="t" r="r" b="b"/>
            <a:pathLst>
              <a:path w="2586037" h="2586037">
                <a:moveTo>
                  <a:pt x="0" y="0"/>
                </a:moveTo>
                <a:lnTo>
                  <a:pt x="2586037" y="0"/>
                </a:lnTo>
                <a:lnTo>
                  <a:pt x="2586037" y="2586037"/>
                </a:lnTo>
                <a:lnTo>
                  <a:pt x="0" y="2586037"/>
                </a:lnTo>
                <a:close/>
              </a:path>
            </a:pathLst>
          </a:custGeom>
        </p:spPr>
        <p:txBody>
          <a:bodyPr wrap="square">
            <a:noAutofit/>
          </a:bodyPr>
          <a:lstStyle/>
          <a:p>
            <a:endParaRPr lang="en-IN"/>
          </a:p>
        </p:txBody>
      </p:sp>
    </p:spTree>
    <p:extLst>
      <p:ext uri="{BB962C8B-B14F-4D97-AF65-F5344CB8AC3E}">
        <p14:creationId xmlns:p14="http://schemas.microsoft.com/office/powerpoint/2010/main" val="3273480374"/>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8" name="Picture 7" descr="A white paper with black spots&#10;&#10;Description automatically generated">
            <a:extLst>
              <a:ext uri="{FF2B5EF4-FFF2-40B4-BE49-F238E27FC236}">
                <a16:creationId xmlns:a16="http://schemas.microsoft.com/office/drawing/2014/main" xmlns="" id="{94FF2033-5658-6E34-7347-1789472738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5163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white paper with black border&#10;&#10;Description automatically generated">
            <a:extLst>
              <a:ext uri="{FF2B5EF4-FFF2-40B4-BE49-F238E27FC236}">
                <a16:creationId xmlns:a16="http://schemas.microsoft.com/office/drawing/2014/main" xmlns="" id="{F14FBC36-E2E8-8BBE-89CC-1C33A6DFE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305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81B3F7-FC2A-9EFC-F754-7B0CC3AD7B7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8F4F213-BB09-4B5F-3551-01CA28C5534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CD953B0-AFBB-EB2F-1C3A-009586977F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435D0D7-FA2C-E00F-119A-AD09C0D255E2}"/>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6" name="Footer Placeholder 5">
            <a:extLst>
              <a:ext uri="{FF2B5EF4-FFF2-40B4-BE49-F238E27FC236}">
                <a16:creationId xmlns:a16="http://schemas.microsoft.com/office/drawing/2014/main" xmlns="" id="{938DA542-C134-D960-75B8-7A6A2318C3F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49B3EA83-DC38-3BD2-379F-C379346205E1}"/>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76376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02067-5FD7-03A8-7FBA-67D9FB15162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D1C0838-3728-5949-A7D6-2084323E9EE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DB2FB2D-B058-8D81-B79E-B4DA8ECBD95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C9E8BEF-321D-6048-E3CF-C374BB687BE3}"/>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6" name="Footer Placeholder 5">
            <a:extLst>
              <a:ext uri="{FF2B5EF4-FFF2-40B4-BE49-F238E27FC236}">
                <a16:creationId xmlns:a16="http://schemas.microsoft.com/office/drawing/2014/main" xmlns="" id="{47DA8F40-426C-7912-9992-5D15F284EB2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7889E853-0DC9-20D0-597E-F152C7069B81}"/>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4130681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305B8-1869-B63F-AAE4-25A138898F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9874107-8491-A2B0-6D82-1CB06A26A0D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41D7814-D516-FF4C-016D-56F9C0E4BB15}"/>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5" name="Footer Placeholder 4">
            <a:extLst>
              <a:ext uri="{FF2B5EF4-FFF2-40B4-BE49-F238E27FC236}">
                <a16:creationId xmlns:a16="http://schemas.microsoft.com/office/drawing/2014/main" xmlns="" id="{DDBE4E64-AED8-27A4-15F3-45F64A4FBE9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B3FEB3A1-98A7-981C-4AE2-19A8AB42F4A2}"/>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3570979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46F4A1-B6F2-FA31-034C-82AF60E319E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EA2BCF7-3E18-0621-3079-B3703F3448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3BE1404-145D-0845-B3A9-28565EC1AD7B}"/>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5" name="Footer Placeholder 4">
            <a:extLst>
              <a:ext uri="{FF2B5EF4-FFF2-40B4-BE49-F238E27FC236}">
                <a16:creationId xmlns:a16="http://schemas.microsoft.com/office/drawing/2014/main" xmlns="" id="{C95E760F-78CE-B5CC-F10C-F50F80244A4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48AA3A83-A924-4015-4C6F-92187F175964}"/>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3080404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C20BE9-BAF9-78DD-3A70-C382B5DE1FD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B2F9271-7D44-E54F-D3E0-6B24237A787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DBC1184-3253-EB02-8364-4FD5A36465BB}"/>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5" name="Footer Placeholder 4">
            <a:extLst>
              <a:ext uri="{FF2B5EF4-FFF2-40B4-BE49-F238E27FC236}">
                <a16:creationId xmlns:a16="http://schemas.microsoft.com/office/drawing/2014/main" xmlns="" id="{F0733943-F1A2-7FE5-8ECE-AA42EA60E7E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7DD94F4A-70DD-0988-9E03-7F31F054690C}"/>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134907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6B676-814C-C85B-4B13-B5DC1D4B1FE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B9EBD4D-FF63-41A8-BDC1-CB643F2842A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EF3C0EE-12FE-DA53-E585-148672F09BBD}"/>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5" name="Footer Placeholder 4">
            <a:extLst>
              <a:ext uri="{FF2B5EF4-FFF2-40B4-BE49-F238E27FC236}">
                <a16:creationId xmlns:a16="http://schemas.microsoft.com/office/drawing/2014/main" xmlns="" id="{AECC80BD-3BAE-68BB-F6CF-C994D241FD5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xmlns="" id="{AA81FE67-96AA-2036-0AE8-730ED6CFD98D}"/>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398187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2" name="Picture 11" descr="A black and white image of a person&#10;&#10;Description automatically generated">
            <a:extLst>
              <a:ext uri="{FF2B5EF4-FFF2-40B4-BE49-F238E27FC236}">
                <a16:creationId xmlns:a16="http://schemas.microsoft.com/office/drawing/2014/main" xmlns="" id="{4602B290-6DE6-7D8F-EC52-48C93890C9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788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FA96C6-6561-B00F-F3A1-C8A2D3FEBB3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5750396-B4CC-F4DB-31C7-E31AE512D3D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1D43FA5E-8D54-744E-1D20-71BF52CC33FE}"/>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DEDF17F-A2D8-848E-2AAF-6FC702A86CC4}"/>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6" name="Footer Placeholder 5">
            <a:extLst>
              <a:ext uri="{FF2B5EF4-FFF2-40B4-BE49-F238E27FC236}">
                <a16:creationId xmlns:a16="http://schemas.microsoft.com/office/drawing/2014/main" xmlns="" id="{30A4D628-FDA5-D3F2-E675-DCF46A699E7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xmlns="" id="{FA47CC58-796A-4A2A-5A4A-A1ACD528E5BE}"/>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1085823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1D5AE8-074D-49BC-F0F1-A62B8A1D07C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B134380-E858-384D-7CEE-F670143FB1C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ACE8698-ADAB-D1BD-B3C4-D711445755E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35DD42F0-F1D2-6A79-16A4-70C68AAB89E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EBEA1B5-A6C5-5624-9B99-C8609D7FC4D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C2977E0-B875-0FFF-9C43-D06583F6D5B4}"/>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8" name="Footer Placeholder 7">
            <a:extLst>
              <a:ext uri="{FF2B5EF4-FFF2-40B4-BE49-F238E27FC236}">
                <a16:creationId xmlns:a16="http://schemas.microsoft.com/office/drawing/2014/main" xmlns="" id="{6807FAD3-D270-80AB-9CF8-5D1A139A772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xmlns="" id="{B298347E-7AB1-94B2-8F24-A627A3481996}"/>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195021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B77B01-BD13-AFDA-CCC1-D5B1F16AEFC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176AE4D-2DD7-B493-E070-9FF1DF97FFD4}"/>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4" name="Footer Placeholder 3">
            <a:extLst>
              <a:ext uri="{FF2B5EF4-FFF2-40B4-BE49-F238E27FC236}">
                <a16:creationId xmlns:a16="http://schemas.microsoft.com/office/drawing/2014/main" xmlns="" id="{2E162521-8FD6-546D-EBD4-80FF74E11A8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xmlns="" id="{DBAF52FC-0EA5-AACA-E4D5-144E45D96294}"/>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4021239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4770F86-1E70-3A3A-029D-8F396E0B66E0}"/>
              </a:ext>
            </a:extLst>
          </p:cNvPr>
          <p:cNvSpPr>
            <a:spLocks noGrp="1"/>
          </p:cNvSpPr>
          <p:nvPr>
            <p:ph type="dt" sz="half" idx="10"/>
          </p:nvPr>
        </p:nvSpPr>
        <p:spPr>
          <a:xfrm>
            <a:off x="838200" y="6356350"/>
            <a:ext cx="2743200" cy="365125"/>
          </a:xfrm>
          <a:prstGeom prst="rect">
            <a:avLst/>
          </a:prstGeom>
        </p:spPr>
        <p:txBody>
          <a:bodyPr/>
          <a:lstStyle/>
          <a:p>
            <a:fld id="{1F83C828-27A9-4741-8242-24E727AAF168}" type="datetimeFigureOut">
              <a:rPr lang="en-IN" smtClean="0"/>
              <a:t>29-07-2025</a:t>
            </a:fld>
            <a:endParaRPr lang="en-IN"/>
          </a:p>
        </p:txBody>
      </p:sp>
      <p:sp>
        <p:nvSpPr>
          <p:cNvPr id="3" name="Footer Placeholder 2">
            <a:extLst>
              <a:ext uri="{FF2B5EF4-FFF2-40B4-BE49-F238E27FC236}">
                <a16:creationId xmlns:a16="http://schemas.microsoft.com/office/drawing/2014/main" xmlns="" id="{8B50B054-1E63-65BE-DA4C-3CC397FD737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xmlns="" id="{9AAA4130-C60B-99A5-265C-D6942CDCD7B3}"/>
              </a:ext>
            </a:extLst>
          </p:cNvPr>
          <p:cNvSpPr>
            <a:spLocks noGrp="1"/>
          </p:cNvSpPr>
          <p:nvPr>
            <p:ph type="sldNum" sz="quarter" idx="12"/>
          </p:nvPr>
        </p:nvSpPr>
        <p:spPr>
          <a:xfrm>
            <a:off x="8610600" y="6356350"/>
            <a:ext cx="2743200" cy="365125"/>
          </a:xfrm>
          <a:prstGeom prst="rect">
            <a:avLst/>
          </a:prstGeom>
        </p:spPr>
        <p:txBody>
          <a:bodyPr/>
          <a:lstStyle/>
          <a:p>
            <a:fld id="{5FAED89B-6F4A-4D11-88D1-839E4CB087D2}" type="slidenum">
              <a:rPr lang="en-IN" smtClean="0"/>
              <a:t>‹#›</a:t>
            </a:fld>
            <a:endParaRPr lang="en-IN"/>
          </a:p>
        </p:txBody>
      </p:sp>
    </p:spTree>
    <p:extLst>
      <p:ext uri="{BB962C8B-B14F-4D97-AF65-F5344CB8AC3E}">
        <p14:creationId xmlns:p14="http://schemas.microsoft.com/office/powerpoint/2010/main" val="378651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10" name="Picture 9" descr="A white paper with black text&#10;&#10;Description automatically generated">
            <a:extLst>
              <a:ext uri="{FF2B5EF4-FFF2-40B4-BE49-F238E27FC236}">
                <a16:creationId xmlns:a16="http://schemas.microsoft.com/office/drawing/2014/main" xmlns="" id="{C5E2B3AF-D68F-4EF4-35E6-E3A906D369E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8450848"/>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white surface with wrinkle&#10;&#10;Description automatically generated">
            <a:extLst>
              <a:ext uri="{FF2B5EF4-FFF2-40B4-BE49-F238E27FC236}">
                <a16:creationId xmlns:a16="http://schemas.microsoft.com/office/drawing/2014/main" xmlns="" id="{B6070AFB-7BD2-1E86-AE65-A7BBDE8F7F04}"/>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4530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6" r:id="rId9"/>
    <p:sldLayoutId id="2147483665" r:id="rId10"/>
    <p:sldLayoutId id="2147483664" r:id="rId11"/>
    <p:sldLayoutId id="2147483663" r:id="rId12"/>
    <p:sldLayoutId id="2147483667" r:id="rId13"/>
    <p:sldLayoutId id="2147483662" r:id="rId14"/>
    <p:sldLayoutId id="2147483661" r:id="rId15"/>
    <p:sldLayoutId id="2147483656" r:id="rId16"/>
    <p:sldLayoutId id="2147483657" r:id="rId17"/>
    <p:sldLayoutId id="2147483658" r:id="rId18"/>
    <p:sldLayoutId id="214748365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0778E379-2CB6-6286-9379-DEE30413ED4C}"/>
              </a:ext>
            </a:extLst>
          </p:cNvPr>
          <p:cNvSpPr/>
          <p:nvPr/>
        </p:nvSpPr>
        <p:spPr>
          <a:xfrm>
            <a:off x="0" y="1839462"/>
            <a:ext cx="12192000" cy="75133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26E38748-278B-3A73-E6B0-5D0AFA7E1CED}"/>
              </a:ext>
            </a:extLst>
          </p:cNvPr>
          <p:cNvSpPr txBox="1"/>
          <p:nvPr/>
        </p:nvSpPr>
        <p:spPr>
          <a:xfrm>
            <a:off x="308150" y="4931711"/>
            <a:ext cx="5051250" cy="954107"/>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pPr algn="l"/>
            <a:r>
              <a:rPr lang="id-ID" altLang="ko-KR" sz="2800" dirty="0">
                <a:solidFill>
                  <a:schemeClr val="accent1">
                    <a:lumMod val="50000"/>
                  </a:schemeClr>
                </a:solidFill>
                <a:cs typeface="Arial" pitchFamily="34" charset="0"/>
              </a:rPr>
              <a:t>Presented </a:t>
            </a:r>
            <a:r>
              <a:rPr lang="id-ID" altLang="ko-KR" sz="2800" dirty="0" smtClean="0">
                <a:solidFill>
                  <a:schemeClr val="accent1">
                    <a:lumMod val="50000"/>
                  </a:schemeClr>
                </a:solidFill>
                <a:cs typeface="Arial" pitchFamily="34" charset="0"/>
              </a:rPr>
              <a:t>by: Farhah</a:t>
            </a:r>
            <a:endParaRPr lang="id-ID" altLang="ko-KR" sz="2800" dirty="0">
              <a:solidFill>
                <a:schemeClr val="accent1">
                  <a:lumMod val="50000"/>
                </a:schemeClr>
              </a:solidFill>
              <a:cs typeface="Arial" pitchFamily="34" charset="0"/>
            </a:endParaRPr>
          </a:p>
          <a:p>
            <a:pPr algn="l"/>
            <a:r>
              <a:rPr lang="id-ID" altLang="ko-KR" sz="2800" dirty="0">
                <a:solidFill>
                  <a:schemeClr val="accent1">
                    <a:lumMod val="50000"/>
                  </a:schemeClr>
                </a:solidFill>
                <a:cs typeface="Arial" pitchFamily="34" charset="0"/>
              </a:rPr>
              <a:t>Last Updated: July </a:t>
            </a:r>
            <a:r>
              <a:rPr lang="id-ID" altLang="ko-KR" sz="2800" dirty="0" smtClean="0">
                <a:solidFill>
                  <a:schemeClr val="accent1">
                    <a:lumMod val="50000"/>
                  </a:schemeClr>
                </a:solidFill>
                <a:cs typeface="Arial" pitchFamily="34" charset="0"/>
              </a:rPr>
              <a:t>29, 2025</a:t>
            </a:r>
            <a:endParaRPr lang="ko-KR" altLang="en-US" sz="2800" dirty="0">
              <a:solidFill>
                <a:schemeClr val="accent1">
                  <a:lumMod val="50000"/>
                </a:schemeClr>
              </a:solidFill>
              <a:cs typeface="Arial" pitchFamily="34" charset="0"/>
            </a:endParaRPr>
          </a:p>
        </p:txBody>
      </p:sp>
      <p:sp>
        <p:nvSpPr>
          <p:cNvPr id="5" name="TextBox 4">
            <a:extLst>
              <a:ext uri="{FF2B5EF4-FFF2-40B4-BE49-F238E27FC236}">
                <a16:creationId xmlns:a16="http://schemas.microsoft.com/office/drawing/2014/main" xmlns="" id="{5FF40A20-B755-57CD-2B6A-BD20DE3D334C}"/>
              </a:ext>
            </a:extLst>
          </p:cNvPr>
          <p:cNvSpPr txBox="1"/>
          <p:nvPr/>
        </p:nvSpPr>
        <p:spPr>
          <a:xfrm>
            <a:off x="0" y="1972513"/>
            <a:ext cx="12192000" cy="461665"/>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r>
              <a:rPr lang="id-ID" sz="2400" dirty="0" smtClean="0">
                <a:solidFill>
                  <a:schemeClr val="bg1"/>
                </a:solidFill>
                <a:latin typeface="Century Gothic bold" panose="020B0702020202020204" pitchFamily="34" charset="0"/>
              </a:rPr>
              <a:t>Sales Performance Analysis of Adidas Store vs Outlet vs Online (2020-2021)</a:t>
            </a:r>
            <a:endParaRPr lang="en-IN" sz="2400" dirty="0">
              <a:solidFill>
                <a:schemeClr val="bg1"/>
              </a:solidFill>
              <a:latin typeface="Century Gothic bold" panose="020B0702020202020204" pitchFamily="34" charset="0"/>
            </a:endParaRPr>
          </a:p>
        </p:txBody>
      </p:sp>
      <p:pic>
        <p:nvPicPr>
          <p:cNvPr id="14" name="Picture 13" descr="A black and grey sneaker&#10;&#10;Description automatically generated">
            <a:extLst>
              <a:ext uri="{FF2B5EF4-FFF2-40B4-BE49-F238E27FC236}">
                <a16:creationId xmlns:a16="http://schemas.microsoft.com/office/drawing/2014/main" xmlns="" id="{9653CE86-E840-1BB8-7A6F-34675151E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842518">
            <a:off x="6481896" y="1782065"/>
            <a:ext cx="5005419" cy="5005419"/>
          </a:xfrm>
          <a:prstGeom prst="rect">
            <a:avLst/>
          </a:prstGeom>
        </p:spPr>
      </p:pic>
      <p:grpSp>
        <p:nvGrpSpPr>
          <p:cNvPr id="19" name="Group 18">
            <a:extLst>
              <a:ext uri="{FF2B5EF4-FFF2-40B4-BE49-F238E27FC236}">
                <a16:creationId xmlns:a16="http://schemas.microsoft.com/office/drawing/2014/main" xmlns="" id="{4FD60BA3-08A4-7F26-42DC-08363ECFDEB8}"/>
              </a:ext>
            </a:extLst>
          </p:cNvPr>
          <p:cNvGrpSpPr/>
          <p:nvPr/>
        </p:nvGrpSpPr>
        <p:grpSpPr>
          <a:xfrm>
            <a:off x="11264943" y="390215"/>
            <a:ext cx="536842" cy="313778"/>
            <a:chOff x="-2501800" y="-349591"/>
            <a:chExt cx="6398553" cy="3739885"/>
          </a:xfrm>
          <a:solidFill>
            <a:schemeClr val="tx1"/>
          </a:solidFill>
        </p:grpSpPr>
        <p:sp>
          <p:nvSpPr>
            <p:cNvPr id="20" name="Freeform: Shape 19">
              <a:extLst>
                <a:ext uri="{FF2B5EF4-FFF2-40B4-BE49-F238E27FC236}">
                  <a16:creationId xmlns:a16="http://schemas.microsoft.com/office/drawing/2014/main" xmlns="" id="{7927AEDB-F6FA-D2BC-0461-3C19C3FA1AA5}"/>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xmlns="" id="{A9D4E344-4E94-DB2C-BF90-757F7CEFBFF9}"/>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76CC9139-060B-9DC8-EE45-590E60EFF0D5}"/>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95245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01">
            <a:extLst>
              <a:ext uri="{FF2B5EF4-FFF2-40B4-BE49-F238E27FC236}">
                <a16:creationId xmlns:a16="http://schemas.microsoft.com/office/drawing/2014/main" xmlns="" id="{E46E82AE-EC0B-E8A4-ADB5-35F4B762CAE8}"/>
              </a:ext>
            </a:extLst>
          </p:cNvPr>
          <p:cNvSpPr/>
          <p:nvPr/>
        </p:nvSpPr>
        <p:spPr>
          <a:xfrm>
            <a:off x="1" y="276448"/>
            <a:ext cx="12192000" cy="6259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3" name="TextBox 302">
            <a:extLst>
              <a:ext uri="{FF2B5EF4-FFF2-40B4-BE49-F238E27FC236}">
                <a16:creationId xmlns:a16="http://schemas.microsoft.com/office/drawing/2014/main" xmlns="" id="{1F08ACBE-642E-4D21-CF9F-654649021845}"/>
              </a:ext>
            </a:extLst>
          </p:cNvPr>
          <p:cNvSpPr txBox="1"/>
          <p:nvPr/>
        </p:nvSpPr>
        <p:spPr>
          <a:xfrm>
            <a:off x="-43616" y="35412"/>
            <a:ext cx="11819261" cy="1107996"/>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sz="6600" b="0" dirty="0" smtClean="0">
                <a:latin typeface="Century Gothic bold" panose="020B0702020202020204" pitchFamily="34" charset="0"/>
              </a:rPr>
              <a:t>Monthly Sales Trend </a:t>
            </a:r>
            <a:r>
              <a:rPr lang="id-ID" sz="3200" b="0" dirty="0" smtClean="0">
                <a:latin typeface="Century Gothic bold" panose="020B0702020202020204" pitchFamily="34" charset="0"/>
              </a:rPr>
              <a:t>by Sales Method</a:t>
            </a:r>
            <a:endParaRPr lang="en-IN" sz="3200" b="0" dirty="0">
              <a:latin typeface="Century Gothic bold" panose="020B0702020202020204" pitchFamily="34" charset="0"/>
            </a:endParaRPr>
          </a:p>
        </p:txBody>
      </p:sp>
      <p:grpSp>
        <p:nvGrpSpPr>
          <p:cNvPr id="307" name="Group 306">
            <a:extLst>
              <a:ext uri="{FF2B5EF4-FFF2-40B4-BE49-F238E27FC236}">
                <a16:creationId xmlns:a16="http://schemas.microsoft.com/office/drawing/2014/main" xmlns="" id="{A53F2245-AD31-DC73-1316-B4F13D0F6BE2}"/>
              </a:ext>
            </a:extLst>
          </p:cNvPr>
          <p:cNvGrpSpPr/>
          <p:nvPr/>
        </p:nvGrpSpPr>
        <p:grpSpPr>
          <a:xfrm>
            <a:off x="749679" y="2194222"/>
            <a:ext cx="7788772" cy="3820007"/>
            <a:chOff x="2413000" y="2327805"/>
            <a:chExt cx="7788772" cy="3820007"/>
          </a:xfrm>
          <a:solidFill>
            <a:schemeClr val="tx1">
              <a:lumMod val="75000"/>
              <a:lumOff val="25000"/>
            </a:schemeClr>
          </a:solidFill>
        </p:grpSpPr>
        <p:sp>
          <p:nvSpPr>
            <p:cNvPr id="5" name="Freeform: Shape 4">
              <a:extLst>
                <a:ext uri="{FF2B5EF4-FFF2-40B4-BE49-F238E27FC236}">
                  <a16:creationId xmlns:a16="http://schemas.microsoft.com/office/drawing/2014/main" xmlns="" id="{0F1E2E29-C24D-7351-DB6D-150D0B1A6607}"/>
                </a:ext>
              </a:extLst>
            </p:cNvPr>
            <p:cNvSpPr/>
            <p:nvPr/>
          </p:nvSpPr>
          <p:spPr>
            <a:xfrm>
              <a:off x="5872712" y="3466310"/>
              <a:ext cx="32364" cy="23612"/>
            </a:xfrm>
            <a:custGeom>
              <a:avLst/>
              <a:gdLst>
                <a:gd name="connsiteX0" fmla="*/ 29528 w 46672"/>
                <a:gd name="connsiteY0" fmla="*/ 714 h 34051"/>
                <a:gd name="connsiteX1" fmla="*/ 17145 w 46672"/>
                <a:gd name="connsiteY1" fmla="*/ 714 h 34051"/>
                <a:gd name="connsiteX2" fmla="*/ 13335 w 46672"/>
                <a:gd name="connsiteY2" fmla="*/ 3572 h 34051"/>
                <a:gd name="connsiteX3" fmla="*/ 8573 w 46672"/>
                <a:gd name="connsiteY3" fmla="*/ 6429 h 34051"/>
                <a:gd name="connsiteX4" fmla="*/ 5715 w 46672"/>
                <a:gd name="connsiteY4" fmla="*/ 8334 h 34051"/>
                <a:gd name="connsiteX5" fmla="*/ 3810 w 46672"/>
                <a:gd name="connsiteY5" fmla="*/ 10239 h 34051"/>
                <a:gd name="connsiteX6" fmla="*/ 7620 w 46672"/>
                <a:gd name="connsiteY6" fmla="*/ 11192 h 34051"/>
                <a:gd name="connsiteX7" fmla="*/ 9525 w 46672"/>
                <a:gd name="connsiteY7" fmla="*/ 15002 h 34051"/>
                <a:gd name="connsiteX8" fmla="*/ 5715 w 46672"/>
                <a:gd name="connsiteY8" fmla="*/ 18812 h 34051"/>
                <a:gd name="connsiteX9" fmla="*/ 1905 w 46672"/>
                <a:gd name="connsiteY9" fmla="*/ 21669 h 34051"/>
                <a:gd name="connsiteX10" fmla="*/ 0 w 46672"/>
                <a:gd name="connsiteY10" fmla="*/ 25479 h 34051"/>
                <a:gd name="connsiteX11" fmla="*/ 4763 w 46672"/>
                <a:gd name="connsiteY11" fmla="*/ 26432 h 34051"/>
                <a:gd name="connsiteX12" fmla="*/ 10478 w 46672"/>
                <a:gd name="connsiteY12" fmla="*/ 27384 h 34051"/>
                <a:gd name="connsiteX13" fmla="*/ 16193 w 46672"/>
                <a:gd name="connsiteY13" fmla="*/ 27384 h 34051"/>
                <a:gd name="connsiteX14" fmla="*/ 18098 w 46672"/>
                <a:gd name="connsiteY14" fmla="*/ 32147 h 34051"/>
                <a:gd name="connsiteX15" fmla="*/ 21907 w 46672"/>
                <a:gd name="connsiteY15" fmla="*/ 33099 h 34051"/>
                <a:gd name="connsiteX16" fmla="*/ 24765 w 46672"/>
                <a:gd name="connsiteY16" fmla="*/ 34052 h 34051"/>
                <a:gd name="connsiteX17" fmla="*/ 29528 w 46672"/>
                <a:gd name="connsiteY17" fmla="*/ 29289 h 34051"/>
                <a:gd name="connsiteX18" fmla="*/ 34290 w 46672"/>
                <a:gd name="connsiteY18" fmla="*/ 24527 h 34051"/>
                <a:gd name="connsiteX19" fmla="*/ 37148 w 46672"/>
                <a:gd name="connsiteY19" fmla="*/ 20717 h 34051"/>
                <a:gd name="connsiteX20" fmla="*/ 40957 w 46672"/>
                <a:gd name="connsiteY20" fmla="*/ 17859 h 34051"/>
                <a:gd name="connsiteX21" fmla="*/ 41910 w 46672"/>
                <a:gd name="connsiteY21" fmla="*/ 14049 h 34051"/>
                <a:gd name="connsiteX22" fmla="*/ 43815 w 46672"/>
                <a:gd name="connsiteY22" fmla="*/ 9287 h 34051"/>
                <a:gd name="connsiteX23" fmla="*/ 46673 w 46672"/>
                <a:gd name="connsiteY23" fmla="*/ 8334 h 34051"/>
                <a:gd name="connsiteX24" fmla="*/ 42863 w 46672"/>
                <a:gd name="connsiteY24" fmla="*/ 4524 h 34051"/>
                <a:gd name="connsiteX25" fmla="*/ 35243 w 46672"/>
                <a:gd name="connsiteY25" fmla="*/ 1667 h 34051"/>
                <a:gd name="connsiteX26" fmla="*/ 32385 w 46672"/>
                <a:gd name="connsiteY26" fmla="*/ 1667 h 34051"/>
                <a:gd name="connsiteX27" fmla="*/ 29528 w 46672"/>
                <a:gd name="connsiteY27" fmla="*/ 714 h 3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672" h="34051">
                  <a:moveTo>
                    <a:pt x="29528" y="714"/>
                  </a:moveTo>
                  <a:cubicBezTo>
                    <a:pt x="26670" y="-238"/>
                    <a:pt x="18098" y="-238"/>
                    <a:pt x="17145" y="714"/>
                  </a:cubicBezTo>
                  <a:cubicBezTo>
                    <a:pt x="16193" y="1667"/>
                    <a:pt x="14288" y="714"/>
                    <a:pt x="13335" y="3572"/>
                  </a:cubicBezTo>
                  <a:cubicBezTo>
                    <a:pt x="12382" y="6429"/>
                    <a:pt x="10478" y="5477"/>
                    <a:pt x="8573" y="6429"/>
                  </a:cubicBezTo>
                  <a:cubicBezTo>
                    <a:pt x="6668" y="7382"/>
                    <a:pt x="5715" y="7382"/>
                    <a:pt x="5715" y="8334"/>
                  </a:cubicBezTo>
                  <a:cubicBezTo>
                    <a:pt x="4763" y="9287"/>
                    <a:pt x="2857" y="10239"/>
                    <a:pt x="3810" y="10239"/>
                  </a:cubicBezTo>
                  <a:cubicBezTo>
                    <a:pt x="4763" y="10239"/>
                    <a:pt x="5715" y="10239"/>
                    <a:pt x="7620" y="11192"/>
                  </a:cubicBezTo>
                  <a:cubicBezTo>
                    <a:pt x="8573" y="12144"/>
                    <a:pt x="9525" y="13097"/>
                    <a:pt x="9525" y="15002"/>
                  </a:cubicBezTo>
                  <a:cubicBezTo>
                    <a:pt x="9525" y="15954"/>
                    <a:pt x="5715" y="18812"/>
                    <a:pt x="5715" y="18812"/>
                  </a:cubicBezTo>
                  <a:cubicBezTo>
                    <a:pt x="4763" y="18812"/>
                    <a:pt x="1905" y="20717"/>
                    <a:pt x="1905" y="21669"/>
                  </a:cubicBezTo>
                  <a:cubicBezTo>
                    <a:pt x="953" y="22622"/>
                    <a:pt x="0" y="24527"/>
                    <a:pt x="0" y="25479"/>
                  </a:cubicBezTo>
                  <a:cubicBezTo>
                    <a:pt x="953" y="26432"/>
                    <a:pt x="2857" y="26432"/>
                    <a:pt x="4763" y="26432"/>
                  </a:cubicBezTo>
                  <a:cubicBezTo>
                    <a:pt x="5715" y="26432"/>
                    <a:pt x="9525" y="26432"/>
                    <a:pt x="10478" y="27384"/>
                  </a:cubicBezTo>
                  <a:cubicBezTo>
                    <a:pt x="12382" y="27384"/>
                    <a:pt x="16193" y="25479"/>
                    <a:pt x="16193" y="27384"/>
                  </a:cubicBezTo>
                  <a:cubicBezTo>
                    <a:pt x="16193" y="29289"/>
                    <a:pt x="17145" y="30242"/>
                    <a:pt x="18098" y="32147"/>
                  </a:cubicBezTo>
                  <a:cubicBezTo>
                    <a:pt x="19050" y="33099"/>
                    <a:pt x="20955" y="32147"/>
                    <a:pt x="21907" y="33099"/>
                  </a:cubicBezTo>
                  <a:cubicBezTo>
                    <a:pt x="22860" y="34052"/>
                    <a:pt x="23813" y="34052"/>
                    <a:pt x="24765" y="34052"/>
                  </a:cubicBezTo>
                  <a:cubicBezTo>
                    <a:pt x="25718" y="34052"/>
                    <a:pt x="28575" y="31194"/>
                    <a:pt x="29528" y="29289"/>
                  </a:cubicBezTo>
                  <a:cubicBezTo>
                    <a:pt x="30480" y="28337"/>
                    <a:pt x="33338" y="25479"/>
                    <a:pt x="34290" y="24527"/>
                  </a:cubicBezTo>
                  <a:cubicBezTo>
                    <a:pt x="34290" y="23574"/>
                    <a:pt x="36195" y="21669"/>
                    <a:pt x="37148" y="20717"/>
                  </a:cubicBezTo>
                  <a:cubicBezTo>
                    <a:pt x="38100" y="19764"/>
                    <a:pt x="40957" y="17859"/>
                    <a:pt x="40957" y="17859"/>
                  </a:cubicBezTo>
                  <a:cubicBezTo>
                    <a:pt x="40957" y="17859"/>
                    <a:pt x="41910" y="15002"/>
                    <a:pt x="41910" y="14049"/>
                  </a:cubicBezTo>
                  <a:cubicBezTo>
                    <a:pt x="41910" y="13097"/>
                    <a:pt x="42863" y="8334"/>
                    <a:pt x="43815" y="9287"/>
                  </a:cubicBezTo>
                  <a:cubicBezTo>
                    <a:pt x="44768" y="9287"/>
                    <a:pt x="46673" y="8334"/>
                    <a:pt x="46673" y="8334"/>
                  </a:cubicBezTo>
                  <a:cubicBezTo>
                    <a:pt x="46673" y="8334"/>
                    <a:pt x="42863" y="5477"/>
                    <a:pt x="42863" y="4524"/>
                  </a:cubicBezTo>
                  <a:cubicBezTo>
                    <a:pt x="42863" y="3572"/>
                    <a:pt x="36195" y="1667"/>
                    <a:pt x="35243" y="1667"/>
                  </a:cubicBezTo>
                  <a:cubicBezTo>
                    <a:pt x="34290" y="1667"/>
                    <a:pt x="33338" y="1667"/>
                    <a:pt x="32385" y="1667"/>
                  </a:cubicBezTo>
                  <a:cubicBezTo>
                    <a:pt x="31432" y="2619"/>
                    <a:pt x="29528" y="714"/>
                    <a:pt x="29528" y="714"/>
                  </a:cubicBezTo>
                  <a:close/>
                </a:path>
              </a:pathLst>
            </a:custGeom>
            <a:grp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755008A5-3E0D-CF73-C575-17622CFC09AD}"/>
                </a:ext>
              </a:extLst>
            </p:cNvPr>
            <p:cNvSpPr/>
            <p:nvPr/>
          </p:nvSpPr>
          <p:spPr>
            <a:xfrm>
              <a:off x="5899729" y="3463368"/>
              <a:ext cx="16576" cy="6079"/>
            </a:xfrm>
            <a:custGeom>
              <a:avLst/>
              <a:gdLst>
                <a:gd name="connsiteX0" fmla="*/ 1044 w 23904"/>
                <a:gd name="connsiteY0" fmla="*/ 194 h 8766"/>
                <a:gd name="connsiteX1" fmla="*/ 2949 w 23904"/>
                <a:gd name="connsiteY1" fmla="*/ 5909 h 8766"/>
                <a:gd name="connsiteX2" fmla="*/ 8664 w 23904"/>
                <a:gd name="connsiteY2" fmla="*/ 8767 h 8766"/>
                <a:gd name="connsiteX3" fmla="*/ 14380 w 23904"/>
                <a:gd name="connsiteY3" fmla="*/ 5909 h 8766"/>
                <a:gd name="connsiteX4" fmla="*/ 19142 w 23904"/>
                <a:gd name="connsiteY4" fmla="*/ 3052 h 8766"/>
                <a:gd name="connsiteX5" fmla="*/ 23905 w 23904"/>
                <a:gd name="connsiteY5" fmla="*/ 2099 h 8766"/>
                <a:gd name="connsiteX6" fmla="*/ 1044 w 23904"/>
                <a:gd name="connsiteY6" fmla="*/ 194 h 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4" h="8766">
                  <a:moveTo>
                    <a:pt x="1044" y="194"/>
                  </a:moveTo>
                  <a:cubicBezTo>
                    <a:pt x="-1813" y="1147"/>
                    <a:pt x="1997" y="4957"/>
                    <a:pt x="2949" y="5909"/>
                  </a:cubicBezTo>
                  <a:cubicBezTo>
                    <a:pt x="3902" y="7814"/>
                    <a:pt x="7712" y="8767"/>
                    <a:pt x="8664" y="8767"/>
                  </a:cubicBezTo>
                  <a:cubicBezTo>
                    <a:pt x="9617" y="8767"/>
                    <a:pt x="13427" y="6862"/>
                    <a:pt x="14380" y="5909"/>
                  </a:cubicBezTo>
                  <a:cubicBezTo>
                    <a:pt x="15332" y="4957"/>
                    <a:pt x="17237" y="4004"/>
                    <a:pt x="19142" y="3052"/>
                  </a:cubicBezTo>
                  <a:cubicBezTo>
                    <a:pt x="21047" y="3052"/>
                    <a:pt x="23905" y="2099"/>
                    <a:pt x="23905" y="2099"/>
                  </a:cubicBezTo>
                  <a:cubicBezTo>
                    <a:pt x="23905" y="2099"/>
                    <a:pt x="5807" y="-758"/>
                    <a:pt x="1044" y="194"/>
                  </a:cubicBezTo>
                  <a:close/>
                </a:path>
              </a:pathLst>
            </a:custGeom>
            <a:grp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345AD985-DAEB-159C-6432-21A4EA0A733B}"/>
                </a:ext>
              </a:extLst>
            </p:cNvPr>
            <p:cNvSpPr/>
            <p:nvPr/>
          </p:nvSpPr>
          <p:spPr>
            <a:xfrm>
              <a:off x="5922324" y="3444215"/>
              <a:ext cx="10495" cy="10334"/>
            </a:xfrm>
            <a:custGeom>
              <a:avLst/>
              <a:gdLst>
                <a:gd name="connsiteX0" fmla="*/ 15134 w 15134"/>
                <a:gd name="connsiteY0" fmla="*/ 192 h 14902"/>
                <a:gd name="connsiteX1" fmla="*/ 7514 w 15134"/>
                <a:gd name="connsiteY1" fmla="*/ 3049 h 14902"/>
                <a:gd name="connsiteX2" fmla="*/ 847 w 15134"/>
                <a:gd name="connsiteY2" fmla="*/ 5907 h 14902"/>
                <a:gd name="connsiteX3" fmla="*/ 847 w 15134"/>
                <a:gd name="connsiteY3" fmla="*/ 11622 h 14902"/>
                <a:gd name="connsiteX4" fmla="*/ 4656 w 15134"/>
                <a:gd name="connsiteY4" fmla="*/ 14479 h 14902"/>
                <a:gd name="connsiteX5" fmla="*/ 9419 w 15134"/>
                <a:gd name="connsiteY5" fmla="*/ 14479 h 14902"/>
                <a:gd name="connsiteX6" fmla="*/ 15134 w 15134"/>
                <a:gd name="connsiteY6" fmla="*/ 11622 h 14902"/>
                <a:gd name="connsiteX7" fmla="*/ 13229 w 15134"/>
                <a:gd name="connsiteY7" fmla="*/ 6859 h 14902"/>
                <a:gd name="connsiteX8" fmla="*/ 15134 w 15134"/>
                <a:gd name="connsiteY8" fmla="*/ 192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4" h="14902">
                  <a:moveTo>
                    <a:pt x="15134" y="192"/>
                  </a:moveTo>
                  <a:cubicBezTo>
                    <a:pt x="15134" y="-761"/>
                    <a:pt x="10372" y="2097"/>
                    <a:pt x="7514" y="3049"/>
                  </a:cubicBezTo>
                  <a:cubicBezTo>
                    <a:pt x="4656" y="4002"/>
                    <a:pt x="847" y="3049"/>
                    <a:pt x="847" y="5907"/>
                  </a:cubicBezTo>
                  <a:cubicBezTo>
                    <a:pt x="847" y="8764"/>
                    <a:pt x="-1058" y="10669"/>
                    <a:pt x="847" y="11622"/>
                  </a:cubicBezTo>
                  <a:cubicBezTo>
                    <a:pt x="2751" y="12574"/>
                    <a:pt x="2751" y="13527"/>
                    <a:pt x="4656" y="14479"/>
                  </a:cubicBezTo>
                  <a:cubicBezTo>
                    <a:pt x="6561" y="15432"/>
                    <a:pt x="7514" y="14479"/>
                    <a:pt x="9419" y="14479"/>
                  </a:cubicBezTo>
                  <a:cubicBezTo>
                    <a:pt x="11324" y="14479"/>
                    <a:pt x="15134" y="13527"/>
                    <a:pt x="15134" y="11622"/>
                  </a:cubicBezTo>
                  <a:cubicBezTo>
                    <a:pt x="15134" y="9717"/>
                    <a:pt x="13229" y="7812"/>
                    <a:pt x="13229" y="6859"/>
                  </a:cubicBezTo>
                  <a:cubicBezTo>
                    <a:pt x="13229" y="4954"/>
                    <a:pt x="15134" y="2097"/>
                    <a:pt x="15134" y="192"/>
                  </a:cubicBezTo>
                  <a:close/>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8B4B72C6-2AD9-97B0-70ED-F6418DFE89FF}"/>
                </a:ext>
              </a:extLst>
            </p:cNvPr>
            <p:cNvSpPr/>
            <p:nvPr/>
          </p:nvSpPr>
          <p:spPr>
            <a:xfrm>
              <a:off x="5935677" y="3447518"/>
              <a:ext cx="19783" cy="17486"/>
            </a:xfrm>
            <a:custGeom>
              <a:avLst/>
              <a:gdLst>
                <a:gd name="connsiteX0" fmla="*/ 9213 w 28529"/>
                <a:gd name="connsiteY0" fmla="*/ 1144 h 25216"/>
                <a:gd name="connsiteX1" fmla="*/ 2545 w 28529"/>
                <a:gd name="connsiteY1" fmla="*/ 10669 h 25216"/>
                <a:gd name="connsiteX2" fmla="*/ 641 w 28529"/>
                <a:gd name="connsiteY2" fmla="*/ 17337 h 25216"/>
                <a:gd name="connsiteX3" fmla="*/ 3498 w 28529"/>
                <a:gd name="connsiteY3" fmla="*/ 23052 h 25216"/>
                <a:gd name="connsiteX4" fmla="*/ 9213 w 28529"/>
                <a:gd name="connsiteY4" fmla="*/ 24957 h 25216"/>
                <a:gd name="connsiteX5" fmla="*/ 13976 w 28529"/>
                <a:gd name="connsiteY5" fmla="*/ 19242 h 25216"/>
                <a:gd name="connsiteX6" fmla="*/ 14928 w 28529"/>
                <a:gd name="connsiteY6" fmla="*/ 15432 h 25216"/>
                <a:gd name="connsiteX7" fmla="*/ 14928 w 28529"/>
                <a:gd name="connsiteY7" fmla="*/ 11622 h 25216"/>
                <a:gd name="connsiteX8" fmla="*/ 18738 w 28529"/>
                <a:gd name="connsiteY8" fmla="*/ 10669 h 25216"/>
                <a:gd name="connsiteX9" fmla="*/ 22548 w 28529"/>
                <a:gd name="connsiteY9" fmla="*/ 13527 h 25216"/>
                <a:gd name="connsiteX10" fmla="*/ 27311 w 28529"/>
                <a:gd name="connsiteY10" fmla="*/ 13527 h 25216"/>
                <a:gd name="connsiteX11" fmla="*/ 28263 w 28529"/>
                <a:gd name="connsiteY11" fmla="*/ 7812 h 25216"/>
                <a:gd name="connsiteX12" fmla="*/ 23501 w 28529"/>
                <a:gd name="connsiteY12" fmla="*/ 3049 h 25216"/>
                <a:gd name="connsiteX13" fmla="*/ 19691 w 28529"/>
                <a:gd name="connsiteY13" fmla="*/ 192 h 25216"/>
                <a:gd name="connsiteX14" fmla="*/ 14928 w 28529"/>
                <a:gd name="connsiteY14" fmla="*/ 2097 h 25216"/>
                <a:gd name="connsiteX15" fmla="*/ 9213 w 28529"/>
                <a:gd name="connsiteY15" fmla="*/ 1144 h 2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529" h="25216">
                  <a:moveTo>
                    <a:pt x="9213" y="1144"/>
                  </a:moveTo>
                  <a:cubicBezTo>
                    <a:pt x="8261" y="3049"/>
                    <a:pt x="3498" y="7812"/>
                    <a:pt x="2545" y="10669"/>
                  </a:cubicBezTo>
                  <a:cubicBezTo>
                    <a:pt x="1593" y="12574"/>
                    <a:pt x="-1264" y="13527"/>
                    <a:pt x="641" y="17337"/>
                  </a:cubicBezTo>
                  <a:cubicBezTo>
                    <a:pt x="2545" y="20194"/>
                    <a:pt x="2545" y="22099"/>
                    <a:pt x="3498" y="23052"/>
                  </a:cubicBezTo>
                  <a:cubicBezTo>
                    <a:pt x="4451" y="24004"/>
                    <a:pt x="8261" y="25909"/>
                    <a:pt x="9213" y="24957"/>
                  </a:cubicBezTo>
                  <a:cubicBezTo>
                    <a:pt x="10166" y="24004"/>
                    <a:pt x="13023" y="22099"/>
                    <a:pt x="13976" y="19242"/>
                  </a:cubicBezTo>
                  <a:cubicBezTo>
                    <a:pt x="14928" y="17337"/>
                    <a:pt x="14928" y="15432"/>
                    <a:pt x="14928" y="15432"/>
                  </a:cubicBezTo>
                  <a:cubicBezTo>
                    <a:pt x="14928" y="14479"/>
                    <a:pt x="13976" y="12574"/>
                    <a:pt x="14928" y="11622"/>
                  </a:cubicBezTo>
                  <a:cubicBezTo>
                    <a:pt x="15881" y="10669"/>
                    <a:pt x="18738" y="9717"/>
                    <a:pt x="18738" y="10669"/>
                  </a:cubicBezTo>
                  <a:cubicBezTo>
                    <a:pt x="18738" y="11622"/>
                    <a:pt x="21595" y="12574"/>
                    <a:pt x="22548" y="13527"/>
                  </a:cubicBezTo>
                  <a:cubicBezTo>
                    <a:pt x="23501" y="14479"/>
                    <a:pt x="27311" y="14479"/>
                    <a:pt x="27311" y="13527"/>
                  </a:cubicBezTo>
                  <a:cubicBezTo>
                    <a:pt x="27311" y="12574"/>
                    <a:pt x="29216" y="8764"/>
                    <a:pt x="28263" y="7812"/>
                  </a:cubicBezTo>
                  <a:cubicBezTo>
                    <a:pt x="27311" y="6859"/>
                    <a:pt x="24453" y="4002"/>
                    <a:pt x="23501" y="3049"/>
                  </a:cubicBezTo>
                  <a:cubicBezTo>
                    <a:pt x="22548" y="2097"/>
                    <a:pt x="22548" y="-761"/>
                    <a:pt x="19691" y="192"/>
                  </a:cubicBezTo>
                  <a:cubicBezTo>
                    <a:pt x="17786" y="1144"/>
                    <a:pt x="15881" y="1144"/>
                    <a:pt x="14928" y="2097"/>
                  </a:cubicBezTo>
                  <a:cubicBezTo>
                    <a:pt x="14928" y="1144"/>
                    <a:pt x="9213" y="1144"/>
                    <a:pt x="9213" y="1144"/>
                  </a:cubicBezTo>
                  <a:close/>
                </a:path>
              </a:pathLst>
            </a:custGeom>
            <a:grp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xmlns="" id="{56C3F4C4-76B1-9212-0632-21303E8E8F1F}"/>
                </a:ext>
              </a:extLst>
            </p:cNvPr>
            <p:cNvSpPr/>
            <p:nvPr/>
          </p:nvSpPr>
          <p:spPr>
            <a:xfrm>
              <a:off x="5916966" y="3389526"/>
              <a:ext cx="19608" cy="20000"/>
            </a:xfrm>
            <a:custGeom>
              <a:avLst/>
              <a:gdLst>
                <a:gd name="connsiteX0" fmla="*/ 9525 w 28277"/>
                <a:gd name="connsiteY0" fmla="*/ 21908 h 28841"/>
                <a:gd name="connsiteX1" fmla="*/ 0 w 28277"/>
                <a:gd name="connsiteY1" fmla="*/ 12383 h 28841"/>
                <a:gd name="connsiteX2" fmla="*/ 952 w 28277"/>
                <a:gd name="connsiteY2" fmla="*/ 7620 h 28841"/>
                <a:gd name="connsiteX3" fmla="*/ 7620 w 28277"/>
                <a:gd name="connsiteY3" fmla="*/ 4763 h 28841"/>
                <a:gd name="connsiteX4" fmla="*/ 10477 w 28277"/>
                <a:gd name="connsiteY4" fmla="*/ 0 h 28841"/>
                <a:gd name="connsiteX5" fmla="*/ 17145 w 28277"/>
                <a:gd name="connsiteY5" fmla="*/ 3810 h 28841"/>
                <a:gd name="connsiteX6" fmla="*/ 21907 w 28277"/>
                <a:gd name="connsiteY6" fmla="*/ 9525 h 28841"/>
                <a:gd name="connsiteX7" fmla="*/ 18098 w 28277"/>
                <a:gd name="connsiteY7" fmla="*/ 13335 h 28841"/>
                <a:gd name="connsiteX8" fmla="*/ 21907 w 28277"/>
                <a:gd name="connsiteY8" fmla="*/ 16192 h 28841"/>
                <a:gd name="connsiteX9" fmla="*/ 26670 w 28277"/>
                <a:gd name="connsiteY9" fmla="*/ 20955 h 28841"/>
                <a:gd name="connsiteX10" fmla="*/ 27623 w 28277"/>
                <a:gd name="connsiteY10" fmla="*/ 24765 h 28841"/>
                <a:gd name="connsiteX11" fmla="*/ 21907 w 28277"/>
                <a:gd name="connsiteY11" fmla="*/ 28575 h 28841"/>
                <a:gd name="connsiteX12" fmla="*/ 13335 w 28277"/>
                <a:gd name="connsiteY12" fmla="*/ 27622 h 28841"/>
                <a:gd name="connsiteX13" fmla="*/ 11430 w 28277"/>
                <a:gd name="connsiteY13" fmla="*/ 23813 h 28841"/>
                <a:gd name="connsiteX14" fmla="*/ 9525 w 28277"/>
                <a:gd name="connsiteY14" fmla="*/ 21908 h 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77" h="28841">
                  <a:moveTo>
                    <a:pt x="9525" y="21908"/>
                  </a:moveTo>
                  <a:cubicBezTo>
                    <a:pt x="7620" y="19050"/>
                    <a:pt x="0" y="14288"/>
                    <a:pt x="0" y="12383"/>
                  </a:cubicBezTo>
                  <a:cubicBezTo>
                    <a:pt x="952" y="10477"/>
                    <a:pt x="-952" y="8572"/>
                    <a:pt x="952" y="7620"/>
                  </a:cubicBezTo>
                  <a:cubicBezTo>
                    <a:pt x="2857" y="6667"/>
                    <a:pt x="5715" y="6667"/>
                    <a:pt x="7620" y="4763"/>
                  </a:cubicBezTo>
                  <a:cubicBezTo>
                    <a:pt x="9525" y="3810"/>
                    <a:pt x="7620" y="0"/>
                    <a:pt x="10477" y="0"/>
                  </a:cubicBezTo>
                  <a:cubicBezTo>
                    <a:pt x="13335" y="0"/>
                    <a:pt x="15240" y="1905"/>
                    <a:pt x="17145" y="3810"/>
                  </a:cubicBezTo>
                  <a:cubicBezTo>
                    <a:pt x="19050" y="5715"/>
                    <a:pt x="22860" y="7620"/>
                    <a:pt x="21907" y="9525"/>
                  </a:cubicBezTo>
                  <a:cubicBezTo>
                    <a:pt x="20955" y="11430"/>
                    <a:pt x="18098" y="12383"/>
                    <a:pt x="18098" y="13335"/>
                  </a:cubicBezTo>
                  <a:cubicBezTo>
                    <a:pt x="18098" y="14288"/>
                    <a:pt x="20002" y="14288"/>
                    <a:pt x="21907" y="16192"/>
                  </a:cubicBezTo>
                  <a:cubicBezTo>
                    <a:pt x="23813" y="18097"/>
                    <a:pt x="26670" y="18097"/>
                    <a:pt x="26670" y="20955"/>
                  </a:cubicBezTo>
                  <a:cubicBezTo>
                    <a:pt x="26670" y="22860"/>
                    <a:pt x="29527" y="22860"/>
                    <a:pt x="27623" y="24765"/>
                  </a:cubicBezTo>
                  <a:cubicBezTo>
                    <a:pt x="25718" y="26670"/>
                    <a:pt x="24765" y="27622"/>
                    <a:pt x="21907" y="28575"/>
                  </a:cubicBezTo>
                  <a:cubicBezTo>
                    <a:pt x="19050" y="29527"/>
                    <a:pt x="14288" y="27622"/>
                    <a:pt x="13335" y="27622"/>
                  </a:cubicBezTo>
                  <a:cubicBezTo>
                    <a:pt x="12382" y="27622"/>
                    <a:pt x="11430" y="24765"/>
                    <a:pt x="11430" y="23813"/>
                  </a:cubicBezTo>
                  <a:cubicBezTo>
                    <a:pt x="11430" y="22860"/>
                    <a:pt x="9525" y="21908"/>
                    <a:pt x="9525" y="21908"/>
                  </a:cubicBezTo>
                  <a:close/>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xmlns="" id="{3CF793F5-8A18-C80C-7549-9D6AAEDD88A9}"/>
                </a:ext>
              </a:extLst>
            </p:cNvPr>
            <p:cNvSpPr/>
            <p:nvPr/>
          </p:nvSpPr>
          <p:spPr>
            <a:xfrm>
              <a:off x="5906893" y="3365748"/>
              <a:ext cx="21746" cy="23117"/>
            </a:xfrm>
            <a:custGeom>
              <a:avLst/>
              <a:gdLst>
                <a:gd name="connsiteX0" fmla="*/ 25956 w 31359"/>
                <a:gd name="connsiteY0" fmla="*/ 0 h 33337"/>
                <a:gd name="connsiteX1" fmla="*/ 19288 w 31359"/>
                <a:gd name="connsiteY1" fmla="*/ 2858 h 33337"/>
                <a:gd name="connsiteX2" fmla="*/ 13573 w 31359"/>
                <a:gd name="connsiteY2" fmla="*/ 6667 h 33337"/>
                <a:gd name="connsiteX3" fmla="*/ 3095 w 31359"/>
                <a:gd name="connsiteY3" fmla="*/ 11430 h 33337"/>
                <a:gd name="connsiteX4" fmla="*/ 1190 w 31359"/>
                <a:gd name="connsiteY4" fmla="*/ 15240 h 33337"/>
                <a:gd name="connsiteX5" fmla="*/ 238 w 31359"/>
                <a:gd name="connsiteY5" fmla="*/ 22860 h 33337"/>
                <a:gd name="connsiteX6" fmla="*/ 3095 w 31359"/>
                <a:gd name="connsiteY6" fmla="*/ 29528 h 33337"/>
                <a:gd name="connsiteX7" fmla="*/ 5001 w 31359"/>
                <a:gd name="connsiteY7" fmla="*/ 33338 h 33337"/>
                <a:gd name="connsiteX8" fmla="*/ 11668 w 31359"/>
                <a:gd name="connsiteY8" fmla="*/ 31433 h 33337"/>
                <a:gd name="connsiteX9" fmla="*/ 16431 w 31359"/>
                <a:gd name="connsiteY9" fmla="*/ 26670 h 33337"/>
                <a:gd name="connsiteX10" fmla="*/ 19288 w 31359"/>
                <a:gd name="connsiteY10" fmla="*/ 22860 h 33337"/>
                <a:gd name="connsiteX11" fmla="*/ 25956 w 31359"/>
                <a:gd name="connsiteY11" fmla="*/ 20955 h 33337"/>
                <a:gd name="connsiteX12" fmla="*/ 30718 w 31359"/>
                <a:gd name="connsiteY12" fmla="*/ 11430 h 33337"/>
                <a:gd name="connsiteX13" fmla="*/ 30718 w 31359"/>
                <a:gd name="connsiteY13" fmla="*/ 6667 h 33337"/>
                <a:gd name="connsiteX14" fmla="*/ 25956 w 31359"/>
                <a:gd name="connsiteY14" fmla="*/ 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59" h="33337">
                  <a:moveTo>
                    <a:pt x="25956" y="0"/>
                  </a:moveTo>
                  <a:cubicBezTo>
                    <a:pt x="23098" y="953"/>
                    <a:pt x="19288" y="0"/>
                    <a:pt x="19288" y="2858"/>
                  </a:cubicBezTo>
                  <a:cubicBezTo>
                    <a:pt x="19288" y="5715"/>
                    <a:pt x="14526" y="6667"/>
                    <a:pt x="13573" y="6667"/>
                  </a:cubicBezTo>
                  <a:cubicBezTo>
                    <a:pt x="6906" y="8573"/>
                    <a:pt x="3095" y="8573"/>
                    <a:pt x="3095" y="11430"/>
                  </a:cubicBezTo>
                  <a:cubicBezTo>
                    <a:pt x="3095" y="14288"/>
                    <a:pt x="3095" y="11430"/>
                    <a:pt x="1190" y="15240"/>
                  </a:cubicBezTo>
                  <a:cubicBezTo>
                    <a:pt x="-714" y="19050"/>
                    <a:pt x="238" y="20955"/>
                    <a:pt x="238" y="22860"/>
                  </a:cubicBezTo>
                  <a:cubicBezTo>
                    <a:pt x="238" y="24765"/>
                    <a:pt x="4048" y="27623"/>
                    <a:pt x="3095" y="29528"/>
                  </a:cubicBezTo>
                  <a:cubicBezTo>
                    <a:pt x="2143" y="31433"/>
                    <a:pt x="3095" y="33338"/>
                    <a:pt x="5001" y="33338"/>
                  </a:cubicBezTo>
                  <a:cubicBezTo>
                    <a:pt x="6906" y="33338"/>
                    <a:pt x="9763" y="32385"/>
                    <a:pt x="11668" y="31433"/>
                  </a:cubicBezTo>
                  <a:cubicBezTo>
                    <a:pt x="13573" y="30480"/>
                    <a:pt x="16431" y="27623"/>
                    <a:pt x="16431" y="26670"/>
                  </a:cubicBezTo>
                  <a:cubicBezTo>
                    <a:pt x="16431" y="25717"/>
                    <a:pt x="16431" y="24765"/>
                    <a:pt x="19288" y="22860"/>
                  </a:cubicBezTo>
                  <a:cubicBezTo>
                    <a:pt x="21193" y="21908"/>
                    <a:pt x="24051" y="20955"/>
                    <a:pt x="25956" y="20955"/>
                  </a:cubicBezTo>
                  <a:cubicBezTo>
                    <a:pt x="27861" y="20003"/>
                    <a:pt x="31670" y="14288"/>
                    <a:pt x="30718" y="11430"/>
                  </a:cubicBezTo>
                  <a:cubicBezTo>
                    <a:pt x="30718" y="8573"/>
                    <a:pt x="27861" y="7620"/>
                    <a:pt x="30718" y="6667"/>
                  </a:cubicBezTo>
                  <a:cubicBezTo>
                    <a:pt x="33576" y="5715"/>
                    <a:pt x="25956" y="0"/>
                    <a:pt x="25956" y="0"/>
                  </a:cubicBezTo>
                  <a:close/>
                </a:path>
              </a:pathLst>
            </a:custGeom>
            <a:grp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1E49AC68-016C-6E37-7B77-9FDAFB880BF5}"/>
                </a:ext>
              </a:extLst>
            </p:cNvPr>
            <p:cNvSpPr/>
            <p:nvPr/>
          </p:nvSpPr>
          <p:spPr>
            <a:xfrm>
              <a:off x="5899762" y="3390791"/>
              <a:ext cx="7383" cy="7424"/>
            </a:xfrm>
            <a:custGeom>
              <a:avLst/>
              <a:gdLst>
                <a:gd name="connsiteX0" fmla="*/ 5760 w 10647"/>
                <a:gd name="connsiteY0" fmla="*/ 82 h 10706"/>
                <a:gd name="connsiteX1" fmla="*/ 998 w 10647"/>
                <a:gd name="connsiteY1" fmla="*/ 9607 h 10706"/>
                <a:gd name="connsiteX2" fmla="*/ 10523 w 10647"/>
                <a:gd name="connsiteY2" fmla="*/ 9607 h 10706"/>
                <a:gd name="connsiteX3" fmla="*/ 5760 w 10647"/>
                <a:gd name="connsiteY3" fmla="*/ 82 h 10706"/>
              </a:gdLst>
              <a:ahLst/>
              <a:cxnLst>
                <a:cxn ang="0">
                  <a:pos x="connsiteX0" y="connsiteY0"/>
                </a:cxn>
                <a:cxn ang="0">
                  <a:pos x="connsiteX1" y="connsiteY1"/>
                </a:cxn>
                <a:cxn ang="0">
                  <a:pos x="connsiteX2" y="connsiteY2"/>
                </a:cxn>
                <a:cxn ang="0">
                  <a:pos x="connsiteX3" y="connsiteY3"/>
                </a:cxn>
              </a:cxnLst>
              <a:rect l="l" t="t" r="r" b="b"/>
              <a:pathLst>
                <a:path w="10647" h="10706">
                  <a:moveTo>
                    <a:pt x="5760" y="82"/>
                  </a:moveTo>
                  <a:cubicBezTo>
                    <a:pt x="1950" y="1987"/>
                    <a:pt x="-1860" y="8654"/>
                    <a:pt x="998" y="9607"/>
                  </a:cubicBezTo>
                  <a:cubicBezTo>
                    <a:pt x="3855" y="10559"/>
                    <a:pt x="8618" y="11512"/>
                    <a:pt x="10523" y="9607"/>
                  </a:cubicBezTo>
                  <a:cubicBezTo>
                    <a:pt x="11475" y="6749"/>
                    <a:pt x="6712" y="-871"/>
                    <a:pt x="5760" y="82"/>
                  </a:cubicBezTo>
                  <a:close/>
                </a:path>
              </a:pathLst>
            </a:custGeom>
            <a:grp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9AED271B-140F-D6B8-BDBB-D6AFD21C7D8A}"/>
                </a:ext>
              </a:extLst>
            </p:cNvPr>
            <p:cNvSpPr/>
            <p:nvPr/>
          </p:nvSpPr>
          <p:spPr>
            <a:xfrm>
              <a:off x="5899463" y="3402076"/>
              <a:ext cx="7595" cy="8586"/>
            </a:xfrm>
            <a:custGeom>
              <a:avLst/>
              <a:gdLst>
                <a:gd name="connsiteX0" fmla="*/ 1429 w 10953"/>
                <a:gd name="connsiteY0" fmla="*/ 953 h 12382"/>
                <a:gd name="connsiteX1" fmla="*/ 1429 w 10953"/>
                <a:gd name="connsiteY1" fmla="*/ 9525 h 12382"/>
                <a:gd name="connsiteX2" fmla="*/ 7144 w 10953"/>
                <a:gd name="connsiteY2" fmla="*/ 12383 h 12382"/>
                <a:gd name="connsiteX3" fmla="*/ 10954 w 10953"/>
                <a:gd name="connsiteY3" fmla="*/ 4763 h 12382"/>
                <a:gd name="connsiteX4" fmla="*/ 9049 w 10953"/>
                <a:gd name="connsiteY4" fmla="*/ 0 h 12382"/>
                <a:gd name="connsiteX5" fmla="*/ 1429 w 10953"/>
                <a:gd name="connsiteY5" fmla="*/ 953 h 1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3" h="12382">
                  <a:moveTo>
                    <a:pt x="1429" y="953"/>
                  </a:moveTo>
                  <a:cubicBezTo>
                    <a:pt x="-476" y="2858"/>
                    <a:pt x="-476" y="6667"/>
                    <a:pt x="1429" y="9525"/>
                  </a:cubicBezTo>
                  <a:cubicBezTo>
                    <a:pt x="3334" y="12383"/>
                    <a:pt x="5239" y="12383"/>
                    <a:pt x="7144" y="12383"/>
                  </a:cubicBezTo>
                  <a:cubicBezTo>
                    <a:pt x="9049" y="12383"/>
                    <a:pt x="10954" y="8573"/>
                    <a:pt x="10954" y="4763"/>
                  </a:cubicBezTo>
                  <a:cubicBezTo>
                    <a:pt x="10954" y="953"/>
                    <a:pt x="9049" y="0"/>
                    <a:pt x="9049" y="0"/>
                  </a:cubicBezTo>
                  <a:lnTo>
                    <a:pt x="1429" y="953"/>
                  </a:lnTo>
                  <a:close/>
                </a:path>
              </a:pathLst>
            </a:custGeom>
            <a:grp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B37AEA80-3F08-79FC-0F18-B61F9FFB9C85}"/>
                </a:ext>
              </a:extLst>
            </p:cNvPr>
            <p:cNvSpPr/>
            <p:nvPr/>
          </p:nvSpPr>
          <p:spPr>
            <a:xfrm>
              <a:off x="5986256" y="3342630"/>
              <a:ext cx="16576" cy="13976"/>
            </a:xfrm>
            <a:custGeom>
              <a:avLst/>
              <a:gdLst>
                <a:gd name="connsiteX0" fmla="*/ 2949 w 23904"/>
                <a:gd name="connsiteY0" fmla="*/ 16192 h 20155"/>
                <a:gd name="connsiteX1" fmla="*/ 1044 w 23904"/>
                <a:gd name="connsiteY1" fmla="*/ 12383 h 20155"/>
                <a:gd name="connsiteX2" fmla="*/ 6760 w 23904"/>
                <a:gd name="connsiteY2" fmla="*/ 13335 h 20155"/>
                <a:gd name="connsiteX3" fmla="*/ 6760 w 23904"/>
                <a:gd name="connsiteY3" fmla="*/ 9525 h 20155"/>
                <a:gd name="connsiteX4" fmla="*/ 2949 w 23904"/>
                <a:gd name="connsiteY4" fmla="*/ 5715 h 20155"/>
                <a:gd name="connsiteX5" fmla="*/ 5807 w 23904"/>
                <a:gd name="connsiteY5" fmla="*/ 0 h 20155"/>
                <a:gd name="connsiteX6" fmla="*/ 12474 w 23904"/>
                <a:gd name="connsiteY6" fmla="*/ 1905 h 20155"/>
                <a:gd name="connsiteX7" fmla="*/ 12474 w 23904"/>
                <a:gd name="connsiteY7" fmla="*/ 5715 h 20155"/>
                <a:gd name="connsiteX8" fmla="*/ 14379 w 23904"/>
                <a:gd name="connsiteY8" fmla="*/ 9525 h 20155"/>
                <a:gd name="connsiteX9" fmla="*/ 21047 w 23904"/>
                <a:gd name="connsiteY9" fmla="*/ 8573 h 20155"/>
                <a:gd name="connsiteX10" fmla="*/ 23904 w 23904"/>
                <a:gd name="connsiteY10" fmla="*/ 8573 h 20155"/>
                <a:gd name="connsiteX11" fmla="*/ 21999 w 23904"/>
                <a:gd name="connsiteY11" fmla="*/ 15240 h 20155"/>
                <a:gd name="connsiteX12" fmla="*/ 18190 w 23904"/>
                <a:gd name="connsiteY12" fmla="*/ 20003 h 20155"/>
                <a:gd name="connsiteX13" fmla="*/ 13427 w 23904"/>
                <a:gd name="connsiteY13" fmla="*/ 17145 h 20155"/>
                <a:gd name="connsiteX14" fmla="*/ 2949 w 23904"/>
                <a:gd name="connsiteY14" fmla="*/ 16192 h 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04" h="20155">
                  <a:moveTo>
                    <a:pt x="2949" y="16192"/>
                  </a:moveTo>
                  <a:cubicBezTo>
                    <a:pt x="1997" y="16192"/>
                    <a:pt x="-1813" y="11430"/>
                    <a:pt x="1044" y="12383"/>
                  </a:cubicBezTo>
                  <a:cubicBezTo>
                    <a:pt x="4854" y="13335"/>
                    <a:pt x="4854" y="14288"/>
                    <a:pt x="6760" y="13335"/>
                  </a:cubicBezTo>
                  <a:cubicBezTo>
                    <a:pt x="8665" y="13335"/>
                    <a:pt x="7712" y="10478"/>
                    <a:pt x="6760" y="9525"/>
                  </a:cubicBezTo>
                  <a:cubicBezTo>
                    <a:pt x="5807" y="7620"/>
                    <a:pt x="2949" y="7620"/>
                    <a:pt x="2949" y="5715"/>
                  </a:cubicBezTo>
                  <a:cubicBezTo>
                    <a:pt x="2949" y="4763"/>
                    <a:pt x="1044" y="0"/>
                    <a:pt x="5807" y="0"/>
                  </a:cubicBezTo>
                  <a:cubicBezTo>
                    <a:pt x="10569" y="0"/>
                    <a:pt x="12474" y="953"/>
                    <a:pt x="12474" y="1905"/>
                  </a:cubicBezTo>
                  <a:cubicBezTo>
                    <a:pt x="12474" y="3810"/>
                    <a:pt x="12474" y="3810"/>
                    <a:pt x="12474" y="5715"/>
                  </a:cubicBezTo>
                  <a:cubicBezTo>
                    <a:pt x="12474" y="7620"/>
                    <a:pt x="13427" y="9525"/>
                    <a:pt x="14379" y="9525"/>
                  </a:cubicBezTo>
                  <a:cubicBezTo>
                    <a:pt x="15332" y="10478"/>
                    <a:pt x="21047" y="8573"/>
                    <a:pt x="21047" y="8573"/>
                  </a:cubicBezTo>
                  <a:cubicBezTo>
                    <a:pt x="21047" y="8573"/>
                    <a:pt x="23904" y="6667"/>
                    <a:pt x="23904" y="8573"/>
                  </a:cubicBezTo>
                  <a:cubicBezTo>
                    <a:pt x="23904" y="10478"/>
                    <a:pt x="22952" y="13335"/>
                    <a:pt x="21999" y="15240"/>
                  </a:cubicBezTo>
                  <a:cubicBezTo>
                    <a:pt x="21047" y="17145"/>
                    <a:pt x="20094" y="19050"/>
                    <a:pt x="18190" y="20003"/>
                  </a:cubicBezTo>
                  <a:cubicBezTo>
                    <a:pt x="16285" y="20955"/>
                    <a:pt x="16285" y="17145"/>
                    <a:pt x="13427" y="17145"/>
                  </a:cubicBezTo>
                  <a:cubicBezTo>
                    <a:pt x="9617" y="19050"/>
                    <a:pt x="2949" y="16192"/>
                    <a:pt x="2949" y="16192"/>
                  </a:cubicBezTo>
                  <a:close/>
                </a:path>
              </a:pathLst>
            </a:custGeom>
            <a:grp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0E590971-3042-B4AB-B2C4-CFE0D8C777B0}"/>
                </a:ext>
              </a:extLst>
            </p:cNvPr>
            <p:cNvSpPr/>
            <p:nvPr/>
          </p:nvSpPr>
          <p:spPr>
            <a:xfrm>
              <a:off x="6027270" y="3294413"/>
              <a:ext cx="14235" cy="24798"/>
            </a:xfrm>
            <a:custGeom>
              <a:avLst/>
              <a:gdLst>
                <a:gd name="connsiteX0" fmla="*/ 4763 w 20528"/>
                <a:gd name="connsiteY0" fmla="*/ 10478 h 35761"/>
                <a:gd name="connsiteX1" fmla="*/ 0 w 20528"/>
                <a:gd name="connsiteY1" fmla="*/ 16193 h 35761"/>
                <a:gd name="connsiteX2" fmla="*/ 3810 w 20528"/>
                <a:gd name="connsiteY2" fmla="*/ 23813 h 35761"/>
                <a:gd name="connsiteX3" fmla="*/ 11430 w 20528"/>
                <a:gd name="connsiteY3" fmla="*/ 23813 h 35761"/>
                <a:gd name="connsiteX4" fmla="*/ 9525 w 20528"/>
                <a:gd name="connsiteY4" fmla="*/ 35243 h 35761"/>
                <a:gd name="connsiteX5" fmla="*/ 14288 w 20528"/>
                <a:gd name="connsiteY5" fmla="*/ 31433 h 35761"/>
                <a:gd name="connsiteX6" fmla="*/ 16193 w 20528"/>
                <a:gd name="connsiteY6" fmla="*/ 20003 h 35761"/>
                <a:gd name="connsiteX7" fmla="*/ 13335 w 20528"/>
                <a:gd name="connsiteY7" fmla="*/ 14288 h 35761"/>
                <a:gd name="connsiteX8" fmla="*/ 17145 w 20528"/>
                <a:gd name="connsiteY8" fmla="*/ 8573 h 35761"/>
                <a:gd name="connsiteX9" fmla="*/ 20002 w 20528"/>
                <a:gd name="connsiteY9" fmla="*/ 4763 h 35761"/>
                <a:gd name="connsiteX10" fmla="*/ 12382 w 20528"/>
                <a:gd name="connsiteY10" fmla="*/ 0 h 35761"/>
                <a:gd name="connsiteX11" fmla="*/ 7620 w 20528"/>
                <a:gd name="connsiteY11" fmla="*/ 3810 h 35761"/>
                <a:gd name="connsiteX12" fmla="*/ 6668 w 20528"/>
                <a:gd name="connsiteY12" fmla="*/ 10478 h 35761"/>
                <a:gd name="connsiteX13" fmla="*/ 4763 w 20528"/>
                <a:gd name="connsiteY13" fmla="*/ 10478 h 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28" h="35761">
                  <a:moveTo>
                    <a:pt x="4763" y="10478"/>
                  </a:moveTo>
                  <a:cubicBezTo>
                    <a:pt x="2857" y="13335"/>
                    <a:pt x="0" y="13335"/>
                    <a:pt x="0" y="16193"/>
                  </a:cubicBezTo>
                  <a:cubicBezTo>
                    <a:pt x="952" y="20003"/>
                    <a:pt x="1905" y="23813"/>
                    <a:pt x="3810" y="23813"/>
                  </a:cubicBezTo>
                  <a:cubicBezTo>
                    <a:pt x="5715" y="23813"/>
                    <a:pt x="10477" y="21908"/>
                    <a:pt x="11430" y="23813"/>
                  </a:cubicBezTo>
                  <a:cubicBezTo>
                    <a:pt x="11430" y="25718"/>
                    <a:pt x="6668" y="33338"/>
                    <a:pt x="9525" y="35243"/>
                  </a:cubicBezTo>
                  <a:cubicBezTo>
                    <a:pt x="11430" y="37148"/>
                    <a:pt x="13335" y="33338"/>
                    <a:pt x="14288" y="31433"/>
                  </a:cubicBezTo>
                  <a:cubicBezTo>
                    <a:pt x="15240" y="29528"/>
                    <a:pt x="16193" y="20955"/>
                    <a:pt x="16193" y="20003"/>
                  </a:cubicBezTo>
                  <a:cubicBezTo>
                    <a:pt x="16193" y="19050"/>
                    <a:pt x="13335" y="14288"/>
                    <a:pt x="13335" y="14288"/>
                  </a:cubicBezTo>
                  <a:cubicBezTo>
                    <a:pt x="13335" y="14288"/>
                    <a:pt x="16193" y="9525"/>
                    <a:pt x="17145" y="8573"/>
                  </a:cubicBezTo>
                  <a:cubicBezTo>
                    <a:pt x="18097" y="7620"/>
                    <a:pt x="21907" y="8573"/>
                    <a:pt x="20002" y="4763"/>
                  </a:cubicBezTo>
                  <a:cubicBezTo>
                    <a:pt x="18097" y="953"/>
                    <a:pt x="14288" y="0"/>
                    <a:pt x="12382" y="0"/>
                  </a:cubicBezTo>
                  <a:cubicBezTo>
                    <a:pt x="10477" y="953"/>
                    <a:pt x="9525" y="-952"/>
                    <a:pt x="7620" y="3810"/>
                  </a:cubicBezTo>
                  <a:cubicBezTo>
                    <a:pt x="5715" y="8573"/>
                    <a:pt x="8572" y="8573"/>
                    <a:pt x="6668" y="10478"/>
                  </a:cubicBezTo>
                  <a:cubicBezTo>
                    <a:pt x="5715" y="11430"/>
                    <a:pt x="4763" y="10478"/>
                    <a:pt x="4763" y="10478"/>
                  </a:cubicBezTo>
                  <a:close/>
                </a:path>
              </a:pathLst>
            </a:custGeom>
            <a:grp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xmlns="" id="{77385186-8BD1-E63F-8929-01630ED1520B}"/>
                </a:ext>
              </a:extLst>
            </p:cNvPr>
            <p:cNvSpPr/>
            <p:nvPr/>
          </p:nvSpPr>
          <p:spPr>
            <a:xfrm>
              <a:off x="5696432" y="4168124"/>
              <a:ext cx="14161" cy="14841"/>
            </a:xfrm>
            <a:custGeom>
              <a:avLst/>
              <a:gdLst>
                <a:gd name="connsiteX0" fmla="*/ 11324 w 20422"/>
                <a:gd name="connsiteY0" fmla="*/ 2099 h 21402"/>
                <a:gd name="connsiteX1" fmla="*/ 4657 w 20422"/>
                <a:gd name="connsiteY1" fmla="*/ 4957 h 21402"/>
                <a:gd name="connsiteX2" fmla="*/ 847 w 20422"/>
                <a:gd name="connsiteY2" fmla="*/ 8767 h 21402"/>
                <a:gd name="connsiteX3" fmla="*/ 847 w 20422"/>
                <a:gd name="connsiteY3" fmla="*/ 18292 h 21402"/>
                <a:gd name="connsiteX4" fmla="*/ 5609 w 20422"/>
                <a:gd name="connsiteY4" fmla="*/ 21149 h 21402"/>
                <a:gd name="connsiteX5" fmla="*/ 14182 w 20422"/>
                <a:gd name="connsiteY5" fmla="*/ 14482 h 21402"/>
                <a:gd name="connsiteX6" fmla="*/ 14182 w 20422"/>
                <a:gd name="connsiteY6" fmla="*/ 8767 h 21402"/>
                <a:gd name="connsiteX7" fmla="*/ 19897 w 20422"/>
                <a:gd name="connsiteY7" fmla="*/ 4957 h 21402"/>
                <a:gd name="connsiteX8" fmla="*/ 17039 w 20422"/>
                <a:gd name="connsiteY8" fmla="*/ 194 h 21402"/>
                <a:gd name="connsiteX9" fmla="*/ 11324 w 20422"/>
                <a:gd name="connsiteY9" fmla="*/ 2099 h 2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22" h="21402">
                  <a:moveTo>
                    <a:pt x="11324" y="2099"/>
                  </a:moveTo>
                  <a:cubicBezTo>
                    <a:pt x="7514" y="3052"/>
                    <a:pt x="7514" y="6862"/>
                    <a:pt x="4657" y="4957"/>
                  </a:cubicBezTo>
                  <a:cubicBezTo>
                    <a:pt x="1799" y="3052"/>
                    <a:pt x="847" y="6862"/>
                    <a:pt x="847" y="8767"/>
                  </a:cubicBezTo>
                  <a:cubicBezTo>
                    <a:pt x="847" y="10672"/>
                    <a:pt x="-1058" y="16387"/>
                    <a:pt x="847" y="18292"/>
                  </a:cubicBezTo>
                  <a:cubicBezTo>
                    <a:pt x="3704" y="20197"/>
                    <a:pt x="2752" y="22102"/>
                    <a:pt x="5609" y="21149"/>
                  </a:cubicBezTo>
                  <a:cubicBezTo>
                    <a:pt x="8467" y="21149"/>
                    <a:pt x="15134" y="14482"/>
                    <a:pt x="14182" y="14482"/>
                  </a:cubicBezTo>
                  <a:cubicBezTo>
                    <a:pt x="13229" y="14482"/>
                    <a:pt x="12277" y="9719"/>
                    <a:pt x="14182" y="8767"/>
                  </a:cubicBezTo>
                  <a:cubicBezTo>
                    <a:pt x="17039" y="7814"/>
                    <a:pt x="17992" y="6862"/>
                    <a:pt x="19897" y="4957"/>
                  </a:cubicBezTo>
                  <a:cubicBezTo>
                    <a:pt x="21802" y="2099"/>
                    <a:pt x="17992" y="194"/>
                    <a:pt x="17039" y="194"/>
                  </a:cubicBezTo>
                  <a:cubicBezTo>
                    <a:pt x="17992" y="-758"/>
                    <a:pt x="11324" y="2099"/>
                    <a:pt x="11324" y="2099"/>
                  </a:cubicBezTo>
                  <a:close/>
                </a:path>
              </a:pathLst>
            </a:custGeom>
            <a:grp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xmlns="" id="{92E011E1-9B48-384A-6D9F-017EC795F185}"/>
                </a:ext>
              </a:extLst>
            </p:cNvPr>
            <p:cNvSpPr/>
            <p:nvPr/>
          </p:nvSpPr>
          <p:spPr>
            <a:xfrm>
              <a:off x="5685243" y="4174204"/>
              <a:ext cx="5170" cy="7437"/>
            </a:xfrm>
            <a:custGeom>
              <a:avLst/>
              <a:gdLst>
                <a:gd name="connsiteX0" fmla="*/ 2694 w 7456"/>
                <a:gd name="connsiteY0" fmla="*/ 0 h 10725"/>
                <a:gd name="connsiteX1" fmla="*/ 789 w 7456"/>
                <a:gd name="connsiteY1" fmla="*/ 6667 h 10725"/>
                <a:gd name="connsiteX2" fmla="*/ 6504 w 7456"/>
                <a:gd name="connsiteY2" fmla="*/ 10478 h 10725"/>
                <a:gd name="connsiteX3" fmla="*/ 7457 w 7456"/>
                <a:gd name="connsiteY3" fmla="*/ 2857 h 10725"/>
                <a:gd name="connsiteX4" fmla="*/ 2694 w 745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6" h="10725">
                  <a:moveTo>
                    <a:pt x="2694" y="0"/>
                  </a:moveTo>
                  <a:cubicBezTo>
                    <a:pt x="789" y="1905"/>
                    <a:pt x="-1116" y="4763"/>
                    <a:pt x="789" y="6667"/>
                  </a:cubicBezTo>
                  <a:cubicBezTo>
                    <a:pt x="2694" y="9525"/>
                    <a:pt x="5552" y="11430"/>
                    <a:pt x="6504" y="10478"/>
                  </a:cubicBezTo>
                  <a:cubicBezTo>
                    <a:pt x="7457" y="9525"/>
                    <a:pt x="7457" y="4763"/>
                    <a:pt x="7457" y="2857"/>
                  </a:cubicBezTo>
                  <a:cubicBezTo>
                    <a:pt x="7457" y="953"/>
                    <a:pt x="2694" y="0"/>
                    <a:pt x="2694" y="0"/>
                  </a:cubicBezTo>
                  <a:close/>
                </a:path>
              </a:pathLst>
            </a:custGeom>
            <a:grp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xmlns="" id="{EC15C0C0-18E4-D716-DE7C-44048E712143}"/>
                </a:ext>
              </a:extLst>
            </p:cNvPr>
            <p:cNvSpPr/>
            <p:nvPr/>
          </p:nvSpPr>
          <p:spPr>
            <a:xfrm>
              <a:off x="5671186" y="4158764"/>
              <a:ext cx="9394" cy="10228"/>
            </a:xfrm>
            <a:custGeom>
              <a:avLst/>
              <a:gdLst>
                <a:gd name="connsiteX0" fmla="*/ 6774 w 13547"/>
                <a:gd name="connsiteY0" fmla="*/ 14645 h 14750"/>
                <a:gd name="connsiteX1" fmla="*/ 106 w 13547"/>
                <a:gd name="connsiteY1" fmla="*/ 9882 h 14750"/>
                <a:gd name="connsiteX2" fmla="*/ 2011 w 13547"/>
                <a:gd name="connsiteY2" fmla="*/ 3215 h 14750"/>
                <a:gd name="connsiteX3" fmla="*/ 8679 w 13547"/>
                <a:gd name="connsiteY3" fmla="*/ 357 h 14750"/>
                <a:gd name="connsiteX4" fmla="*/ 13441 w 13547"/>
                <a:gd name="connsiteY4" fmla="*/ 7977 h 14750"/>
                <a:gd name="connsiteX5" fmla="*/ 6774 w 13547"/>
                <a:gd name="connsiteY5" fmla="*/ 14645 h 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7" h="14750">
                  <a:moveTo>
                    <a:pt x="6774" y="14645"/>
                  </a:moveTo>
                  <a:cubicBezTo>
                    <a:pt x="4869" y="13692"/>
                    <a:pt x="-846" y="10835"/>
                    <a:pt x="106" y="9882"/>
                  </a:cubicBezTo>
                  <a:cubicBezTo>
                    <a:pt x="2011" y="7977"/>
                    <a:pt x="2011" y="6072"/>
                    <a:pt x="2011" y="3215"/>
                  </a:cubicBezTo>
                  <a:cubicBezTo>
                    <a:pt x="2011" y="357"/>
                    <a:pt x="6774" y="-595"/>
                    <a:pt x="8679" y="357"/>
                  </a:cubicBezTo>
                  <a:cubicBezTo>
                    <a:pt x="10584" y="1310"/>
                    <a:pt x="13441" y="5120"/>
                    <a:pt x="13441" y="7977"/>
                  </a:cubicBezTo>
                  <a:cubicBezTo>
                    <a:pt x="14394" y="9882"/>
                    <a:pt x="8679" y="15597"/>
                    <a:pt x="6774" y="14645"/>
                  </a:cubicBezTo>
                  <a:close/>
                </a:path>
              </a:pathLst>
            </a:custGeom>
            <a:grp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xmlns="" id="{BED0678A-BD90-6601-730D-B83ADE978289}"/>
                </a:ext>
              </a:extLst>
            </p:cNvPr>
            <p:cNvSpPr/>
            <p:nvPr/>
          </p:nvSpPr>
          <p:spPr>
            <a:xfrm>
              <a:off x="5716761" y="4176185"/>
              <a:ext cx="13779" cy="11818"/>
            </a:xfrm>
            <a:custGeom>
              <a:avLst/>
              <a:gdLst>
                <a:gd name="connsiteX0" fmla="*/ 5821 w 19870"/>
                <a:gd name="connsiteY0" fmla="*/ 0 h 17043"/>
                <a:gd name="connsiteX1" fmla="*/ 106 w 19870"/>
                <a:gd name="connsiteY1" fmla="*/ 4763 h 17043"/>
                <a:gd name="connsiteX2" fmla="*/ 2963 w 19870"/>
                <a:gd name="connsiteY2" fmla="*/ 11430 h 17043"/>
                <a:gd name="connsiteX3" fmla="*/ 7726 w 19870"/>
                <a:gd name="connsiteY3" fmla="*/ 15240 h 17043"/>
                <a:gd name="connsiteX4" fmla="*/ 15346 w 19870"/>
                <a:gd name="connsiteY4" fmla="*/ 15240 h 17043"/>
                <a:gd name="connsiteX5" fmla="*/ 19156 w 19870"/>
                <a:gd name="connsiteY5" fmla="*/ 9525 h 17043"/>
                <a:gd name="connsiteX6" fmla="*/ 19156 w 19870"/>
                <a:gd name="connsiteY6" fmla="*/ 4763 h 17043"/>
                <a:gd name="connsiteX7" fmla="*/ 16298 w 19870"/>
                <a:gd name="connsiteY7" fmla="*/ 0 h 17043"/>
                <a:gd name="connsiteX8" fmla="*/ 5821 w 19870"/>
                <a:gd name="connsiteY8" fmla="*/ 0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0" h="17043">
                  <a:moveTo>
                    <a:pt x="5821" y="0"/>
                  </a:moveTo>
                  <a:cubicBezTo>
                    <a:pt x="3916" y="2858"/>
                    <a:pt x="106" y="953"/>
                    <a:pt x="106" y="4763"/>
                  </a:cubicBezTo>
                  <a:cubicBezTo>
                    <a:pt x="106" y="8572"/>
                    <a:pt x="-847" y="10478"/>
                    <a:pt x="2963" y="11430"/>
                  </a:cubicBezTo>
                  <a:cubicBezTo>
                    <a:pt x="6773" y="12383"/>
                    <a:pt x="5821" y="12383"/>
                    <a:pt x="7726" y="15240"/>
                  </a:cubicBezTo>
                  <a:cubicBezTo>
                    <a:pt x="9631" y="18097"/>
                    <a:pt x="13441" y="17145"/>
                    <a:pt x="15346" y="15240"/>
                  </a:cubicBezTo>
                  <a:cubicBezTo>
                    <a:pt x="17251" y="13335"/>
                    <a:pt x="18203" y="11430"/>
                    <a:pt x="19156" y="9525"/>
                  </a:cubicBezTo>
                  <a:cubicBezTo>
                    <a:pt x="20108" y="7620"/>
                    <a:pt x="20108" y="6668"/>
                    <a:pt x="19156" y="4763"/>
                  </a:cubicBezTo>
                  <a:cubicBezTo>
                    <a:pt x="18203" y="2858"/>
                    <a:pt x="21061" y="0"/>
                    <a:pt x="16298" y="0"/>
                  </a:cubicBezTo>
                  <a:cubicBezTo>
                    <a:pt x="10583" y="0"/>
                    <a:pt x="5821" y="0"/>
                    <a:pt x="5821" y="0"/>
                  </a:cubicBezTo>
                  <a:close/>
                </a:path>
              </a:pathLst>
            </a:custGeom>
            <a:grp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xmlns="" id="{E0DB67A5-5263-286E-BF86-6B028C286B09}"/>
                </a:ext>
              </a:extLst>
            </p:cNvPr>
            <p:cNvSpPr/>
            <p:nvPr/>
          </p:nvSpPr>
          <p:spPr>
            <a:xfrm>
              <a:off x="5747638" y="4163095"/>
              <a:ext cx="18073" cy="19694"/>
            </a:xfrm>
            <a:custGeom>
              <a:avLst/>
              <a:gdLst>
                <a:gd name="connsiteX0" fmla="*/ 16539 w 26063"/>
                <a:gd name="connsiteY0" fmla="*/ 779 h 28401"/>
                <a:gd name="connsiteX1" fmla="*/ 11776 w 26063"/>
                <a:gd name="connsiteY1" fmla="*/ 6494 h 28401"/>
                <a:gd name="connsiteX2" fmla="*/ 7966 w 26063"/>
                <a:gd name="connsiteY2" fmla="*/ 11256 h 28401"/>
                <a:gd name="connsiteX3" fmla="*/ 3204 w 26063"/>
                <a:gd name="connsiteY3" fmla="*/ 13161 h 28401"/>
                <a:gd name="connsiteX4" fmla="*/ 3204 w 26063"/>
                <a:gd name="connsiteY4" fmla="*/ 19829 h 28401"/>
                <a:gd name="connsiteX5" fmla="*/ 346 w 26063"/>
                <a:gd name="connsiteY5" fmla="*/ 26496 h 28401"/>
                <a:gd name="connsiteX6" fmla="*/ 4156 w 26063"/>
                <a:gd name="connsiteY6" fmla="*/ 28401 h 28401"/>
                <a:gd name="connsiteX7" fmla="*/ 9871 w 26063"/>
                <a:gd name="connsiteY7" fmla="*/ 24591 h 28401"/>
                <a:gd name="connsiteX8" fmla="*/ 19396 w 26063"/>
                <a:gd name="connsiteY8" fmla="*/ 19829 h 28401"/>
                <a:gd name="connsiteX9" fmla="*/ 26064 w 26063"/>
                <a:gd name="connsiteY9" fmla="*/ 12209 h 28401"/>
                <a:gd name="connsiteX10" fmla="*/ 24159 w 26063"/>
                <a:gd name="connsiteY10" fmla="*/ 6494 h 28401"/>
                <a:gd name="connsiteX11" fmla="*/ 16539 w 26063"/>
                <a:gd name="connsiteY11" fmla="*/ 779 h 2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63" h="28401">
                  <a:moveTo>
                    <a:pt x="16539" y="779"/>
                  </a:moveTo>
                  <a:cubicBezTo>
                    <a:pt x="13681" y="2684"/>
                    <a:pt x="11776" y="4589"/>
                    <a:pt x="11776" y="6494"/>
                  </a:cubicBezTo>
                  <a:cubicBezTo>
                    <a:pt x="11776" y="8399"/>
                    <a:pt x="12729" y="9351"/>
                    <a:pt x="7966" y="11256"/>
                  </a:cubicBezTo>
                  <a:cubicBezTo>
                    <a:pt x="3204" y="13161"/>
                    <a:pt x="3204" y="13161"/>
                    <a:pt x="3204" y="13161"/>
                  </a:cubicBezTo>
                  <a:cubicBezTo>
                    <a:pt x="3204" y="13161"/>
                    <a:pt x="1299" y="16971"/>
                    <a:pt x="3204" y="19829"/>
                  </a:cubicBezTo>
                  <a:cubicBezTo>
                    <a:pt x="5109" y="22686"/>
                    <a:pt x="-1559" y="24591"/>
                    <a:pt x="346" y="26496"/>
                  </a:cubicBezTo>
                  <a:cubicBezTo>
                    <a:pt x="2251" y="28401"/>
                    <a:pt x="2251" y="28401"/>
                    <a:pt x="4156" y="28401"/>
                  </a:cubicBezTo>
                  <a:cubicBezTo>
                    <a:pt x="6061" y="28401"/>
                    <a:pt x="7966" y="25544"/>
                    <a:pt x="9871" y="24591"/>
                  </a:cubicBezTo>
                  <a:cubicBezTo>
                    <a:pt x="14634" y="20781"/>
                    <a:pt x="16539" y="21734"/>
                    <a:pt x="19396" y="19829"/>
                  </a:cubicBezTo>
                  <a:cubicBezTo>
                    <a:pt x="21301" y="17924"/>
                    <a:pt x="26064" y="16019"/>
                    <a:pt x="26064" y="12209"/>
                  </a:cubicBezTo>
                  <a:cubicBezTo>
                    <a:pt x="26064" y="8399"/>
                    <a:pt x="25111" y="8399"/>
                    <a:pt x="24159" y="6494"/>
                  </a:cubicBezTo>
                  <a:cubicBezTo>
                    <a:pt x="23206" y="3636"/>
                    <a:pt x="20349" y="-2079"/>
                    <a:pt x="16539" y="779"/>
                  </a:cubicBezTo>
                  <a:close/>
                </a:path>
              </a:pathLst>
            </a:custGeom>
            <a:grp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xmlns="" id="{A261608B-6919-C0B0-515D-5723E25F5A39}"/>
                </a:ext>
              </a:extLst>
            </p:cNvPr>
            <p:cNvSpPr/>
            <p:nvPr/>
          </p:nvSpPr>
          <p:spPr>
            <a:xfrm>
              <a:off x="5760032" y="4148729"/>
              <a:ext cx="13605" cy="11706"/>
            </a:xfrm>
            <a:custGeom>
              <a:avLst/>
              <a:gdLst>
                <a:gd name="connsiteX0" fmla="*/ 16762 w 19619"/>
                <a:gd name="connsiteY0" fmla="*/ 541 h 16881"/>
                <a:gd name="connsiteX1" fmla="*/ 10095 w 19619"/>
                <a:gd name="connsiteY1" fmla="*/ 4351 h 16881"/>
                <a:gd name="connsiteX2" fmla="*/ 4380 w 19619"/>
                <a:gd name="connsiteY2" fmla="*/ 7209 h 16881"/>
                <a:gd name="connsiteX3" fmla="*/ 570 w 19619"/>
                <a:gd name="connsiteY3" fmla="*/ 10066 h 16881"/>
                <a:gd name="connsiteX4" fmla="*/ 2475 w 19619"/>
                <a:gd name="connsiteY4" fmla="*/ 15781 h 16881"/>
                <a:gd name="connsiteX5" fmla="*/ 9142 w 19619"/>
                <a:gd name="connsiteY5" fmla="*/ 15781 h 16881"/>
                <a:gd name="connsiteX6" fmla="*/ 12000 w 19619"/>
                <a:gd name="connsiteY6" fmla="*/ 11019 h 16881"/>
                <a:gd name="connsiteX7" fmla="*/ 17715 w 19619"/>
                <a:gd name="connsiteY7" fmla="*/ 8161 h 16881"/>
                <a:gd name="connsiteX8" fmla="*/ 19620 w 19619"/>
                <a:gd name="connsiteY8" fmla="*/ 1494 h 16881"/>
                <a:gd name="connsiteX9" fmla="*/ 16762 w 19619"/>
                <a:gd name="connsiteY9" fmla="*/ 541 h 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9" h="16881">
                  <a:moveTo>
                    <a:pt x="16762" y="541"/>
                  </a:moveTo>
                  <a:cubicBezTo>
                    <a:pt x="12952" y="3399"/>
                    <a:pt x="12952" y="4351"/>
                    <a:pt x="10095" y="4351"/>
                  </a:cubicBezTo>
                  <a:cubicBezTo>
                    <a:pt x="7237" y="4351"/>
                    <a:pt x="4380" y="4351"/>
                    <a:pt x="4380" y="7209"/>
                  </a:cubicBezTo>
                  <a:cubicBezTo>
                    <a:pt x="4380" y="10066"/>
                    <a:pt x="1522" y="7209"/>
                    <a:pt x="570" y="10066"/>
                  </a:cubicBezTo>
                  <a:cubicBezTo>
                    <a:pt x="-383" y="12924"/>
                    <a:pt x="-383" y="14829"/>
                    <a:pt x="2475" y="15781"/>
                  </a:cubicBezTo>
                  <a:cubicBezTo>
                    <a:pt x="6285" y="16734"/>
                    <a:pt x="7237" y="17686"/>
                    <a:pt x="9142" y="15781"/>
                  </a:cubicBezTo>
                  <a:cubicBezTo>
                    <a:pt x="11047" y="13876"/>
                    <a:pt x="10095" y="11971"/>
                    <a:pt x="12000" y="11019"/>
                  </a:cubicBezTo>
                  <a:cubicBezTo>
                    <a:pt x="13905" y="10066"/>
                    <a:pt x="16762" y="11019"/>
                    <a:pt x="17715" y="8161"/>
                  </a:cubicBezTo>
                  <a:cubicBezTo>
                    <a:pt x="18667" y="5304"/>
                    <a:pt x="19620" y="2446"/>
                    <a:pt x="19620" y="1494"/>
                  </a:cubicBezTo>
                  <a:cubicBezTo>
                    <a:pt x="18667" y="2446"/>
                    <a:pt x="19620" y="-1364"/>
                    <a:pt x="16762" y="541"/>
                  </a:cubicBezTo>
                  <a:close/>
                </a:path>
              </a:pathLst>
            </a:custGeom>
            <a:grpFill/>
            <a:ln w="952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xmlns="" id="{78632366-8B00-2A93-521A-35E58505791E}"/>
                </a:ext>
              </a:extLst>
            </p:cNvPr>
            <p:cNvSpPr/>
            <p:nvPr/>
          </p:nvSpPr>
          <p:spPr>
            <a:xfrm>
              <a:off x="5668442" y="4182129"/>
              <a:ext cx="8207" cy="9485"/>
            </a:xfrm>
            <a:custGeom>
              <a:avLst/>
              <a:gdLst>
                <a:gd name="connsiteX0" fmla="*/ 3111 w 11835"/>
                <a:gd name="connsiteY0" fmla="*/ 2858 h 13678"/>
                <a:gd name="connsiteX1" fmla="*/ 253 w 11835"/>
                <a:gd name="connsiteY1" fmla="*/ 5715 h 13678"/>
                <a:gd name="connsiteX2" fmla="*/ 3111 w 11835"/>
                <a:gd name="connsiteY2" fmla="*/ 9525 h 13678"/>
                <a:gd name="connsiteX3" fmla="*/ 5968 w 11835"/>
                <a:gd name="connsiteY3" fmla="*/ 13335 h 13678"/>
                <a:gd name="connsiteX4" fmla="*/ 11683 w 11835"/>
                <a:gd name="connsiteY4" fmla="*/ 6668 h 13678"/>
                <a:gd name="connsiteX5" fmla="*/ 9778 w 11835"/>
                <a:gd name="connsiteY5" fmla="*/ 0 h 13678"/>
                <a:gd name="connsiteX6" fmla="*/ 3111 w 11835"/>
                <a:gd name="connsiteY6" fmla="*/ 2858 h 1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5" h="13678">
                  <a:moveTo>
                    <a:pt x="3111" y="2858"/>
                  </a:moveTo>
                  <a:cubicBezTo>
                    <a:pt x="1206" y="4763"/>
                    <a:pt x="-699" y="3810"/>
                    <a:pt x="253" y="5715"/>
                  </a:cubicBezTo>
                  <a:cubicBezTo>
                    <a:pt x="1206" y="7620"/>
                    <a:pt x="3111" y="4763"/>
                    <a:pt x="3111" y="9525"/>
                  </a:cubicBezTo>
                  <a:cubicBezTo>
                    <a:pt x="3111" y="13335"/>
                    <a:pt x="4063" y="14288"/>
                    <a:pt x="5968" y="13335"/>
                  </a:cubicBezTo>
                  <a:cubicBezTo>
                    <a:pt x="7874" y="13335"/>
                    <a:pt x="11683" y="8573"/>
                    <a:pt x="11683" y="6668"/>
                  </a:cubicBezTo>
                  <a:cubicBezTo>
                    <a:pt x="11683" y="4763"/>
                    <a:pt x="12636" y="0"/>
                    <a:pt x="9778" y="0"/>
                  </a:cubicBezTo>
                  <a:cubicBezTo>
                    <a:pt x="7874" y="953"/>
                    <a:pt x="5016" y="953"/>
                    <a:pt x="3111" y="2858"/>
                  </a:cubicBezTo>
                  <a:close/>
                </a:path>
              </a:pathLst>
            </a:custGeom>
            <a:grpFill/>
            <a:ln w="952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xmlns="" id="{F0103F62-F137-0A4F-A775-20775B6A2F9C}"/>
                </a:ext>
              </a:extLst>
            </p:cNvPr>
            <p:cNvSpPr/>
            <p:nvPr/>
          </p:nvSpPr>
          <p:spPr>
            <a:xfrm>
              <a:off x="5689372" y="4061918"/>
              <a:ext cx="11610" cy="10009"/>
            </a:xfrm>
            <a:custGeom>
              <a:avLst/>
              <a:gdLst>
                <a:gd name="connsiteX0" fmla="*/ 5312 w 16742"/>
                <a:gd name="connsiteY0" fmla="*/ 953 h 14434"/>
                <a:gd name="connsiteX1" fmla="*/ 550 w 16742"/>
                <a:gd name="connsiteY1" fmla="*/ 6667 h 14434"/>
                <a:gd name="connsiteX2" fmla="*/ 550 w 16742"/>
                <a:gd name="connsiteY2" fmla="*/ 13335 h 14434"/>
                <a:gd name="connsiteX3" fmla="*/ 6265 w 16742"/>
                <a:gd name="connsiteY3" fmla="*/ 13335 h 14434"/>
                <a:gd name="connsiteX4" fmla="*/ 10075 w 16742"/>
                <a:gd name="connsiteY4" fmla="*/ 9525 h 14434"/>
                <a:gd name="connsiteX5" fmla="*/ 14837 w 16742"/>
                <a:gd name="connsiteY5" fmla="*/ 9525 h 14434"/>
                <a:gd name="connsiteX6" fmla="*/ 16742 w 16742"/>
                <a:gd name="connsiteY6" fmla="*/ 5715 h 14434"/>
                <a:gd name="connsiteX7" fmla="*/ 14837 w 16742"/>
                <a:gd name="connsiteY7" fmla="*/ 0 h 14434"/>
                <a:gd name="connsiteX8" fmla="*/ 5312 w 16742"/>
                <a:gd name="connsiteY8" fmla="*/ 953 h 1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2" h="14434">
                  <a:moveTo>
                    <a:pt x="5312" y="953"/>
                  </a:moveTo>
                  <a:cubicBezTo>
                    <a:pt x="3407" y="2857"/>
                    <a:pt x="-1355" y="2857"/>
                    <a:pt x="550" y="6667"/>
                  </a:cubicBezTo>
                  <a:cubicBezTo>
                    <a:pt x="2455" y="10478"/>
                    <a:pt x="-1355" y="12382"/>
                    <a:pt x="550" y="13335"/>
                  </a:cubicBezTo>
                  <a:cubicBezTo>
                    <a:pt x="3407" y="14288"/>
                    <a:pt x="4360" y="15240"/>
                    <a:pt x="6265" y="13335"/>
                  </a:cubicBezTo>
                  <a:cubicBezTo>
                    <a:pt x="8170" y="12382"/>
                    <a:pt x="8170" y="11430"/>
                    <a:pt x="10075" y="9525"/>
                  </a:cubicBezTo>
                  <a:cubicBezTo>
                    <a:pt x="11980" y="8572"/>
                    <a:pt x="14837" y="9525"/>
                    <a:pt x="14837" y="9525"/>
                  </a:cubicBezTo>
                  <a:cubicBezTo>
                    <a:pt x="14837" y="9525"/>
                    <a:pt x="16742" y="8572"/>
                    <a:pt x="16742" y="5715"/>
                  </a:cubicBezTo>
                  <a:cubicBezTo>
                    <a:pt x="16742" y="2857"/>
                    <a:pt x="16742" y="0"/>
                    <a:pt x="14837" y="0"/>
                  </a:cubicBezTo>
                  <a:cubicBezTo>
                    <a:pt x="12932" y="0"/>
                    <a:pt x="5312" y="953"/>
                    <a:pt x="5312" y="953"/>
                  </a:cubicBezTo>
                  <a:close/>
                </a:path>
              </a:pathLst>
            </a:custGeom>
            <a:grp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11CE6C42-74B4-87C8-8852-8F52C9AF8839}"/>
                </a:ext>
              </a:extLst>
            </p:cNvPr>
            <p:cNvSpPr/>
            <p:nvPr/>
          </p:nvSpPr>
          <p:spPr>
            <a:xfrm>
              <a:off x="9601169" y="3342757"/>
              <a:ext cx="26551" cy="19684"/>
            </a:xfrm>
            <a:custGeom>
              <a:avLst/>
              <a:gdLst>
                <a:gd name="connsiteX0" fmla="*/ 1069 w 38289"/>
                <a:gd name="connsiteY0" fmla="*/ 27439 h 28386"/>
                <a:gd name="connsiteX1" fmla="*/ 14405 w 38289"/>
                <a:gd name="connsiteY1" fmla="*/ 8389 h 28386"/>
                <a:gd name="connsiteX2" fmla="*/ 26786 w 38289"/>
                <a:gd name="connsiteY2" fmla="*/ 1722 h 28386"/>
                <a:gd name="connsiteX3" fmla="*/ 37264 w 38289"/>
                <a:gd name="connsiteY3" fmla="*/ 2674 h 28386"/>
                <a:gd name="connsiteX4" fmla="*/ 30597 w 38289"/>
                <a:gd name="connsiteY4" fmla="*/ 18867 h 28386"/>
                <a:gd name="connsiteX5" fmla="*/ 1069 w 38289"/>
                <a:gd name="connsiteY5" fmla="*/ 27439 h 2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89" h="28386">
                  <a:moveTo>
                    <a:pt x="1069" y="27439"/>
                  </a:moveTo>
                  <a:cubicBezTo>
                    <a:pt x="-4645" y="33154"/>
                    <a:pt x="14405" y="11247"/>
                    <a:pt x="14405" y="8389"/>
                  </a:cubicBezTo>
                  <a:cubicBezTo>
                    <a:pt x="14405" y="4579"/>
                    <a:pt x="23930" y="2674"/>
                    <a:pt x="26786" y="1722"/>
                  </a:cubicBezTo>
                  <a:cubicBezTo>
                    <a:pt x="30597" y="769"/>
                    <a:pt x="34407" y="-2088"/>
                    <a:pt x="37264" y="2674"/>
                  </a:cubicBezTo>
                  <a:cubicBezTo>
                    <a:pt x="39169" y="7437"/>
                    <a:pt x="39169" y="17914"/>
                    <a:pt x="30597" y="18867"/>
                  </a:cubicBezTo>
                  <a:cubicBezTo>
                    <a:pt x="22024" y="19819"/>
                    <a:pt x="4880" y="24582"/>
                    <a:pt x="1069" y="27439"/>
                  </a:cubicBezTo>
                  <a:close/>
                </a:path>
              </a:pathLst>
            </a:custGeom>
            <a:grp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xmlns="" id="{A645B1FB-8E21-168A-4073-F9563BCBF6F8}"/>
                </a:ext>
              </a:extLst>
            </p:cNvPr>
            <p:cNvSpPr/>
            <p:nvPr/>
          </p:nvSpPr>
          <p:spPr>
            <a:xfrm>
              <a:off x="9650788" y="3463071"/>
              <a:ext cx="19815" cy="17604"/>
            </a:xfrm>
            <a:custGeom>
              <a:avLst/>
              <a:gdLst>
                <a:gd name="connsiteX0" fmla="*/ 18097 w 28575"/>
                <a:gd name="connsiteY0" fmla="*/ 622 h 25387"/>
                <a:gd name="connsiteX1" fmla="*/ 0 w 28575"/>
                <a:gd name="connsiteY1" fmla="*/ 1575 h 25387"/>
                <a:gd name="connsiteX2" fmla="*/ 13334 w 28575"/>
                <a:gd name="connsiteY2" fmla="*/ 14910 h 25387"/>
                <a:gd name="connsiteX3" fmla="*/ 28575 w 28575"/>
                <a:gd name="connsiteY3" fmla="*/ 25387 h 25387"/>
                <a:gd name="connsiteX4" fmla="*/ 18097 w 28575"/>
                <a:gd name="connsiteY4" fmla="*/ 622 h 25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5387">
                  <a:moveTo>
                    <a:pt x="18097" y="622"/>
                  </a:moveTo>
                  <a:cubicBezTo>
                    <a:pt x="18097" y="622"/>
                    <a:pt x="0" y="-1283"/>
                    <a:pt x="0" y="1575"/>
                  </a:cubicBezTo>
                  <a:cubicBezTo>
                    <a:pt x="0" y="5385"/>
                    <a:pt x="10477" y="13005"/>
                    <a:pt x="13334" y="14910"/>
                  </a:cubicBezTo>
                  <a:cubicBezTo>
                    <a:pt x="17144" y="16814"/>
                    <a:pt x="28575" y="25387"/>
                    <a:pt x="28575" y="25387"/>
                  </a:cubicBezTo>
                  <a:lnTo>
                    <a:pt x="18097" y="622"/>
                  </a:lnTo>
                  <a:close/>
                </a:path>
              </a:pathLst>
            </a:custGeom>
            <a:grp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xmlns="" id="{0846A116-E68F-98AD-296E-587E4802C954}"/>
                </a:ext>
              </a:extLst>
            </p:cNvPr>
            <p:cNvSpPr/>
            <p:nvPr/>
          </p:nvSpPr>
          <p:spPr>
            <a:xfrm>
              <a:off x="9688436" y="3477076"/>
              <a:ext cx="14530" cy="13507"/>
            </a:xfrm>
            <a:custGeom>
              <a:avLst/>
              <a:gdLst>
                <a:gd name="connsiteX0" fmla="*/ 0 w 20954"/>
                <a:gd name="connsiteY0" fmla="*/ 428 h 19478"/>
                <a:gd name="connsiteX1" fmla="*/ 5715 w 20954"/>
                <a:gd name="connsiteY1" fmla="*/ 7096 h 19478"/>
                <a:gd name="connsiteX2" fmla="*/ 20955 w 20954"/>
                <a:gd name="connsiteY2" fmla="*/ 19478 h 19478"/>
                <a:gd name="connsiteX3" fmla="*/ 0 w 20954"/>
                <a:gd name="connsiteY3" fmla="*/ 428 h 19478"/>
              </a:gdLst>
              <a:ahLst/>
              <a:cxnLst>
                <a:cxn ang="0">
                  <a:pos x="connsiteX0" y="connsiteY0"/>
                </a:cxn>
                <a:cxn ang="0">
                  <a:pos x="connsiteX1" y="connsiteY1"/>
                </a:cxn>
                <a:cxn ang="0">
                  <a:pos x="connsiteX2" y="connsiteY2"/>
                </a:cxn>
                <a:cxn ang="0">
                  <a:pos x="connsiteX3" y="connsiteY3"/>
                </a:cxn>
              </a:cxnLst>
              <a:rect l="l" t="t" r="r" b="b"/>
              <a:pathLst>
                <a:path w="20954" h="19478">
                  <a:moveTo>
                    <a:pt x="0" y="428"/>
                  </a:moveTo>
                  <a:cubicBezTo>
                    <a:pt x="0" y="428"/>
                    <a:pt x="0" y="-524"/>
                    <a:pt x="5715" y="7096"/>
                  </a:cubicBezTo>
                  <a:cubicBezTo>
                    <a:pt x="11430" y="14716"/>
                    <a:pt x="20955" y="19478"/>
                    <a:pt x="20955" y="19478"/>
                  </a:cubicBezTo>
                  <a:cubicBezTo>
                    <a:pt x="20955" y="19478"/>
                    <a:pt x="13335" y="-3382"/>
                    <a:pt x="0" y="428"/>
                  </a:cubicBezTo>
                  <a:close/>
                </a:path>
              </a:pathLst>
            </a:custGeom>
            <a:grpFill/>
            <a:ln w="952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D496A55D-73B1-57C9-9A92-45839EE82B67}"/>
                </a:ext>
              </a:extLst>
            </p:cNvPr>
            <p:cNvSpPr/>
            <p:nvPr/>
          </p:nvSpPr>
          <p:spPr>
            <a:xfrm>
              <a:off x="9212874" y="3768604"/>
              <a:ext cx="18797" cy="18012"/>
            </a:xfrm>
            <a:custGeom>
              <a:avLst/>
              <a:gdLst>
                <a:gd name="connsiteX0" fmla="*/ 20955 w 27107"/>
                <a:gd name="connsiteY0" fmla="*/ 74 h 25975"/>
                <a:gd name="connsiteX1" fmla="*/ 10477 w 27107"/>
                <a:gd name="connsiteY1" fmla="*/ 8646 h 25975"/>
                <a:gd name="connsiteX2" fmla="*/ 4763 w 27107"/>
                <a:gd name="connsiteY2" fmla="*/ 16266 h 25975"/>
                <a:gd name="connsiteX3" fmla="*/ 0 w 27107"/>
                <a:gd name="connsiteY3" fmla="*/ 25791 h 25975"/>
                <a:gd name="connsiteX4" fmla="*/ 11430 w 27107"/>
                <a:gd name="connsiteY4" fmla="*/ 20076 h 25975"/>
                <a:gd name="connsiteX5" fmla="*/ 20002 w 27107"/>
                <a:gd name="connsiteY5" fmla="*/ 13409 h 25975"/>
                <a:gd name="connsiteX6" fmla="*/ 26670 w 27107"/>
                <a:gd name="connsiteY6" fmla="*/ 9599 h 25975"/>
                <a:gd name="connsiteX7" fmla="*/ 20955 w 27107"/>
                <a:gd name="connsiteY7" fmla="*/ 74 h 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07" h="25975">
                  <a:moveTo>
                    <a:pt x="20955" y="74"/>
                  </a:moveTo>
                  <a:cubicBezTo>
                    <a:pt x="17145" y="1026"/>
                    <a:pt x="10477" y="4836"/>
                    <a:pt x="10477" y="8646"/>
                  </a:cubicBezTo>
                  <a:cubicBezTo>
                    <a:pt x="10477" y="12456"/>
                    <a:pt x="5715" y="14361"/>
                    <a:pt x="4763" y="16266"/>
                  </a:cubicBezTo>
                  <a:cubicBezTo>
                    <a:pt x="3810" y="19124"/>
                    <a:pt x="0" y="24839"/>
                    <a:pt x="0" y="25791"/>
                  </a:cubicBezTo>
                  <a:cubicBezTo>
                    <a:pt x="0" y="26744"/>
                    <a:pt x="9525" y="23886"/>
                    <a:pt x="11430" y="20076"/>
                  </a:cubicBezTo>
                  <a:cubicBezTo>
                    <a:pt x="13335" y="17219"/>
                    <a:pt x="16192" y="15314"/>
                    <a:pt x="20002" y="13409"/>
                  </a:cubicBezTo>
                  <a:cubicBezTo>
                    <a:pt x="23813" y="11504"/>
                    <a:pt x="25717" y="11504"/>
                    <a:pt x="26670" y="9599"/>
                  </a:cubicBezTo>
                  <a:cubicBezTo>
                    <a:pt x="28575" y="7694"/>
                    <a:pt x="23813" y="-879"/>
                    <a:pt x="20955" y="74"/>
                  </a:cubicBezTo>
                  <a:close/>
                </a:path>
              </a:pathLst>
            </a:custGeom>
            <a:grp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C4488F46-6F07-5BD4-0D72-DFF571B7EC8E}"/>
                </a:ext>
              </a:extLst>
            </p:cNvPr>
            <p:cNvSpPr/>
            <p:nvPr/>
          </p:nvSpPr>
          <p:spPr>
            <a:xfrm>
              <a:off x="9240615" y="3740607"/>
              <a:ext cx="43163" cy="32670"/>
            </a:xfrm>
            <a:custGeom>
              <a:avLst/>
              <a:gdLst>
                <a:gd name="connsiteX0" fmla="*/ 0 w 62244"/>
                <a:gd name="connsiteY0" fmla="*/ 47114 h 47113"/>
                <a:gd name="connsiteX1" fmla="*/ 3810 w 62244"/>
                <a:gd name="connsiteY1" fmla="*/ 39494 h 47113"/>
                <a:gd name="connsiteX2" fmla="*/ 15241 w 62244"/>
                <a:gd name="connsiteY2" fmla="*/ 28064 h 47113"/>
                <a:gd name="connsiteX3" fmla="*/ 24766 w 62244"/>
                <a:gd name="connsiteY3" fmla="*/ 19491 h 47113"/>
                <a:gd name="connsiteX4" fmla="*/ 34291 w 62244"/>
                <a:gd name="connsiteY4" fmla="*/ 12824 h 47113"/>
                <a:gd name="connsiteX5" fmla="*/ 38100 w 62244"/>
                <a:gd name="connsiteY5" fmla="*/ 10919 h 47113"/>
                <a:gd name="connsiteX6" fmla="*/ 43816 w 62244"/>
                <a:gd name="connsiteY6" fmla="*/ 9966 h 47113"/>
                <a:gd name="connsiteX7" fmla="*/ 53341 w 62244"/>
                <a:gd name="connsiteY7" fmla="*/ 5204 h 47113"/>
                <a:gd name="connsiteX8" fmla="*/ 57150 w 62244"/>
                <a:gd name="connsiteY8" fmla="*/ 441 h 47113"/>
                <a:gd name="connsiteX9" fmla="*/ 61913 w 62244"/>
                <a:gd name="connsiteY9" fmla="*/ 6156 h 47113"/>
                <a:gd name="connsiteX10" fmla="*/ 55245 w 62244"/>
                <a:gd name="connsiteY10" fmla="*/ 14729 h 47113"/>
                <a:gd name="connsiteX11" fmla="*/ 44768 w 62244"/>
                <a:gd name="connsiteY11" fmla="*/ 15681 h 47113"/>
                <a:gd name="connsiteX12" fmla="*/ 38100 w 62244"/>
                <a:gd name="connsiteY12" fmla="*/ 19491 h 47113"/>
                <a:gd name="connsiteX13" fmla="*/ 32385 w 62244"/>
                <a:gd name="connsiteY13" fmla="*/ 26159 h 47113"/>
                <a:gd name="connsiteX14" fmla="*/ 24766 w 62244"/>
                <a:gd name="connsiteY14" fmla="*/ 29969 h 47113"/>
                <a:gd name="connsiteX15" fmla="*/ 20956 w 62244"/>
                <a:gd name="connsiteY15" fmla="*/ 30921 h 47113"/>
                <a:gd name="connsiteX16" fmla="*/ 14288 w 62244"/>
                <a:gd name="connsiteY16" fmla="*/ 36636 h 47113"/>
                <a:gd name="connsiteX17" fmla="*/ 0 w 62244"/>
                <a:gd name="connsiteY17" fmla="*/ 47114 h 4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244" h="47113">
                  <a:moveTo>
                    <a:pt x="0" y="47114"/>
                  </a:moveTo>
                  <a:cubicBezTo>
                    <a:pt x="953" y="44256"/>
                    <a:pt x="1906" y="41399"/>
                    <a:pt x="3810" y="39494"/>
                  </a:cubicBezTo>
                  <a:cubicBezTo>
                    <a:pt x="6668" y="37589"/>
                    <a:pt x="12383" y="29969"/>
                    <a:pt x="15241" y="28064"/>
                  </a:cubicBezTo>
                  <a:cubicBezTo>
                    <a:pt x="18098" y="26159"/>
                    <a:pt x="20956" y="21396"/>
                    <a:pt x="24766" y="19491"/>
                  </a:cubicBezTo>
                  <a:cubicBezTo>
                    <a:pt x="28575" y="17586"/>
                    <a:pt x="33338" y="10919"/>
                    <a:pt x="34291" y="12824"/>
                  </a:cubicBezTo>
                  <a:cubicBezTo>
                    <a:pt x="35243" y="14729"/>
                    <a:pt x="36195" y="11871"/>
                    <a:pt x="38100" y="10919"/>
                  </a:cubicBezTo>
                  <a:cubicBezTo>
                    <a:pt x="40006" y="9966"/>
                    <a:pt x="41910" y="9966"/>
                    <a:pt x="43816" y="9966"/>
                  </a:cubicBezTo>
                  <a:cubicBezTo>
                    <a:pt x="45720" y="9966"/>
                    <a:pt x="52388" y="7109"/>
                    <a:pt x="53341" y="5204"/>
                  </a:cubicBezTo>
                  <a:cubicBezTo>
                    <a:pt x="54293" y="3299"/>
                    <a:pt x="52388" y="-1464"/>
                    <a:pt x="57150" y="441"/>
                  </a:cubicBezTo>
                  <a:cubicBezTo>
                    <a:pt x="61913" y="2346"/>
                    <a:pt x="62866" y="4251"/>
                    <a:pt x="61913" y="6156"/>
                  </a:cubicBezTo>
                  <a:cubicBezTo>
                    <a:pt x="60008" y="8061"/>
                    <a:pt x="58103" y="13776"/>
                    <a:pt x="55245" y="14729"/>
                  </a:cubicBezTo>
                  <a:cubicBezTo>
                    <a:pt x="52388" y="15681"/>
                    <a:pt x="47625" y="14729"/>
                    <a:pt x="44768" y="15681"/>
                  </a:cubicBezTo>
                  <a:cubicBezTo>
                    <a:pt x="41910" y="17586"/>
                    <a:pt x="40006" y="16634"/>
                    <a:pt x="38100" y="19491"/>
                  </a:cubicBezTo>
                  <a:cubicBezTo>
                    <a:pt x="36195" y="22349"/>
                    <a:pt x="36195" y="24254"/>
                    <a:pt x="32385" y="26159"/>
                  </a:cubicBezTo>
                  <a:cubicBezTo>
                    <a:pt x="29528" y="28064"/>
                    <a:pt x="28575" y="28064"/>
                    <a:pt x="24766" y="29969"/>
                  </a:cubicBezTo>
                  <a:cubicBezTo>
                    <a:pt x="20956" y="30921"/>
                    <a:pt x="26670" y="28064"/>
                    <a:pt x="20956" y="30921"/>
                  </a:cubicBezTo>
                  <a:cubicBezTo>
                    <a:pt x="16193" y="33779"/>
                    <a:pt x="18098" y="33779"/>
                    <a:pt x="14288" y="36636"/>
                  </a:cubicBezTo>
                  <a:cubicBezTo>
                    <a:pt x="12383" y="39494"/>
                    <a:pt x="0" y="47114"/>
                    <a:pt x="0" y="47114"/>
                  </a:cubicBezTo>
                  <a:close/>
                </a:path>
              </a:pathLst>
            </a:custGeom>
            <a:grp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8125B065-F1B2-6D4E-FB67-F50D910ADC16}"/>
                </a:ext>
              </a:extLst>
            </p:cNvPr>
            <p:cNvSpPr/>
            <p:nvPr/>
          </p:nvSpPr>
          <p:spPr>
            <a:xfrm>
              <a:off x="9238634" y="3785081"/>
              <a:ext cx="6120" cy="7456"/>
            </a:xfrm>
            <a:custGeom>
              <a:avLst/>
              <a:gdLst>
                <a:gd name="connsiteX0" fmla="*/ 5715 w 8825"/>
                <a:gd name="connsiteY0" fmla="*/ 125 h 10752"/>
                <a:gd name="connsiteX1" fmla="*/ 0 w 8825"/>
                <a:gd name="connsiteY1" fmla="*/ 5840 h 10752"/>
                <a:gd name="connsiteX2" fmla="*/ 952 w 8825"/>
                <a:gd name="connsiteY2" fmla="*/ 10602 h 10752"/>
                <a:gd name="connsiteX3" fmla="*/ 8573 w 8825"/>
                <a:gd name="connsiteY3" fmla="*/ 5840 h 10752"/>
                <a:gd name="connsiteX4" fmla="*/ 5715 w 8825"/>
                <a:gd name="connsiteY4" fmla="*/ 125 h 10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5" h="10752">
                  <a:moveTo>
                    <a:pt x="5715" y="125"/>
                  </a:moveTo>
                  <a:cubicBezTo>
                    <a:pt x="2857" y="125"/>
                    <a:pt x="0" y="3935"/>
                    <a:pt x="0" y="5840"/>
                  </a:cubicBezTo>
                  <a:cubicBezTo>
                    <a:pt x="0" y="7745"/>
                    <a:pt x="0" y="11555"/>
                    <a:pt x="952" y="10602"/>
                  </a:cubicBezTo>
                  <a:cubicBezTo>
                    <a:pt x="1905" y="9650"/>
                    <a:pt x="5715" y="7745"/>
                    <a:pt x="8573" y="5840"/>
                  </a:cubicBezTo>
                  <a:cubicBezTo>
                    <a:pt x="9525" y="3935"/>
                    <a:pt x="7619" y="-828"/>
                    <a:pt x="5715" y="125"/>
                  </a:cubicBezTo>
                  <a:close/>
                </a:path>
              </a:pathLst>
            </a:custGeom>
            <a:grp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xmlns="" id="{9CAEC921-7719-20C5-BEDC-5AA94C2FB5FB}"/>
                </a:ext>
              </a:extLst>
            </p:cNvPr>
            <p:cNvSpPr/>
            <p:nvPr/>
          </p:nvSpPr>
          <p:spPr>
            <a:xfrm>
              <a:off x="9297979" y="3722419"/>
              <a:ext cx="25860" cy="17920"/>
            </a:xfrm>
            <a:custGeom>
              <a:avLst/>
              <a:gdLst>
                <a:gd name="connsiteX0" fmla="*/ 145 w 37292"/>
                <a:gd name="connsiteY0" fmla="*/ 20955 h 25842"/>
                <a:gd name="connsiteX1" fmla="*/ 23005 w 37292"/>
                <a:gd name="connsiteY1" fmla="*/ 4763 h 25842"/>
                <a:gd name="connsiteX2" fmla="*/ 37293 w 37292"/>
                <a:gd name="connsiteY2" fmla="*/ 0 h 25842"/>
                <a:gd name="connsiteX3" fmla="*/ 25862 w 37292"/>
                <a:gd name="connsiteY3" fmla="*/ 12383 h 25842"/>
                <a:gd name="connsiteX4" fmla="*/ 9670 w 37292"/>
                <a:gd name="connsiteY4" fmla="*/ 25717 h 25842"/>
                <a:gd name="connsiteX5" fmla="*/ 145 w 37292"/>
                <a:gd name="connsiteY5" fmla="*/ 20955 h 2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92" h="25842">
                  <a:moveTo>
                    <a:pt x="145" y="20955"/>
                  </a:moveTo>
                  <a:cubicBezTo>
                    <a:pt x="145" y="20955"/>
                    <a:pt x="19195" y="7620"/>
                    <a:pt x="23005" y="4763"/>
                  </a:cubicBezTo>
                  <a:cubicBezTo>
                    <a:pt x="26814" y="1905"/>
                    <a:pt x="37293" y="0"/>
                    <a:pt x="37293" y="0"/>
                  </a:cubicBezTo>
                  <a:cubicBezTo>
                    <a:pt x="37293" y="0"/>
                    <a:pt x="32530" y="8573"/>
                    <a:pt x="25862" y="12383"/>
                  </a:cubicBezTo>
                  <a:cubicBezTo>
                    <a:pt x="20147" y="15240"/>
                    <a:pt x="17289" y="23813"/>
                    <a:pt x="9670" y="25717"/>
                  </a:cubicBezTo>
                  <a:cubicBezTo>
                    <a:pt x="3002" y="26670"/>
                    <a:pt x="-807" y="21908"/>
                    <a:pt x="145" y="20955"/>
                  </a:cubicBezTo>
                  <a:close/>
                </a:path>
              </a:pathLst>
            </a:custGeom>
            <a:grp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xmlns="" id="{B803B410-603B-FB48-B878-1912BD6F11DF}"/>
                </a:ext>
              </a:extLst>
            </p:cNvPr>
            <p:cNvSpPr/>
            <p:nvPr/>
          </p:nvSpPr>
          <p:spPr>
            <a:xfrm>
              <a:off x="9347617" y="3697007"/>
              <a:ext cx="8948" cy="9560"/>
            </a:xfrm>
            <a:custGeom>
              <a:avLst/>
              <a:gdLst>
                <a:gd name="connsiteX0" fmla="*/ 0 w 12904"/>
                <a:gd name="connsiteY0" fmla="*/ 13787 h 13787"/>
                <a:gd name="connsiteX1" fmla="*/ 11430 w 12904"/>
                <a:gd name="connsiteY1" fmla="*/ 452 h 13787"/>
                <a:gd name="connsiteX2" fmla="*/ 0 w 12904"/>
                <a:gd name="connsiteY2" fmla="*/ 13787 h 13787"/>
              </a:gdLst>
              <a:ahLst/>
              <a:cxnLst>
                <a:cxn ang="0">
                  <a:pos x="connsiteX0" y="connsiteY0"/>
                </a:cxn>
                <a:cxn ang="0">
                  <a:pos x="connsiteX1" y="connsiteY1"/>
                </a:cxn>
                <a:cxn ang="0">
                  <a:pos x="connsiteX2" y="connsiteY2"/>
                </a:cxn>
              </a:cxnLst>
              <a:rect l="l" t="t" r="r" b="b"/>
              <a:pathLst>
                <a:path w="12904" h="13787">
                  <a:moveTo>
                    <a:pt x="0" y="13787"/>
                  </a:moveTo>
                  <a:cubicBezTo>
                    <a:pt x="4763" y="9025"/>
                    <a:pt x="7619" y="-2405"/>
                    <a:pt x="11430" y="452"/>
                  </a:cubicBezTo>
                  <a:cubicBezTo>
                    <a:pt x="18098" y="9025"/>
                    <a:pt x="0" y="13787"/>
                    <a:pt x="0" y="13787"/>
                  </a:cubicBezTo>
                  <a:close/>
                </a:path>
              </a:pathLst>
            </a:custGeom>
            <a:grp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xmlns="" id="{2A2265BA-F7F6-03EB-B236-06EF78CEBA99}"/>
                </a:ext>
              </a:extLst>
            </p:cNvPr>
            <p:cNvSpPr/>
            <p:nvPr/>
          </p:nvSpPr>
          <p:spPr>
            <a:xfrm>
              <a:off x="9394513" y="3649679"/>
              <a:ext cx="8187" cy="4709"/>
            </a:xfrm>
            <a:custGeom>
              <a:avLst/>
              <a:gdLst>
                <a:gd name="connsiteX0" fmla="*/ 0 w 11807"/>
                <a:gd name="connsiteY0" fmla="*/ 6791 h 6791"/>
                <a:gd name="connsiteX1" fmla="*/ 11430 w 11807"/>
                <a:gd name="connsiteY1" fmla="*/ 124 h 6791"/>
                <a:gd name="connsiteX2" fmla="*/ 0 w 11807"/>
                <a:gd name="connsiteY2" fmla="*/ 6791 h 6791"/>
              </a:gdLst>
              <a:ahLst/>
              <a:cxnLst>
                <a:cxn ang="0">
                  <a:pos x="connsiteX0" y="connsiteY0"/>
                </a:cxn>
                <a:cxn ang="0">
                  <a:pos x="connsiteX1" y="connsiteY1"/>
                </a:cxn>
                <a:cxn ang="0">
                  <a:pos x="connsiteX2" y="connsiteY2"/>
                </a:cxn>
              </a:cxnLst>
              <a:rect l="l" t="t" r="r" b="b"/>
              <a:pathLst>
                <a:path w="11807" h="6791">
                  <a:moveTo>
                    <a:pt x="0" y="6791"/>
                  </a:moveTo>
                  <a:cubicBezTo>
                    <a:pt x="952" y="3934"/>
                    <a:pt x="6667" y="-829"/>
                    <a:pt x="11430" y="124"/>
                  </a:cubicBezTo>
                  <a:cubicBezTo>
                    <a:pt x="14288" y="1076"/>
                    <a:pt x="0" y="6791"/>
                    <a:pt x="0" y="6791"/>
                  </a:cubicBezTo>
                  <a:close/>
                </a:path>
              </a:pathLst>
            </a:custGeom>
            <a:grp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xmlns="" id="{A15153BE-42DE-BA98-DA93-31BFFDB65BB1}"/>
                </a:ext>
              </a:extLst>
            </p:cNvPr>
            <p:cNvSpPr/>
            <p:nvPr/>
          </p:nvSpPr>
          <p:spPr>
            <a:xfrm>
              <a:off x="9407723" y="3627938"/>
              <a:ext cx="6785" cy="10319"/>
            </a:xfrm>
            <a:custGeom>
              <a:avLst/>
              <a:gdLst>
                <a:gd name="connsiteX0" fmla="*/ 0 w 9785"/>
                <a:gd name="connsiteY0" fmla="*/ 14330 h 14881"/>
                <a:gd name="connsiteX1" fmla="*/ 7620 w 9785"/>
                <a:gd name="connsiteY1" fmla="*/ 43 h 14881"/>
                <a:gd name="connsiteX2" fmla="*/ 0 w 9785"/>
                <a:gd name="connsiteY2" fmla="*/ 14330 h 14881"/>
              </a:gdLst>
              <a:ahLst/>
              <a:cxnLst>
                <a:cxn ang="0">
                  <a:pos x="connsiteX0" y="connsiteY0"/>
                </a:cxn>
                <a:cxn ang="0">
                  <a:pos x="connsiteX1" y="connsiteY1"/>
                </a:cxn>
                <a:cxn ang="0">
                  <a:pos x="connsiteX2" y="connsiteY2"/>
                </a:cxn>
              </a:cxnLst>
              <a:rect l="l" t="t" r="r" b="b"/>
              <a:pathLst>
                <a:path w="9785" h="14881">
                  <a:moveTo>
                    <a:pt x="0" y="14330"/>
                  </a:moveTo>
                  <a:cubicBezTo>
                    <a:pt x="0" y="14330"/>
                    <a:pt x="1905" y="-910"/>
                    <a:pt x="7620" y="43"/>
                  </a:cubicBezTo>
                  <a:cubicBezTo>
                    <a:pt x="13335" y="995"/>
                    <a:pt x="6667" y="18140"/>
                    <a:pt x="0" y="14330"/>
                  </a:cubicBezTo>
                  <a:close/>
                </a:path>
              </a:pathLst>
            </a:custGeom>
            <a:grp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xmlns="" id="{4CDE3208-F727-3C49-F1B9-D803E96094C6}"/>
                </a:ext>
              </a:extLst>
            </p:cNvPr>
            <p:cNvSpPr/>
            <p:nvPr/>
          </p:nvSpPr>
          <p:spPr>
            <a:xfrm>
              <a:off x="9423546" y="3600222"/>
              <a:ext cx="20525" cy="17915"/>
            </a:xfrm>
            <a:custGeom>
              <a:avLst/>
              <a:gdLst>
                <a:gd name="connsiteX0" fmla="*/ 1947 w 29599"/>
                <a:gd name="connsiteY0" fmla="*/ 23820 h 25835"/>
                <a:gd name="connsiteX1" fmla="*/ 3852 w 29599"/>
                <a:gd name="connsiteY1" fmla="*/ 15247 h 25835"/>
                <a:gd name="connsiteX2" fmla="*/ 16234 w 29599"/>
                <a:gd name="connsiteY2" fmla="*/ 9532 h 25835"/>
                <a:gd name="connsiteX3" fmla="*/ 23855 w 29599"/>
                <a:gd name="connsiteY3" fmla="*/ 960 h 25835"/>
                <a:gd name="connsiteX4" fmla="*/ 26711 w 29599"/>
                <a:gd name="connsiteY4" fmla="*/ 8580 h 25835"/>
                <a:gd name="connsiteX5" fmla="*/ 7661 w 29599"/>
                <a:gd name="connsiteY5" fmla="*/ 24772 h 25835"/>
                <a:gd name="connsiteX6" fmla="*/ 1947 w 29599"/>
                <a:gd name="connsiteY6" fmla="*/ 23820 h 2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99" h="25835">
                  <a:moveTo>
                    <a:pt x="1947" y="23820"/>
                  </a:moveTo>
                  <a:cubicBezTo>
                    <a:pt x="994" y="20962"/>
                    <a:pt x="-2816" y="17152"/>
                    <a:pt x="3852" y="15247"/>
                  </a:cubicBezTo>
                  <a:cubicBezTo>
                    <a:pt x="10519" y="13342"/>
                    <a:pt x="16234" y="9532"/>
                    <a:pt x="16234" y="9532"/>
                  </a:cubicBezTo>
                  <a:cubicBezTo>
                    <a:pt x="16234" y="9532"/>
                    <a:pt x="16234" y="3817"/>
                    <a:pt x="23855" y="960"/>
                  </a:cubicBezTo>
                  <a:cubicBezTo>
                    <a:pt x="31474" y="-1898"/>
                    <a:pt x="30522" y="1912"/>
                    <a:pt x="26711" y="8580"/>
                  </a:cubicBezTo>
                  <a:cubicBezTo>
                    <a:pt x="22902" y="15247"/>
                    <a:pt x="12424" y="21915"/>
                    <a:pt x="7661" y="24772"/>
                  </a:cubicBezTo>
                  <a:cubicBezTo>
                    <a:pt x="2899" y="27630"/>
                    <a:pt x="1947" y="23820"/>
                    <a:pt x="1947" y="23820"/>
                  </a:cubicBezTo>
                  <a:close/>
                </a:path>
              </a:pathLst>
            </a:custGeom>
            <a:grp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xmlns="" id="{F27847FC-D2D2-D18E-8BF8-F4E3F46B7E63}"/>
                </a:ext>
              </a:extLst>
            </p:cNvPr>
            <p:cNvSpPr/>
            <p:nvPr/>
          </p:nvSpPr>
          <p:spPr>
            <a:xfrm>
              <a:off x="9427268" y="3592088"/>
              <a:ext cx="5249" cy="3573"/>
            </a:xfrm>
            <a:custGeom>
              <a:avLst/>
              <a:gdLst>
                <a:gd name="connsiteX0" fmla="*/ 1342 w 7570"/>
                <a:gd name="connsiteY0" fmla="*/ 5070 h 5152"/>
                <a:gd name="connsiteX1" fmla="*/ 5152 w 7570"/>
                <a:gd name="connsiteY1" fmla="*/ 307 h 5152"/>
                <a:gd name="connsiteX2" fmla="*/ 1342 w 7570"/>
                <a:gd name="connsiteY2" fmla="*/ 5070 h 5152"/>
              </a:gdLst>
              <a:ahLst/>
              <a:cxnLst>
                <a:cxn ang="0">
                  <a:pos x="connsiteX0" y="connsiteY0"/>
                </a:cxn>
                <a:cxn ang="0">
                  <a:pos x="connsiteX1" y="connsiteY1"/>
                </a:cxn>
                <a:cxn ang="0">
                  <a:pos x="connsiteX2" y="connsiteY2"/>
                </a:cxn>
              </a:cxnLst>
              <a:rect l="l" t="t" r="r" b="b"/>
              <a:pathLst>
                <a:path w="7570" h="5152">
                  <a:moveTo>
                    <a:pt x="1342" y="5070"/>
                  </a:moveTo>
                  <a:cubicBezTo>
                    <a:pt x="-1515" y="6022"/>
                    <a:pt x="390" y="-1598"/>
                    <a:pt x="5152" y="307"/>
                  </a:cubicBezTo>
                  <a:cubicBezTo>
                    <a:pt x="10867" y="2212"/>
                    <a:pt x="5152" y="4117"/>
                    <a:pt x="1342" y="5070"/>
                  </a:cubicBezTo>
                  <a:close/>
                </a:path>
              </a:pathLst>
            </a:custGeom>
            <a:grp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xmlns="" id="{33432EDD-7027-E653-9885-C08A53E49077}"/>
                </a:ext>
              </a:extLst>
            </p:cNvPr>
            <p:cNvSpPr/>
            <p:nvPr/>
          </p:nvSpPr>
          <p:spPr>
            <a:xfrm>
              <a:off x="10138629" y="3190055"/>
              <a:ext cx="63143" cy="25138"/>
            </a:xfrm>
            <a:custGeom>
              <a:avLst/>
              <a:gdLst>
                <a:gd name="connsiteX0" fmla="*/ 4199 w 91057"/>
                <a:gd name="connsiteY0" fmla="*/ 0 h 36251"/>
                <a:gd name="connsiteX1" fmla="*/ 389 w 91057"/>
                <a:gd name="connsiteY1" fmla="*/ 10477 h 36251"/>
                <a:gd name="connsiteX2" fmla="*/ 8009 w 91057"/>
                <a:gd name="connsiteY2" fmla="*/ 23813 h 36251"/>
                <a:gd name="connsiteX3" fmla="*/ 25155 w 91057"/>
                <a:gd name="connsiteY3" fmla="*/ 17145 h 36251"/>
                <a:gd name="connsiteX4" fmla="*/ 42299 w 91057"/>
                <a:gd name="connsiteY4" fmla="*/ 22860 h 36251"/>
                <a:gd name="connsiteX5" fmla="*/ 61349 w 91057"/>
                <a:gd name="connsiteY5" fmla="*/ 36195 h 36251"/>
                <a:gd name="connsiteX6" fmla="*/ 89924 w 91057"/>
                <a:gd name="connsiteY6" fmla="*/ 28575 h 36251"/>
                <a:gd name="connsiteX7" fmla="*/ 77542 w 91057"/>
                <a:gd name="connsiteY7" fmla="*/ 21907 h 36251"/>
                <a:gd name="connsiteX8" fmla="*/ 62301 w 91057"/>
                <a:gd name="connsiteY8" fmla="*/ 16192 h 36251"/>
                <a:gd name="connsiteX9" fmla="*/ 50872 w 91057"/>
                <a:gd name="connsiteY9" fmla="*/ 10477 h 36251"/>
                <a:gd name="connsiteX10" fmla="*/ 44205 w 91057"/>
                <a:gd name="connsiteY10" fmla="*/ 4763 h 36251"/>
                <a:gd name="connsiteX11" fmla="*/ 30869 w 91057"/>
                <a:gd name="connsiteY11" fmla="*/ 9525 h 36251"/>
                <a:gd name="connsiteX12" fmla="*/ 18486 w 91057"/>
                <a:gd name="connsiteY12" fmla="*/ 10477 h 36251"/>
                <a:gd name="connsiteX13" fmla="*/ 4199 w 91057"/>
                <a:gd name="connsiteY13" fmla="*/ 0 h 3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057" h="36251">
                  <a:moveTo>
                    <a:pt x="4199" y="0"/>
                  </a:moveTo>
                  <a:cubicBezTo>
                    <a:pt x="4199" y="0"/>
                    <a:pt x="-1516" y="3810"/>
                    <a:pt x="389" y="10477"/>
                  </a:cubicBezTo>
                  <a:cubicBezTo>
                    <a:pt x="2294" y="17145"/>
                    <a:pt x="389" y="24765"/>
                    <a:pt x="8009" y="23813"/>
                  </a:cubicBezTo>
                  <a:cubicBezTo>
                    <a:pt x="15630" y="22860"/>
                    <a:pt x="18486" y="17145"/>
                    <a:pt x="25155" y="17145"/>
                  </a:cubicBezTo>
                  <a:cubicBezTo>
                    <a:pt x="30869" y="17145"/>
                    <a:pt x="37536" y="20955"/>
                    <a:pt x="42299" y="22860"/>
                  </a:cubicBezTo>
                  <a:cubicBezTo>
                    <a:pt x="48014" y="25717"/>
                    <a:pt x="55634" y="37147"/>
                    <a:pt x="61349" y="36195"/>
                  </a:cubicBezTo>
                  <a:cubicBezTo>
                    <a:pt x="67064" y="35242"/>
                    <a:pt x="85161" y="29527"/>
                    <a:pt x="89924" y="28575"/>
                  </a:cubicBezTo>
                  <a:cubicBezTo>
                    <a:pt x="94686" y="27622"/>
                    <a:pt x="83257" y="22860"/>
                    <a:pt x="77542" y="21907"/>
                  </a:cubicBezTo>
                  <a:cubicBezTo>
                    <a:pt x="71826" y="20955"/>
                    <a:pt x="61349" y="19050"/>
                    <a:pt x="62301" y="16192"/>
                  </a:cubicBezTo>
                  <a:cubicBezTo>
                    <a:pt x="63255" y="12382"/>
                    <a:pt x="54682" y="8572"/>
                    <a:pt x="50872" y="10477"/>
                  </a:cubicBezTo>
                  <a:cubicBezTo>
                    <a:pt x="47061" y="12382"/>
                    <a:pt x="48014" y="952"/>
                    <a:pt x="44205" y="4763"/>
                  </a:cubicBezTo>
                  <a:cubicBezTo>
                    <a:pt x="39442" y="8572"/>
                    <a:pt x="33726" y="8572"/>
                    <a:pt x="30869" y="9525"/>
                  </a:cubicBezTo>
                  <a:cubicBezTo>
                    <a:pt x="28011" y="10477"/>
                    <a:pt x="20392" y="13335"/>
                    <a:pt x="18486" y="10477"/>
                  </a:cubicBezTo>
                  <a:cubicBezTo>
                    <a:pt x="17534" y="5715"/>
                    <a:pt x="4199" y="0"/>
                    <a:pt x="4199" y="0"/>
                  </a:cubicBezTo>
                  <a:close/>
                </a:path>
              </a:pathLst>
            </a:custGeom>
            <a:grpFill/>
            <a:ln w="952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xmlns="" id="{04F142DB-1CEE-23D0-CD5D-41114A7610E1}"/>
                </a:ext>
              </a:extLst>
            </p:cNvPr>
            <p:cNvSpPr/>
            <p:nvPr/>
          </p:nvSpPr>
          <p:spPr>
            <a:xfrm>
              <a:off x="4094294" y="2802855"/>
              <a:ext cx="628409" cy="446824"/>
            </a:xfrm>
            <a:custGeom>
              <a:avLst/>
              <a:gdLst>
                <a:gd name="connsiteX0" fmla="*/ 598668 w 906219"/>
                <a:gd name="connsiteY0" fmla="*/ 155466 h 644357"/>
                <a:gd name="connsiteX1" fmla="*/ 598668 w 906219"/>
                <a:gd name="connsiteY1" fmla="*/ 147846 h 644357"/>
                <a:gd name="connsiteX2" fmla="*/ 592953 w 906219"/>
                <a:gd name="connsiteY2" fmla="*/ 141178 h 644357"/>
                <a:gd name="connsiteX3" fmla="*/ 584380 w 906219"/>
                <a:gd name="connsiteY3" fmla="*/ 135463 h 644357"/>
                <a:gd name="connsiteX4" fmla="*/ 575808 w 906219"/>
                <a:gd name="connsiteY4" fmla="*/ 131653 h 644357"/>
                <a:gd name="connsiteX5" fmla="*/ 566283 w 906219"/>
                <a:gd name="connsiteY5" fmla="*/ 132606 h 644357"/>
                <a:gd name="connsiteX6" fmla="*/ 560568 w 906219"/>
                <a:gd name="connsiteY6" fmla="*/ 131653 h 644357"/>
                <a:gd name="connsiteX7" fmla="*/ 553900 w 906219"/>
                <a:gd name="connsiteY7" fmla="*/ 133558 h 644357"/>
                <a:gd name="connsiteX8" fmla="*/ 550090 w 906219"/>
                <a:gd name="connsiteY8" fmla="*/ 135463 h 644357"/>
                <a:gd name="connsiteX9" fmla="*/ 544375 w 906219"/>
                <a:gd name="connsiteY9" fmla="*/ 140226 h 644357"/>
                <a:gd name="connsiteX10" fmla="*/ 540565 w 906219"/>
                <a:gd name="connsiteY10" fmla="*/ 143083 h 644357"/>
                <a:gd name="connsiteX11" fmla="*/ 538660 w 906219"/>
                <a:gd name="connsiteY11" fmla="*/ 137368 h 644357"/>
                <a:gd name="connsiteX12" fmla="*/ 531040 w 906219"/>
                <a:gd name="connsiteY12" fmla="*/ 144988 h 644357"/>
                <a:gd name="connsiteX13" fmla="*/ 524373 w 906219"/>
                <a:gd name="connsiteY13" fmla="*/ 147846 h 644357"/>
                <a:gd name="connsiteX14" fmla="*/ 524373 w 906219"/>
                <a:gd name="connsiteY14" fmla="*/ 141178 h 644357"/>
                <a:gd name="connsiteX15" fmla="*/ 521515 w 906219"/>
                <a:gd name="connsiteY15" fmla="*/ 136416 h 644357"/>
                <a:gd name="connsiteX16" fmla="*/ 517705 w 906219"/>
                <a:gd name="connsiteY16" fmla="*/ 136416 h 644357"/>
                <a:gd name="connsiteX17" fmla="*/ 514848 w 906219"/>
                <a:gd name="connsiteY17" fmla="*/ 135463 h 644357"/>
                <a:gd name="connsiteX18" fmla="*/ 519610 w 906219"/>
                <a:gd name="connsiteY18" fmla="*/ 128796 h 644357"/>
                <a:gd name="connsiteX19" fmla="*/ 518658 w 906219"/>
                <a:gd name="connsiteY19" fmla="*/ 123081 h 644357"/>
                <a:gd name="connsiteX20" fmla="*/ 511990 w 906219"/>
                <a:gd name="connsiteY20" fmla="*/ 124033 h 644357"/>
                <a:gd name="connsiteX21" fmla="*/ 508180 w 906219"/>
                <a:gd name="connsiteY21" fmla="*/ 124986 h 644357"/>
                <a:gd name="connsiteX22" fmla="*/ 500560 w 906219"/>
                <a:gd name="connsiteY22" fmla="*/ 125938 h 644357"/>
                <a:gd name="connsiteX23" fmla="*/ 494845 w 906219"/>
                <a:gd name="connsiteY23" fmla="*/ 127843 h 644357"/>
                <a:gd name="connsiteX24" fmla="*/ 492940 w 906219"/>
                <a:gd name="connsiteY24" fmla="*/ 122128 h 644357"/>
                <a:gd name="connsiteX25" fmla="*/ 498655 w 906219"/>
                <a:gd name="connsiteY25" fmla="*/ 119271 h 644357"/>
                <a:gd name="connsiteX26" fmla="*/ 504370 w 906219"/>
                <a:gd name="connsiteY26" fmla="*/ 116413 h 644357"/>
                <a:gd name="connsiteX27" fmla="*/ 506275 w 906219"/>
                <a:gd name="connsiteY27" fmla="*/ 109746 h 644357"/>
                <a:gd name="connsiteX28" fmla="*/ 506275 w 906219"/>
                <a:gd name="connsiteY28" fmla="*/ 106888 h 644357"/>
                <a:gd name="connsiteX29" fmla="*/ 503418 w 906219"/>
                <a:gd name="connsiteY29" fmla="*/ 103078 h 644357"/>
                <a:gd name="connsiteX30" fmla="*/ 497703 w 906219"/>
                <a:gd name="connsiteY30" fmla="*/ 99268 h 644357"/>
                <a:gd name="connsiteX31" fmla="*/ 491988 w 906219"/>
                <a:gd name="connsiteY31" fmla="*/ 98316 h 644357"/>
                <a:gd name="connsiteX32" fmla="*/ 484368 w 906219"/>
                <a:gd name="connsiteY32" fmla="*/ 101173 h 644357"/>
                <a:gd name="connsiteX33" fmla="*/ 478653 w 906219"/>
                <a:gd name="connsiteY33" fmla="*/ 96411 h 644357"/>
                <a:gd name="connsiteX34" fmla="*/ 472938 w 906219"/>
                <a:gd name="connsiteY34" fmla="*/ 95458 h 644357"/>
                <a:gd name="connsiteX35" fmla="*/ 471985 w 906219"/>
                <a:gd name="connsiteY35" fmla="*/ 89743 h 644357"/>
                <a:gd name="connsiteX36" fmla="*/ 470080 w 906219"/>
                <a:gd name="connsiteY36" fmla="*/ 84028 h 644357"/>
                <a:gd name="connsiteX37" fmla="*/ 466270 w 906219"/>
                <a:gd name="connsiteY37" fmla="*/ 78313 h 644357"/>
                <a:gd name="connsiteX38" fmla="*/ 459603 w 906219"/>
                <a:gd name="connsiteY38" fmla="*/ 76408 h 644357"/>
                <a:gd name="connsiteX39" fmla="*/ 455793 w 906219"/>
                <a:gd name="connsiteY39" fmla="*/ 75456 h 644357"/>
                <a:gd name="connsiteX40" fmla="*/ 448173 w 906219"/>
                <a:gd name="connsiteY40" fmla="*/ 77361 h 644357"/>
                <a:gd name="connsiteX41" fmla="*/ 443410 w 906219"/>
                <a:gd name="connsiteY41" fmla="*/ 73551 h 644357"/>
                <a:gd name="connsiteX42" fmla="*/ 435790 w 906219"/>
                <a:gd name="connsiteY42" fmla="*/ 69741 h 644357"/>
                <a:gd name="connsiteX43" fmla="*/ 429123 w 906219"/>
                <a:gd name="connsiteY43" fmla="*/ 66883 h 644357"/>
                <a:gd name="connsiteX44" fmla="*/ 411025 w 906219"/>
                <a:gd name="connsiteY44" fmla="*/ 64978 h 644357"/>
                <a:gd name="connsiteX45" fmla="*/ 402453 w 906219"/>
                <a:gd name="connsiteY45" fmla="*/ 62121 h 644357"/>
                <a:gd name="connsiteX46" fmla="*/ 384355 w 906219"/>
                <a:gd name="connsiteY46" fmla="*/ 68788 h 644357"/>
                <a:gd name="connsiteX47" fmla="*/ 373878 w 906219"/>
                <a:gd name="connsiteY47" fmla="*/ 74503 h 644357"/>
                <a:gd name="connsiteX48" fmla="*/ 369115 w 906219"/>
                <a:gd name="connsiteY48" fmla="*/ 80218 h 644357"/>
                <a:gd name="connsiteX49" fmla="*/ 371020 w 906219"/>
                <a:gd name="connsiteY49" fmla="*/ 84028 h 644357"/>
                <a:gd name="connsiteX50" fmla="*/ 360543 w 906219"/>
                <a:gd name="connsiteY50" fmla="*/ 92601 h 644357"/>
                <a:gd name="connsiteX51" fmla="*/ 362448 w 906219"/>
                <a:gd name="connsiteY51" fmla="*/ 100221 h 644357"/>
                <a:gd name="connsiteX52" fmla="*/ 366258 w 906219"/>
                <a:gd name="connsiteY52" fmla="*/ 104983 h 644357"/>
                <a:gd name="connsiteX53" fmla="*/ 363400 w 906219"/>
                <a:gd name="connsiteY53" fmla="*/ 108793 h 644357"/>
                <a:gd name="connsiteX54" fmla="*/ 357685 w 906219"/>
                <a:gd name="connsiteY54" fmla="*/ 106888 h 644357"/>
                <a:gd name="connsiteX55" fmla="*/ 353875 w 906219"/>
                <a:gd name="connsiteY55" fmla="*/ 100221 h 644357"/>
                <a:gd name="connsiteX56" fmla="*/ 356733 w 906219"/>
                <a:gd name="connsiteY56" fmla="*/ 94506 h 644357"/>
                <a:gd name="connsiteX57" fmla="*/ 351018 w 906219"/>
                <a:gd name="connsiteY57" fmla="*/ 85933 h 644357"/>
                <a:gd name="connsiteX58" fmla="*/ 345303 w 906219"/>
                <a:gd name="connsiteY58" fmla="*/ 84028 h 644357"/>
                <a:gd name="connsiteX59" fmla="*/ 342445 w 906219"/>
                <a:gd name="connsiteY59" fmla="*/ 87838 h 644357"/>
                <a:gd name="connsiteX60" fmla="*/ 335778 w 906219"/>
                <a:gd name="connsiteY60" fmla="*/ 84981 h 644357"/>
                <a:gd name="connsiteX61" fmla="*/ 328158 w 906219"/>
                <a:gd name="connsiteY61" fmla="*/ 84028 h 644357"/>
                <a:gd name="connsiteX62" fmla="*/ 323395 w 906219"/>
                <a:gd name="connsiteY62" fmla="*/ 80218 h 644357"/>
                <a:gd name="connsiteX63" fmla="*/ 319585 w 906219"/>
                <a:gd name="connsiteY63" fmla="*/ 84981 h 644357"/>
                <a:gd name="connsiteX64" fmla="*/ 318633 w 906219"/>
                <a:gd name="connsiteY64" fmla="*/ 90696 h 644357"/>
                <a:gd name="connsiteX65" fmla="*/ 314823 w 906219"/>
                <a:gd name="connsiteY65" fmla="*/ 98316 h 644357"/>
                <a:gd name="connsiteX66" fmla="*/ 311013 w 906219"/>
                <a:gd name="connsiteY66" fmla="*/ 102126 h 644357"/>
                <a:gd name="connsiteX67" fmla="*/ 308155 w 906219"/>
                <a:gd name="connsiteY67" fmla="*/ 104031 h 644357"/>
                <a:gd name="connsiteX68" fmla="*/ 298630 w 906219"/>
                <a:gd name="connsiteY68" fmla="*/ 105936 h 644357"/>
                <a:gd name="connsiteX69" fmla="*/ 294820 w 906219"/>
                <a:gd name="connsiteY69" fmla="*/ 102126 h 644357"/>
                <a:gd name="connsiteX70" fmla="*/ 301488 w 906219"/>
                <a:gd name="connsiteY70" fmla="*/ 90696 h 644357"/>
                <a:gd name="connsiteX71" fmla="*/ 302440 w 906219"/>
                <a:gd name="connsiteY71" fmla="*/ 84981 h 644357"/>
                <a:gd name="connsiteX72" fmla="*/ 302440 w 906219"/>
                <a:gd name="connsiteY72" fmla="*/ 81171 h 644357"/>
                <a:gd name="connsiteX73" fmla="*/ 303393 w 906219"/>
                <a:gd name="connsiteY73" fmla="*/ 77361 h 644357"/>
                <a:gd name="connsiteX74" fmla="*/ 315775 w 906219"/>
                <a:gd name="connsiteY74" fmla="*/ 63073 h 644357"/>
                <a:gd name="connsiteX75" fmla="*/ 313870 w 906219"/>
                <a:gd name="connsiteY75" fmla="*/ 59263 h 644357"/>
                <a:gd name="connsiteX76" fmla="*/ 306250 w 906219"/>
                <a:gd name="connsiteY76" fmla="*/ 54501 h 644357"/>
                <a:gd name="connsiteX77" fmla="*/ 303393 w 906219"/>
                <a:gd name="connsiteY77" fmla="*/ 47833 h 644357"/>
                <a:gd name="connsiteX78" fmla="*/ 305298 w 906219"/>
                <a:gd name="connsiteY78" fmla="*/ 44023 h 644357"/>
                <a:gd name="connsiteX79" fmla="*/ 298630 w 906219"/>
                <a:gd name="connsiteY79" fmla="*/ 38308 h 644357"/>
                <a:gd name="connsiteX80" fmla="*/ 291010 w 906219"/>
                <a:gd name="connsiteY80" fmla="*/ 35451 h 644357"/>
                <a:gd name="connsiteX81" fmla="*/ 286248 w 906219"/>
                <a:gd name="connsiteY81" fmla="*/ 30688 h 644357"/>
                <a:gd name="connsiteX82" fmla="*/ 284343 w 906219"/>
                <a:gd name="connsiteY82" fmla="*/ 27831 h 644357"/>
                <a:gd name="connsiteX83" fmla="*/ 284343 w 906219"/>
                <a:gd name="connsiteY83" fmla="*/ 22116 h 644357"/>
                <a:gd name="connsiteX84" fmla="*/ 282438 w 906219"/>
                <a:gd name="connsiteY84" fmla="*/ 18306 h 644357"/>
                <a:gd name="connsiteX85" fmla="*/ 285295 w 906219"/>
                <a:gd name="connsiteY85" fmla="*/ 15448 h 644357"/>
                <a:gd name="connsiteX86" fmla="*/ 279580 w 906219"/>
                <a:gd name="connsiteY86" fmla="*/ 8781 h 644357"/>
                <a:gd name="connsiteX87" fmla="*/ 271960 w 906219"/>
                <a:gd name="connsiteY87" fmla="*/ 3066 h 644357"/>
                <a:gd name="connsiteX88" fmla="*/ 261483 w 906219"/>
                <a:gd name="connsiteY88" fmla="*/ 3066 h 644357"/>
                <a:gd name="connsiteX89" fmla="*/ 251958 w 906219"/>
                <a:gd name="connsiteY89" fmla="*/ 5923 h 644357"/>
                <a:gd name="connsiteX90" fmla="*/ 242433 w 906219"/>
                <a:gd name="connsiteY90" fmla="*/ 7828 h 644357"/>
                <a:gd name="connsiteX91" fmla="*/ 235765 w 906219"/>
                <a:gd name="connsiteY91" fmla="*/ 4971 h 644357"/>
                <a:gd name="connsiteX92" fmla="*/ 219573 w 906219"/>
                <a:gd name="connsiteY92" fmla="*/ 13543 h 644357"/>
                <a:gd name="connsiteX93" fmla="*/ 211953 w 906219"/>
                <a:gd name="connsiteY93" fmla="*/ 12591 h 644357"/>
                <a:gd name="connsiteX94" fmla="*/ 198618 w 906219"/>
                <a:gd name="connsiteY94" fmla="*/ 21163 h 644357"/>
                <a:gd name="connsiteX95" fmla="*/ 193855 w 906219"/>
                <a:gd name="connsiteY95" fmla="*/ 24021 h 644357"/>
                <a:gd name="connsiteX96" fmla="*/ 187188 w 906219"/>
                <a:gd name="connsiteY96" fmla="*/ 24021 h 644357"/>
                <a:gd name="connsiteX97" fmla="*/ 179568 w 906219"/>
                <a:gd name="connsiteY97" fmla="*/ 26878 h 644357"/>
                <a:gd name="connsiteX98" fmla="*/ 172900 w 906219"/>
                <a:gd name="connsiteY98" fmla="*/ 31641 h 644357"/>
                <a:gd name="connsiteX99" fmla="*/ 166233 w 906219"/>
                <a:gd name="connsiteY99" fmla="*/ 32593 h 644357"/>
                <a:gd name="connsiteX100" fmla="*/ 160518 w 906219"/>
                <a:gd name="connsiteY100" fmla="*/ 35451 h 644357"/>
                <a:gd name="connsiteX101" fmla="*/ 155755 w 906219"/>
                <a:gd name="connsiteY101" fmla="*/ 41166 h 644357"/>
                <a:gd name="connsiteX102" fmla="*/ 152898 w 906219"/>
                <a:gd name="connsiteY102" fmla="*/ 45928 h 644357"/>
                <a:gd name="connsiteX103" fmla="*/ 148135 w 906219"/>
                <a:gd name="connsiteY103" fmla="*/ 47833 h 644357"/>
                <a:gd name="connsiteX104" fmla="*/ 146230 w 906219"/>
                <a:gd name="connsiteY104" fmla="*/ 55453 h 644357"/>
                <a:gd name="connsiteX105" fmla="*/ 142420 w 906219"/>
                <a:gd name="connsiteY105" fmla="*/ 61168 h 644357"/>
                <a:gd name="connsiteX106" fmla="*/ 139563 w 906219"/>
                <a:gd name="connsiteY106" fmla="*/ 68788 h 644357"/>
                <a:gd name="connsiteX107" fmla="*/ 140515 w 906219"/>
                <a:gd name="connsiteY107" fmla="*/ 77361 h 644357"/>
                <a:gd name="connsiteX108" fmla="*/ 146230 w 906219"/>
                <a:gd name="connsiteY108" fmla="*/ 83076 h 644357"/>
                <a:gd name="connsiteX109" fmla="*/ 149088 w 906219"/>
                <a:gd name="connsiteY109" fmla="*/ 86886 h 644357"/>
                <a:gd name="connsiteX110" fmla="*/ 159565 w 906219"/>
                <a:gd name="connsiteY110" fmla="*/ 87838 h 644357"/>
                <a:gd name="connsiteX111" fmla="*/ 165280 w 906219"/>
                <a:gd name="connsiteY111" fmla="*/ 86886 h 644357"/>
                <a:gd name="connsiteX112" fmla="*/ 174805 w 906219"/>
                <a:gd name="connsiteY112" fmla="*/ 90696 h 644357"/>
                <a:gd name="connsiteX113" fmla="*/ 175758 w 906219"/>
                <a:gd name="connsiteY113" fmla="*/ 99268 h 644357"/>
                <a:gd name="connsiteX114" fmla="*/ 168138 w 906219"/>
                <a:gd name="connsiteY114" fmla="*/ 93553 h 644357"/>
                <a:gd name="connsiteX115" fmla="*/ 160518 w 906219"/>
                <a:gd name="connsiteY115" fmla="*/ 92601 h 644357"/>
                <a:gd name="connsiteX116" fmla="*/ 153850 w 906219"/>
                <a:gd name="connsiteY116" fmla="*/ 96411 h 644357"/>
                <a:gd name="connsiteX117" fmla="*/ 148135 w 906219"/>
                <a:gd name="connsiteY117" fmla="*/ 104031 h 644357"/>
                <a:gd name="connsiteX118" fmla="*/ 140515 w 906219"/>
                <a:gd name="connsiteY118" fmla="*/ 109746 h 644357"/>
                <a:gd name="connsiteX119" fmla="*/ 141468 w 906219"/>
                <a:gd name="connsiteY119" fmla="*/ 116413 h 644357"/>
                <a:gd name="connsiteX120" fmla="*/ 150993 w 906219"/>
                <a:gd name="connsiteY120" fmla="*/ 125938 h 644357"/>
                <a:gd name="connsiteX121" fmla="*/ 156708 w 906219"/>
                <a:gd name="connsiteY121" fmla="*/ 128796 h 644357"/>
                <a:gd name="connsiteX122" fmla="*/ 168138 w 906219"/>
                <a:gd name="connsiteY122" fmla="*/ 130701 h 644357"/>
                <a:gd name="connsiteX123" fmla="*/ 173853 w 906219"/>
                <a:gd name="connsiteY123" fmla="*/ 133558 h 644357"/>
                <a:gd name="connsiteX124" fmla="*/ 176710 w 906219"/>
                <a:gd name="connsiteY124" fmla="*/ 143083 h 644357"/>
                <a:gd name="connsiteX125" fmla="*/ 166233 w 906219"/>
                <a:gd name="connsiteY125" fmla="*/ 145941 h 644357"/>
                <a:gd name="connsiteX126" fmla="*/ 159565 w 906219"/>
                <a:gd name="connsiteY126" fmla="*/ 143083 h 644357"/>
                <a:gd name="connsiteX127" fmla="*/ 148135 w 906219"/>
                <a:gd name="connsiteY127" fmla="*/ 133558 h 644357"/>
                <a:gd name="connsiteX128" fmla="*/ 143373 w 906219"/>
                <a:gd name="connsiteY128" fmla="*/ 133558 h 644357"/>
                <a:gd name="connsiteX129" fmla="*/ 136705 w 906219"/>
                <a:gd name="connsiteY129" fmla="*/ 127843 h 644357"/>
                <a:gd name="connsiteX130" fmla="*/ 132895 w 906219"/>
                <a:gd name="connsiteY130" fmla="*/ 122128 h 644357"/>
                <a:gd name="connsiteX131" fmla="*/ 130990 w 906219"/>
                <a:gd name="connsiteY131" fmla="*/ 117366 h 644357"/>
                <a:gd name="connsiteX132" fmla="*/ 129085 w 906219"/>
                <a:gd name="connsiteY132" fmla="*/ 113556 h 644357"/>
                <a:gd name="connsiteX133" fmla="*/ 123370 w 906219"/>
                <a:gd name="connsiteY133" fmla="*/ 113556 h 644357"/>
                <a:gd name="connsiteX134" fmla="*/ 120513 w 906219"/>
                <a:gd name="connsiteY134" fmla="*/ 106888 h 644357"/>
                <a:gd name="connsiteX135" fmla="*/ 120513 w 906219"/>
                <a:gd name="connsiteY135" fmla="*/ 101173 h 644357"/>
                <a:gd name="connsiteX136" fmla="*/ 121465 w 906219"/>
                <a:gd name="connsiteY136" fmla="*/ 97363 h 644357"/>
                <a:gd name="connsiteX137" fmla="*/ 127180 w 906219"/>
                <a:gd name="connsiteY137" fmla="*/ 83076 h 644357"/>
                <a:gd name="connsiteX138" fmla="*/ 114798 w 906219"/>
                <a:gd name="connsiteY138" fmla="*/ 76408 h 644357"/>
                <a:gd name="connsiteX139" fmla="*/ 129085 w 906219"/>
                <a:gd name="connsiteY139" fmla="*/ 56406 h 644357"/>
                <a:gd name="connsiteX140" fmla="*/ 130038 w 906219"/>
                <a:gd name="connsiteY140" fmla="*/ 41166 h 644357"/>
                <a:gd name="connsiteX141" fmla="*/ 157660 w 906219"/>
                <a:gd name="connsiteY141" fmla="*/ 21163 h 644357"/>
                <a:gd name="connsiteX142" fmla="*/ 170043 w 906219"/>
                <a:gd name="connsiteY142" fmla="*/ 9733 h 644357"/>
                <a:gd name="connsiteX143" fmla="*/ 157660 w 906219"/>
                <a:gd name="connsiteY143" fmla="*/ 4971 h 644357"/>
                <a:gd name="connsiteX144" fmla="*/ 115750 w 906219"/>
                <a:gd name="connsiteY144" fmla="*/ 1161 h 644357"/>
                <a:gd name="connsiteX145" fmla="*/ 89080 w 906219"/>
                <a:gd name="connsiteY145" fmla="*/ 4971 h 644357"/>
                <a:gd name="connsiteX146" fmla="*/ 66220 w 906219"/>
                <a:gd name="connsiteY146" fmla="*/ 15448 h 644357"/>
                <a:gd name="connsiteX147" fmla="*/ 46218 w 906219"/>
                <a:gd name="connsiteY147" fmla="*/ 33546 h 644357"/>
                <a:gd name="connsiteX148" fmla="*/ 27168 w 906219"/>
                <a:gd name="connsiteY148" fmla="*/ 56406 h 644357"/>
                <a:gd name="connsiteX149" fmla="*/ 14785 w 906219"/>
                <a:gd name="connsiteY149" fmla="*/ 77361 h 644357"/>
                <a:gd name="connsiteX150" fmla="*/ 2403 w 906219"/>
                <a:gd name="connsiteY150" fmla="*/ 97363 h 644357"/>
                <a:gd name="connsiteX151" fmla="*/ 4308 w 906219"/>
                <a:gd name="connsiteY151" fmla="*/ 132606 h 644357"/>
                <a:gd name="connsiteX152" fmla="*/ 32883 w 906219"/>
                <a:gd name="connsiteY152" fmla="*/ 155466 h 644357"/>
                <a:gd name="connsiteX153" fmla="*/ 47170 w 906219"/>
                <a:gd name="connsiteY153" fmla="*/ 158323 h 644357"/>
                <a:gd name="connsiteX154" fmla="*/ 71935 w 906219"/>
                <a:gd name="connsiteY154" fmla="*/ 159276 h 644357"/>
                <a:gd name="connsiteX155" fmla="*/ 66220 w 906219"/>
                <a:gd name="connsiteY155" fmla="*/ 161181 h 644357"/>
                <a:gd name="connsiteX156" fmla="*/ 42408 w 906219"/>
                <a:gd name="connsiteY156" fmla="*/ 164038 h 644357"/>
                <a:gd name="connsiteX157" fmla="*/ 27168 w 906219"/>
                <a:gd name="connsiteY157" fmla="*/ 164038 h 644357"/>
                <a:gd name="connsiteX158" fmla="*/ 33835 w 906219"/>
                <a:gd name="connsiteY158" fmla="*/ 190708 h 644357"/>
                <a:gd name="connsiteX159" fmla="*/ 51933 w 906219"/>
                <a:gd name="connsiteY159" fmla="*/ 196423 h 644357"/>
                <a:gd name="connsiteX160" fmla="*/ 63363 w 906219"/>
                <a:gd name="connsiteY160" fmla="*/ 210711 h 644357"/>
                <a:gd name="connsiteX161" fmla="*/ 75745 w 906219"/>
                <a:gd name="connsiteY161" fmla="*/ 210711 h 644357"/>
                <a:gd name="connsiteX162" fmla="*/ 98605 w 906219"/>
                <a:gd name="connsiteY162" fmla="*/ 204996 h 644357"/>
                <a:gd name="connsiteX163" fmla="*/ 118608 w 906219"/>
                <a:gd name="connsiteY163" fmla="*/ 211663 h 644357"/>
                <a:gd name="connsiteX164" fmla="*/ 128133 w 906219"/>
                <a:gd name="connsiteY164" fmla="*/ 225951 h 644357"/>
                <a:gd name="connsiteX165" fmla="*/ 142420 w 906219"/>
                <a:gd name="connsiteY165" fmla="*/ 229761 h 644357"/>
                <a:gd name="connsiteX166" fmla="*/ 165280 w 906219"/>
                <a:gd name="connsiteY166" fmla="*/ 228808 h 644357"/>
                <a:gd name="connsiteX167" fmla="*/ 182425 w 906219"/>
                <a:gd name="connsiteY167" fmla="*/ 227856 h 644357"/>
                <a:gd name="connsiteX168" fmla="*/ 212905 w 906219"/>
                <a:gd name="connsiteY168" fmla="*/ 228808 h 644357"/>
                <a:gd name="connsiteX169" fmla="*/ 232908 w 906219"/>
                <a:gd name="connsiteY169" fmla="*/ 229761 h 644357"/>
                <a:gd name="connsiteX170" fmla="*/ 245290 w 906219"/>
                <a:gd name="connsiteY170" fmla="*/ 229761 h 644357"/>
                <a:gd name="connsiteX171" fmla="*/ 266245 w 906219"/>
                <a:gd name="connsiteY171" fmla="*/ 236428 h 644357"/>
                <a:gd name="connsiteX172" fmla="*/ 254815 w 906219"/>
                <a:gd name="connsiteY172" fmla="*/ 221188 h 644357"/>
                <a:gd name="connsiteX173" fmla="*/ 269103 w 906219"/>
                <a:gd name="connsiteY173" fmla="*/ 224998 h 644357"/>
                <a:gd name="connsiteX174" fmla="*/ 277675 w 906219"/>
                <a:gd name="connsiteY174" fmla="*/ 222141 h 644357"/>
                <a:gd name="connsiteX175" fmla="*/ 282438 w 906219"/>
                <a:gd name="connsiteY175" fmla="*/ 220236 h 644357"/>
                <a:gd name="connsiteX176" fmla="*/ 286248 w 906219"/>
                <a:gd name="connsiteY176" fmla="*/ 223093 h 644357"/>
                <a:gd name="connsiteX177" fmla="*/ 292915 w 906219"/>
                <a:gd name="connsiteY177" fmla="*/ 223093 h 644357"/>
                <a:gd name="connsiteX178" fmla="*/ 299583 w 906219"/>
                <a:gd name="connsiteY178" fmla="*/ 221188 h 644357"/>
                <a:gd name="connsiteX179" fmla="*/ 305298 w 906219"/>
                <a:gd name="connsiteY179" fmla="*/ 224046 h 644357"/>
                <a:gd name="connsiteX180" fmla="*/ 313870 w 906219"/>
                <a:gd name="connsiteY180" fmla="*/ 226903 h 644357"/>
                <a:gd name="connsiteX181" fmla="*/ 317680 w 906219"/>
                <a:gd name="connsiteY181" fmla="*/ 226903 h 644357"/>
                <a:gd name="connsiteX182" fmla="*/ 320538 w 906219"/>
                <a:gd name="connsiteY182" fmla="*/ 226903 h 644357"/>
                <a:gd name="connsiteX183" fmla="*/ 325300 w 906219"/>
                <a:gd name="connsiteY183" fmla="*/ 227856 h 644357"/>
                <a:gd name="connsiteX184" fmla="*/ 333873 w 906219"/>
                <a:gd name="connsiteY184" fmla="*/ 231666 h 644357"/>
                <a:gd name="connsiteX185" fmla="*/ 340540 w 906219"/>
                <a:gd name="connsiteY185" fmla="*/ 231666 h 644357"/>
                <a:gd name="connsiteX186" fmla="*/ 345303 w 906219"/>
                <a:gd name="connsiteY186" fmla="*/ 234523 h 644357"/>
                <a:gd name="connsiteX187" fmla="*/ 351018 w 906219"/>
                <a:gd name="connsiteY187" fmla="*/ 234523 h 644357"/>
                <a:gd name="connsiteX188" fmla="*/ 357685 w 906219"/>
                <a:gd name="connsiteY188" fmla="*/ 231666 h 644357"/>
                <a:gd name="connsiteX189" fmla="*/ 362448 w 906219"/>
                <a:gd name="connsiteY189" fmla="*/ 230713 h 644357"/>
                <a:gd name="connsiteX190" fmla="*/ 362448 w 906219"/>
                <a:gd name="connsiteY190" fmla="*/ 225951 h 644357"/>
                <a:gd name="connsiteX191" fmla="*/ 362448 w 906219"/>
                <a:gd name="connsiteY191" fmla="*/ 222141 h 644357"/>
                <a:gd name="connsiteX192" fmla="*/ 361495 w 906219"/>
                <a:gd name="connsiteY192" fmla="*/ 218331 h 644357"/>
                <a:gd name="connsiteX193" fmla="*/ 358638 w 906219"/>
                <a:gd name="connsiteY193" fmla="*/ 214521 h 644357"/>
                <a:gd name="connsiteX194" fmla="*/ 353875 w 906219"/>
                <a:gd name="connsiteY194" fmla="*/ 211663 h 644357"/>
                <a:gd name="connsiteX195" fmla="*/ 350065 w 906219"/>
                <a:gd name="connsiteY195" fmla="*/ 208806 h 644357"/>
                <a:gd name="connsiteX196" fmla="*/ 343398 w 906219"/>
                <a:gd name="connsiteY196" fmla="*/ 208806 h 644357"/>
                <a:gd name="connsiteX197" fmla="*/ 343398 w 906219"/>
                <a:gd name="connsiteY197" fmla="*/ 204043 h 644357"/>
                <a:gd name="connsiteX198" fmla="*/ 347208 w 906219"/>
                <a:gd name="connsiteY198" fmla="*/ 201186 h 644357"/>
                <a:gd name="connsiteX199" fmla="*/ 351970 w 906219"/>
                <a:gd name="connsiteY199" fmla="*/ 200233 h 644357"/>
                <a:gd name="connsiteX200" fmla="*/ 358638 w 906219"/>
                <a:gd name="connsiteY200" fmla="*/ 196423 h 644357"/>
                <a:gd name="connsiteX201" fmla="*/ 362448 w 906219"/>
                <a:gd name="connsiteY201" fmla="*/ 201186 h 644357"/>
                <a:gd name="connsiteX202" fmla="*/ 361495 w 906219"/>
                <a:gd name="connsiteY202" fmla="*/ 206901 h 644357"/>
                <a:gd name="connsiteX203" fmla="*/ 367210 w 906219"/>
                <a:gd name="connsiteY203" fmla="*/ 207853 h 644357"/>
                <a:gd name="connsiteX204" fmla="*/ 370068 w 906219"/>
                <a:gd name="connsiteY204" fmla="*/ 210711 h 644357"/>
                <a:gd name="connsiteX205" fmla="*/ 372925 w 906219"/>
                <a:gd name="connsiteY205" fmla="*/ 215473 h 644357"/>
                <a:gd name="connsiteX206" fmla="*/ 382450 w 906219"/>
                <a:gd name="connsiteY206" fmla="*/ 215473 h 644357"/>
                <a:gd name="connsiteX207" fmla="*/ 389118 w 906219"/>
                <a:gd name="connsiteY207" fmla="*/ 215473 h 644357"/>
                <a:gd name="connsiteX208" fmla="*/ 392928 w 906219"/>
                <a:gd name="connsiteY208" fmla="*/ 220236 h 644357"/>
                <a:gd name="connsiteX209" fmla="*/ 391023 w 906219"/>
                <a:gd name="connsiteY209" fmla="*/ 232618 h 644357"/>
                <a:gd name="connsiteX210" fmla="*/ 393880 w 906219"/>
                <a:gd name="connsiteY210" fmla="*/ 235476 h 644357"/>
                <a:gd name="connsiteX211" fmla="*/ 409120 w 906219"/>
                <a:gd name="connsiteY211" fmla="*/ 231666 h 644357"/>
                <a:gd name="connsiteX212" fmla="*/ 413883 w 906219"/>
                <a:gd name="connsiteY212" fmla="*/ 233571 h 644357"/>
                <a:gd name="connsiteX213" fmla="*/ 418645 w 906219"/>
                <a:gd name="connsiteY213" fmla="*/ 237381 h 644357"/>
                <a:gd name="connsiteX214" fmla="*/ 416740 w 906219"/>
                <a:gd name="connsiteY214" fmla="*/ 242143 h 644357"/>
                <a:gd name="connsiteX215" fmla="*/ 420550 w 906219"/>
                <a:gd name="connsiteY215" fmla="*/ 244048 h 644357"/>
                <a:gd name="connsiteX216" fmla="*/ 419598 w 906219"/>
                <a:gd name="connsiteY216" fmla="*/ 247858 h 644357"/>
                <a:gd name="connsiteX217" fmla="*/ 427218 w 906219"/>
                <a:gd name="connsiteY217" fmla="*/ 248811 h 644357"/>
                <a:gd name="connsiteX218" fmla="*/ 431028 w 906219"/>
                <a:gd name="connsiteY218" fmla="*/ 252621 h 644357"/>
                <a:gd name="connsiteX219" fmla="*/ 431980 w 906219"/>
                <a:gd name="connsiteY219" fmla="*/ 257383 h 644357"/>
                <a:gd name="connsiteX220" fmla="*/ 439600 w 906219"/>
                <a:gd name="connsiteY220" fmla="*/ 261193 h 644357"/>
                <a:gd name="connsiteX221" fmla="*/ 448173 w 906219"/>
                <a:gd name="connsiteY221" fmla="*/ 262146 h 644357"/>
                <a:gd name="connsiteX222" fmla="*/ 453888 w 906219"/>
                <a:gd name="connsiteY222" fmla="*/ 265003 h 644357"/>
                <a:gd name="connsiteX223" fmla="*/ 459603 w 906219"/>
                <a:gd name="connsiteY223" fmla="*/ 268813 h 644357"/>
                <a:gd name="connsiteX224" fmla="*/ 458650 w 906219"/>
                <a:gd name="connsiteY224" fmla="*/ 273576 h 644357"/>
                <a:gd name="connsiteX225" fmla="*/ 452935 w 906219"/>
                <a:gd name="connsiteY225" fmla="*/ 277386 h 644357"/>
                <a:gd name="connsiteX226" fmla="*/ 449125 w 906219"/>
                <a:gd name="connsiteY226" fmla="*/ 280243 h 644357"/>
                <a:gd name="connsiteX227" fmla="*/ 438648 w 906219"/>
                <a:gd name="connsiteY227" fmla="*/ 281196 h 644357"/>
                <a:gd name="connsiteX228" fmla="*/ 431028 w 906219"/>
                <a:gd name="connsiteY228" fmla="*/ 278338 h 644357"/>
                <a:gd name="connsiteX229" fmla="*/ 424360 w 906219"/>
                <a:gd name="connsiteY229" fmla="*/ 286911 h 644357"/>
                <a:gd name="connsiteX230" fmla="*/ 430075 w 906219"/>
                <a:gd name="connsiteY230" fmla="*/ 295483 h 644357"/>
                <a:gd name="connsiteX231" fmla="*/ 450078 w 906219"/>
                <a:gd name="connsiteY231" fmla="*/ 292626 h 644357"/>
                <a:gd name="connsiteX232" fmla="*/ 458650 w 906219"/>
                <a:gd name="connsiteY232" fmla="*/ 288816 h 644357"/>
                <a:gd name="connsiteX233" fmla="*/ 464365 w 906219"/>
                <a:gd name="connsiteY233" fmla="*/ 284053 h 644357"/>
                <a:gd name="connsiteX234" fmla="*/ 468175 w 906219"/>
                <a:gd name="connsiteY234" fmla="*/ 282148 h 644357"/>
                <a:gd name="connsiteX235" fmla="*/ 471985 w 906219"/>
                <a:gd name="connsiteY235" fmla="*/ 285006 h 644357"/>
                <a:gd name="connsiteX236" fmla="*/ 475795 w 906219"/>
                <a:gd name="connsiteY236" fmla="*/ 283101 h 644357"/>
                <a:gd name="connsiteX237" fmla="*/ 485320 w 906219"/>
                <a:gd name="connsiteY237" fmla="*/ 285958 h 644357"/>
                <a:gd name="connsiteX238" fmla="*/ 485320 w 906219"/>
                <a:gd name="connsiteY238" fmla="*/ 286911 h 644357"/>
                <a:gd name="connsiteX239" fmla="*/ 483415 w 906219"/>
                <a:gd name="connsiteY239" fmla="*/ 290721 h 644357"/>
                <a:gd name="connsiteX240" fmla="*/ 490083 w 906219"/>
                <a:gd name="connsiteY240" fmla="*/ 294531 h 644357"/>
                <a:gd name="connsiteX241" fmla="*/ 491035 w 906219"/>
                <a:gd name="connsiteY241" fmla="*/ 295483 h 644357"/>
                <a:gd name="connsiteX242" fmla="*/ 493893 w 906219"/>
                <a:gd name="connsiteY242" fmla="*/ 304056 h 644357"/>
                <a:gd name="connsiteX243" fmla="*/ 497703 w 906219"/>
                <a:gd name="connsiteY243" fmla="*/ 306913 h 644357"/>
                <a:gd name="connsiteX244" fmla="*/ 502465 w 906219"/>
                <a:gd name="connsiteY244" fmla="*/ 308818 h 644357"/>
                <a:gd name="connsiteX245" fmla="*/ 505323 w 906219"/>
                <a:gd name="connsiteY245" fmla="*/ 304056 h 644357"/>
                <a:gd name="connsiteX246" fmla="*/ 508180 w 906219"/>
                <a:gd name="connsiteY246" fmla="*/ 301198 h 644357"/>
                <a:gd name="connsiteX247" fmla="*/ 512943 w 906219"/>
                <a:gd name="connsiteY247" fmla="*/ 304056 h 644357"/>
                <a:gd name="connsiteX248" fmla="*/ 515800 w 906219"/>
                <a:gd name="connsiteY248" fmla="*/ 310723 h 644357"/>
                <a:gd name="connsiteX249" fmla="*/ 513895 w 906219"/>
                <a:gd name="connsiteY249" fmla="*/ 315486 h 644357"/>
                <a:gd name="connsiteX250" fmla="*/ 522468 w 906219"/>
                <a:gd name="connsiteY250" fmla="*/ 320248 h 644357"/>
                <a:gd name="connsiteX251" fmla="*/ 530088 w 906219"/>
                <a:gd name="connsiteY251" fmla="*/ 319296 h 644357"/>
                <a:gd name="connsiteX252" fmla="*/ 547233 w 906219"/>
                <a:gd name="connsiteY252" fmla="*/ 345013 h 644357"/>
                <a:gd name="connsiteX253" fmla="*/ 551043 w 906219"/>
                <a:gd name="connsiteY253" fmla="*/ 349776 h 644357"/>
                <a:gd name="connsiteX254" fmla="*/ 556758 w 906219"/>
                <a:gd name="connsiteY254" fmla="*/ 353586 h 644357"/>
                <a:gd name="connsiteX255" fmla="*/ 559615 w 906219"/>
                <a:gd name="connsiteY255" fmla="*/ 363111 h 644357"/>
                <a:gd name="connsiteX256" fmla="*/ 561520 w 906219"/>
                <a:gd name="connsiteY256" fmla="*/ 370731 h 644357"/>
                <a:gd name="connsiteX257" fmla="*/ 561520 w 906219"/>
                <a:gd name="connsiteY257" fmla="*/ 375493 h 644357"/>
                <a:gd name="connsiteX258" fmla="*/ 557710 w 906219"/>
                <a:gd name="connsiteY258" fmla="*/ 380256 h 644357"/>
                <a:gd name="connsiteX259" fmla="*/ 551043 w 906219"/>
                <a:gd name="connsiteY259" fmla="*/ 385971 h 644357"/>
                <a:gd name="connsiteX260" fmla="*/ 544375 w 906219"/>
                <a:gd name="connsiteY260" fmla="*/ 391686 h 644357"/>
                <a:gd name="connsiteX261" fmla="*/ 538660 w 906219"/>
                <a:gd name="connsiteY261" fmla="*/ 398353 h 644357"/>
                <a:gd name="connsiteX262" fmla="*/ 537708 w 906219"/>
                <a:gd name="connsiteY262" fmla="*/ 401211 h 644357"/>
                <a:gd name="connsiteX263" fmla="*/ 532945 w 906219"/>
                <a:gd name="connsiteY263" fmla="*/ 405021 h 644357"/>
                <a:gd name="connsiteX264" fmla="*/ 524373 w 906219"/>
                <a:gd name="connsiteY264" fmla="*/ 411688 h 644357"/>
                <a:gd name="connsiteX265" fmla="*/ 513895 w 906219"/>
                <a:gd name="connsiteY265" fmla="*/ 420261 h 644357"/>
                <a:gd name="connsiteX266" fmla="*/ 502465 w 906219"/>
                <a:gd name="connsiteY266" fmla="*/ 425976 h 644357"/>
                <a:gd name="connsiteX267" fmla="*/ 496750 w 906219"/>
                <a:gd name="connsiteY267" fmla="*/ 431691 h 644357"/>
                <a:gd name="connsiteX268" fmla="*/ 497703 w 906219"/>
                <a:gd name="connsiteY268" fmla="*/ 437406 h 644357"/>
                <a:gd name="connsiteX269" fmla="*/ 507228 w 906219"/>
                <a:gd name="connsiteY269" fmla="*/ 445026 h 644357"/>
                <a:gd name="connsiteX270" fmla="*/ 513895 w 906219"/>
                <a:gd name="connsiteY270" fmla="*/ 451693 h 644357"/>
                <a:gd name="connsiteX271" fmla="*/ 519610 w 906219"/>
                <a:gd name="connsiteY271" fmla="*/ 457408 h 644357"/>
                <a:gd name="connsiteX272" fmla="*/ 511990 w 906219"/>
                <a:gd name="connsiteY272" fmla="*/ 464076 h 644357"/>
                <a:gd name="connsiteX273" fmla="*/ 506275 w 906219"/>
                <a:gd name="connsiteY273" fmla="*/ 466933 h 644357"/>
                <a:gd name="connsiteX274" fmla="*/ 500560 w 906219"/>
                <a:gd name="connsiteY274" fmla="*/ 468838 h 644357"/>
                <a:gd name="connsiteX275" fmla="*/ 497703 w 906219"/>
                <a:gd name="connsiteY275" fmla="*/ 472648 h 644357"/>
                <a:gd name="connsiteX276" fmla="*/ 488178 w 906219"/>
                <a:gd name="connsiteY276" fmla="*/ 475506 h 644357"/>
                <a:gd name="connsiteX277" fmla="*/ 481510 w 906219"/>
                <a:gd name="connsiteY277" fmla="*/ 474553 h 644357"/>
                <a:gd name="connsiteX278" fmla="*/ 477700 w 906219"/>
                <a:gd name="connsiteY278" fmla="*/ 473601 h 644357"/>
                <a:gd name="connsiteX279" fmla="*/ 471985 w 906219"/>
                <a:gd name="connsiteY279" fmla="*/ 475506 h 644357"/>
                <a:gd name="connsiteX280" fmla="*/ 469128 w 906219"/>
                <a:gd name="connsiteY280" fmla="*/ 479316 h 644357"/>
                <a:gd name="connsiteX281" fmla="*/ 465318 w 906219"/>
                <a:gd name="connsiteY281" fmla="*/ 482173 h 644357"/>
                <a:gd name="connsiteX282" fmla="*/ 465318 w 906219"/>
                <a:gd name="connsiteY282" fmla="*/ 485983 h 644357"/>
                <a:gd name="connsiteX283" fmla="*/ 472938 w 906219"/>
                <a:gd name="connsiteY283" fmla="*/ 485983 h 644357"/>
                <a:gd name="connsiteX284" fmla="*/ 471033 w 906219"/>
                <a:gd name="connsiteY284" fmla="*/ 491698 h 644357"/>
                <a:gd name="connsiteX285" fmla="*/ 467223 w 906219"/>
                <a:gd name="connsiteY285" fmla="*/ 494556 h 644357"/>
                <a:gd name="connsiteX286" fmla="*/ 460555 w 906219"/>
                <a:gd name="connsiteY286" fmla="*/ 491698 h 644357"/>
                <a:gd name="connsiteX287" fmla="*/ 456745 w 906219"/>
                <a:gd name="connsiteY287" fmla="*/ 484078 h 644357"/>
                <a:gd name="connsiteX288" fmla="*/ 446268 w 906219"/>
                <a:gd name="connsiteY288" fmla="*/ 479316 h 644357"/>
                <a:gd name="connsiteX289" fmla="*/ 439600 w 906219"/>
                <a:gd name="connsiteY289" fmla="*/ 474553 h 644357"/>
                <a:gd name="connsiteX290" fmla="*/ 431028 w 906219"/>
                <a:gd name="connsiteY290" fmla="*/ 469791 h 644357"/>
                <a:gd name="connsiteX291" fmla="*/ 422455 w 906219"/>
                <a:gd name="connsiteY291" fmla="*/ 468838 h 644357"/>
                <a:gd name="connsiteX292" fmla="*/ 410073 w 906219"/>
                <a:gd name="connsiteY292" fmla="*/ 472648 h 644357"/>
                <a:gd name="connsiteX293" fmla="*/ 403405 w 906219"/>
                <a:gd name="connsiteY293" fmla="*/ 472648 h 644357"/>
                <a:gd name="connsiteX294" fmla="*/ 399595 w 906219"/>
                <a:gd name="connsiteY294" fmla="*/ 480268 h 644357"/>
                <a:gd name="connsiteX295" fmla="*/ 397690 w 906219"/>
                <a:gd name="connsiteY295" fmla="*/ 485983 h 644357"/>
                <a:gd name="connsiteX296" fmla="*/ 388165 w 906219"/>
                <a:gd name="connsiteY296" fmla="*/ 488841 h 644357"/>
                <a:gd name="connsiteX297" fmla="*/ 381498 w 906219"/>
                <a:gd name="connsiteY297" fmla="*/ 494556 h 644357"/>
                <a:gd name="connsiteX298" fmla="*/ 378640 w 906219"/>
                <a:gd name="connsiteY298" fmla="*/ 508843 h 644357"/>
                <a:gd name="connsiteX299" fmla="*/ 380545 w 906219"/>
                <a:gd name="connsiteY299" fmla="*/ 517416 h 644357"/>
                <a:gd name="connsiteX300" fmla="*/ 387213 w 906219"/>
                <a:gd name="connsiteY300" fmla="*/ 520273 h 644357"/>
                <a:gd name="connsiteX301" fmla="*/ 392928 w 906219"/>
                <a:gd name="connsiteY301" fmla="*/ 521226 h 644357"/>
                <a:gd name="connsiteX302" fmla="*/ 398643 w 906219"/>
                <a:gd name="connsiteY302" fmla="*/ 522178 h 644357"/>
                <a:gd name="connsiteX303" fmla="*/ 402453 w 906219"/>
                <a:gd name="connsiteY303" fmla="*/ 526941 h 644357"/>
                <a:gd name="connsiteX304" fmla="*/ 408168 w 906219"/>
                <a:gd name="connsiteY304" fmla="*/ 525036 h 644357"/>
                <a:gd name="connsiteX305" fmla="*/ 417693 w 906219"/>
                <a:gd name="connsiteY305" fmla="*/ 522178 h 644357"/>
                <a:gd name="connsiteX306" fmla="*/ 423408 w 906219"/>
                <a:gd name="connsiteY306" fmla="*/ 523131 h 644357"/>
                <a:gd name="connsiteX307" fmla="*/ 430075 w 906219"/>
                <a:gd name="connsiteY307" fmla="*/ 525988 h 644357"/>
                <a:gd name="connsiteX308" fmla="*/ 444363 w 906219"/>
                <a:gd name="connsiteY308" fmla="*/ 524083 h 644357"/>
                <a:gd name="connsiteX309" fmla="*/ 449125 w 906219"/>
                <a:gd name="connsiteY309" fmla="*/ 520273 h 644357"/>
                <a:gd name="connsiteX310" fmla="*/ 451030 w 906219"/>
                <a:gd name="connsiteY310" fmla="*/ 515511 h 644357"/>
                <a:gd name="connsiteX311" fmla="*/ 454840 w 906219"/>
                <a:gd name="connsiteY311" fmla="*/ 511701 h 644357"/>
                <a:gd name="connsiteX312" fmla="*/ 460555 w 906219"/>
                <a:gd name="connsiteY312" fmla="*/ 514558 h 644357"/>
                <a:gd name="connsiteX313" fmla="*/ 468175 w 906219"/>
                <a:gd name="connsiteY313" fmla="*/ 519321 h 644357"/>
                <a:gd name="connsiteX314" fmla="*/ 473890 w 906219"/>
                <a:gd name="connsiteY314" fmla="*/ 519321 h 644357"/>
                <a:gd name="connsiteX315" fmla="*/ 479605 w 906219"/>
                <a:gd name="connsiteY315" fmla="*/ 517416 h 644357"/>
                <a:gd name="connsiteX316" fmla="*/ 487225 w 906219"/>
                <a:gd name="connsiteY316" fmla="*/ 516463 h 644357"/>
                <a:gd name="connsiteX317" fmla="*/ 489130 w 906219"/>
                <a:gd name="connsiteY317" fmla="*/ 511701 h 644357"/>
                <a:gd name="connsiteX318" fmla="*/ 486273 w 906219"/>
                <a:gd name="connsiteY318" fmla="*/ 505986 h 644357"/>
                <a:gd name="connsiteX319" fmla="*/ 480558 w 906219"/>
                <a:gd name="connsiteY319" fmla="*/ 503128 h 644357"/>
                <a:gd name="connsiteX320" fmla="*/ 479605 w 906219"/>
                <a:gd name="connsiteY320" fmla="*/ 498366 h 644357"/>
                <a:gd name="connsiteX321" fmla="*/ 485320 w 906219"/>
                <a:gd name="connsiteY321" fmla="*/ 494556 h 644357"/>
                <a:gd name="connsiteX322" fmla="*/ 495798 w 906219"/>
                <a:gd name="connsiteY322" fmla="*/ 502176 h 644357"/>
                <a:gd name="connsiteX323" fmla="*/ 499608 w 906219"/>
                <a:gd name="connsiteY323" fmla="*/ 505986 h 644357"/>
                <a:gd name="connsiteX324" fmla="*/ 502465 w 906219"/>
                <a:gd name="connsiteY324" fmla="*/ 511701 h 644357"/>
                <a:gd name="connsiteX325" fmla="*/ 506275 w 906219"/>
                <a:gd name="connsiteY325" fmla="*/ 520273 h 644357"/>
                <a:gd name="connsiteX326" fmla="*/ 510085 w 906219"/>
                <a:gd name="connsiteY326" fmla="*/ 513606 h 644357"/>
                <a:gd name="connsiteX327" fmla="*/ 511990 w 906219"/>
                <a:gd name="connsiteY327" fmla="*/ 509796 h 644357"/>
                <a:gd name="connsiteX328" fmla="*/ 516753 w 906219"/>
                <a:gd name="connsiteY328" fmla="*/ 511701 h 644357"/>
                <a:gd name="connsiteX329" fmla="*/ 527230 w 906219"/>
                <a:gd name="connsiteY329" fmla="*/ 514558 h 644357"/>
                <a:gd name="connsiteX330" fmla="*/ 529135 w 906219"/>
                <a:gd name="connsiteY330" fmla="*/ 518368 h 644357"/>
                <a:gd name="connsiteX331" fmla="*/ 531040 w 906219"/>
                <a:gd name="connsiteY331" fmla="*/ 525988 h 644357"/>
                <a:gd name="connsiteX332" fmla="*/ 542470 w 906219"/>
                <a:gd name="connsiteY332" fmla="*/ 533608 h 644357"/>
                <a:gd name="connsiteX333" fmla="*/ 548185 w 906219"/>
                <a:gd name="connsiteY333" fmla="*/ 533608 h 644357"/>
                <a:gd name="connsiteX334" fmla="*/ 540565 w 906219"/>
                <a:gd name="connsiteY334" fmla="*/ 536466 h 644357"/>
                <a:gd name="connsiteX335" fmla="*/ 544375 w 906219"/>
                <a:gd name="connsiteY335" fmla="*/ 540276 h 644357"/>
                <a:gd name="connsiteX336" fmla="*/ 553900 w 906219"/>
                <a:gd name="connsiteY336" fmla="*/ 542181 h 644357"/>
                <a:gd name="connsiteX337" fmla="*/ 551995 w 906219"/>
                <a:gd name="connsiteY337" fmla="*/ 549801 h 644357"/>
                <a:gd name="connsiteX338" fmla="*/ 554853 w 906219"/>
                <a:gd name="connsiteY338" fmla="*/ 553611 h 644357"/>
                <a:gd name="connsiteX339" fmla="*/ 562473 w 906219"/>
                <a:gd name="connsiteY339" fmla="*/ 550753 h 644357"/>
                <a:gd name="connsiteX340" fmla="*/ 571045 w 906219"/>
                <a:gd name="connsiteY340" fmla="*/ 549801 h 644357"/>
                <a:gd name="connsiteX341" fmla="*/ 580570 w 906219"/>
                <a:gd name="connsiteY341" fmla="*/ 550753 h 644357"/>
                <a:gd name="connsiteX342" fmla="*/ 587238 w 906219"/>
                <a:gd name="connsiteY342" fmla="*/ 553611 h 644357"/>
                <a:gd name="connsiteX343" fmla="*/ 592953 w 906219"/>
                <a:gd name="connsiteY343" fmla="*/ 559326 h 644357"/>
                <a:gd name="connsiteX344" fmla="*/ 586285 w 906219"/>
                <a:gd name="connsiteY344" fmla="*/ 563136 h 644357"/>
                <a:gd name="connsiteX345" fmla="*/ 576760 w 906219"/>
                <a:gd name="connsiteY345" fmla="*/ 565041 h 644357"/>
                <a:gd name="connsiteX346" fmla="*/ 574855 w 906219"/>
                <a:gd name="connsiteY346" fmla="*/ 570756 h 644357"/>
                <a:gd name="connsiteX347" fmla="*/ 583428 w 906219"/>
                <a:gd name="connsiteY347" fmla="*/ 577423 h 644357"/>
                <a:gd name="connsiteX348" fmla="*/ 592953 w 906219"/>
                <a:gd name="connsiteY348" fmla="*/ 582186 h 644357"/>
                <a:gd name="connsiteX349" fmla="*/ 599620 w 906219"/>
                <a:gd name="connsiteY349" fmla="*/ 582186 h 644357"/>
                <a:gd name="connsiteX350" fmla="*/ 603430 w 906219"/>
                <a:gd name="connsiteY350" fmla="*/ 587901 h 644357"/>
                <a:gd name="connsiteX351" fmla="*/ 608193 w 906219"/>
                <a:gd name="connsiteY351" fmla="*/ 594568 h 644357"/>
                <a:gd name="connsiteX352" fmla="*/ 603430 w 906219"/>
                <a:gd name="connsiteY352" fmla="*/ 599331 h 644357"/>
                <a:gd name="connsiteX353" fmla="*/ 609145 w 906219"/>
                <a:gd name="connsiteY353" fmla="*/ 603141 h 644357"/>
                <a:gd name="connsiteX354" fmla="*/ 611050 w 906219"/>
                <a:gd name="connsiteY354" fmla="*/ 607903 h 644357"/>
                <a:gd name="connsiteX355" fmla="*/ 621528 w 906219"/>
                <a:gd name="connsiteY355" fmla="*/ 608856 h 644357"/>
                <a:gd name="connsiteX356" fmla="*/ 623433 w 906219"/>
                <a:gd name="connsiteY356" fmla="*/ 605046 h 644357"/>
                <a:gd name="connsiteX357" fmla="*/ 625338 w 906219"/>
                <a:gd name="connsiteY357" fmla="*/ 600283 h 644357"/>
                <a:gd name="connsiteX358" fmla="*/ 631053 w 906219"/>
                <a:gd name="connsiteY358" fmla="*/ 599331 h 644357"/>
                <a:gd name="connsiteX359" fmla="*/ 637720 w 906219"/>
                <a:gd name="connsiteY359" fmla="*/ 598378 h 644357"/>
                <a:gd name="connsiteX360" fmla="*/ 648198 w 906219"/>
                <a:gd name="connsiteY360" fmla="*/ 606951 h 644357"/>
                <a:gd name="connsiteX361" fmla="*/ 652008 w 906219"/>
                <a:gd name="connsiteY361" fmla="*/ 610761 h 644357"/>
                <a:gd name="connsiteX362" fmla="*/ 657723 w 906219"/>
                <a:gd name="connsiteY362" fmla="*/ 613618 h 644357"/>
                <a:gd name="connsiteX363" fmla="*/ 662485 w 906219"/>
                <a:gd name="connsiteY363" fmla="*/ 616476 h 644357"/>
                <a:gd name="connsiteX364" fmla="*/ 670105 w 906219"/>
                <a:gd name="connsiteY364" fmla="*/ 623143 h 644357"/>
                <a:gd name="connsiteX365" fmla="*/ 681535 w 906219"/>
                <a:gd name="connsiteY365" fmla="*/ 626001 h 644357"/>
                <a:gd name="connsiteX366" fmla="*/ 688203 w 906219"/>
                <a:gd name="connsiteY366" fmla="*/ 627906 h 644357"/>
                <a:gd name="connsiteX367" fmla="*/ 694870 w 906219"/>
                <a:gd name="connsiteY367" fmla="*/ 629811 h 644357"/>
                <a:gd name="connsiteX368" fmla="*/ 699633 w 906219"/>
                <a:gd name="connsiteY368" fmla="*/ 630763 h 644357"/>
                <a:gd name="connsiteX369" fmla="*/ 708205 w 906219"/>
                <a:gd name="connsiteY369" fmla="*/ 629811 h 644357"/>
                <a:gd name="connsiteX370" fmla="*/ 713920 w 906219"/>
                <a:gd name="connsiteY370" fmla="*/ 632668 h 644357"/>
                <a:gd name="connsiteX371" fmla="*/ 722493 w 906219"/>
                <a:gd name="connsiteY371" fmla="*/ 632668 h 644357"/>
                <a:gd name="connsiteX372" fmla="*/ 732018 w 906219"/>
                <a:gd name="connsiteY372" fmla="*/ 639336 h 644357"/>
                <a:gd name="connsiteX373" fmla="*/ 739638 w 906219"/>
                <a:gd name="connsiteY373" fmla="*/ 642193 h 644357"/>
                <a:gd name="connsiteX374" fmla="*/ 744400 w 906219"/>
                <a:gd name="connsiteY374" fmla="*/ 644098 h 644357"/>
                <a:gd name="connsiteX375" fmla="*/ 748210 w 906219"/>
                <a:gd name="connsiteY375" fmla="*/ 642193 h 644357"/>
                <a:gd name="connsiteX376" fmla="*/ 749163 w 906219"/>
                <a:gd name="connsiteY376" fmla="*/ 636478 h 644357"/>
                <a:gd name="connsiteX377" fmla="*/ 749163 w 906219"/>
                <a:gd name="connsiteY377" fmla="*/ 630763 h 644357"/>
                <a:gd name="connsiteX378" fmla="*/ 748210 w 906219"/>
                <a:gd name="connsiteY378" fmla="*/ 623143 h 644357"/>
                <a:gd name="connsiteX379" fmla="*/ 744400 w 906219"/>
                <a:gd name="connsiteY379" fmla="*/ 619333 h 644357"/>
                <a:gd name="connsiteX380" fmla="*/ 720588 w 906219"/>
                <a:gd name="connsiteY380" fmla="*/ 602188 h 644357"/>
                <a:gd name="connsiteX381" fmla="*/ 714873 w 906219"/>
                <a:gd name="connsiteY381" fmla="*/ 594568 h 644357"/>
                <a:gd name="connsiteX382" fmla="*/ 707253 w 906219"/>
                <a:gd name="connsiteY382" fmla="*/ 587901 h 644357"/>
                <a:gd name="connsiteX383" fmla="*/ 686298 w 906219"/>
                <a:gd name="connsiteY383" fmla="*/ 578376 h 644357"/>
                <a:gd name="connsiteX384" fmla="*/ 683440 w 906219"/>
                <a:gd name="connsiteY384" fmla="*/ 571708 h 644357"/>
                <a:gd name="connsiteX385" fmla="*/ 677725 w 906219"/>
                <a:gd name="connsiteY385" fmla="*/ 566946 h 644357"/>
                <a:gd name="connsiteX386" fmla="*/ 671058 w 906219"/>
                <a:gd name="connsiteY386" fmla="*/ 561231 h 644357"/>
                <a:gd name="connsiteX387" fmla="*/ 668200 w 906219"/>
                <a:gd name="connsiteY387" fmla="*/ 557421 h 644357"/>
                <a:gd name="connsiteX388" fmla="*/ 666295 w 906219"/>
                <a:gd name="connsiteY388" fmla="*/ 552658 h 644357"/>
                <a:gd name="connsiteX389" fmla="*/ 672010 w 906219"/>
                <a:gd name="connsiteY389" fmla="*/ 549801 h 644357"/>
                <a:gd name="connsiteX390" fmla="*/ 677725 w 906219"/>
                <a:gd name="connsiteY390" fmla="*/ 551706 h 644357"/>
                <a:gd name="connsiteX391" fmla="*/ 684393 w 906219"/>
                <a:gd name="connsiteY391" fmla="*/ 554563 h 644357"/>
                <a:gd name="connsiteX392" fmla="*/ 692013 w 906219"/>
                <a:gd name="connsiteY392" fmla="*/ 558373 h 644357"/>
                <a:gd name="connsiteX393" fmla="*/ 696775 w 906219"/>
                <a:gd name="connsiteY393" fmla="*/ 562183 h 644357"/>
                <a:gd name="connsiteX394" fmla="*/ 716778 w 906219"/>
                <a:gd name="connsiteY394" fmla="*/ 572661 h 644357"/>
                <a:gd name="connsiteX395" fmla="*/ 730113 w 906219"/>
                <a:gd name="connsiteY395" fmla="*/ 578376 h 644357"/>
                <a:gd name="connsiteX396" fmla="*/ 737733 w 906219"/>
                <a:gd name="connsiteY396" fmla="*/ 581233 h 644357"/>
                <a:gd name="connsiteX397" fmla="*/ 746305 w 906219"/>
                <a:gd name="connsiteY397" fmla="*/ 589806 h 644357"/>
                <a:gd name="connsiteX398" fmla="*/ 753925 w 906219"/>
                <a:gd name="connsiteY398" fmla="*/ 589806 h 644357"/>
                <a:gd name="connsiteX399" fmla="*/ 762498 w 906219"/>
                <a:gd name="connsiteY399" fmla="*/ 590758 h 644357"/>
                <a:gd name="connsiteX400" fmla="*/ 763450 w 906219"/>
                <a:gd name="connsiteY400" fmla="*/ 596473 h 644357"/>
                <a:gd name="connsiteX401" fmla="*/ 769165 w 906219"/>
                <a:gd name="connsiteY401" fmla="*/ 596473 h 644357"/>
                <a:gd name="connsiteX402" fmla="*/ 773928 w 906219"/>
                <a:gd name="connsiteY402" fmla="*/ 599331 h 644357"/>
                <a:gd name="connsiteX403" fmla="*/ 775833 w 906219"/>
                <a:gd name="connsiteY403" fmla="*/ 605046 h 644357"/>
                <a:gd name="connsiteX404" fmla="*/ 779643 w 906219"/>
                <a:gd name="connsiteY404" fmla="*/ 608856 h 644357"/>
                <a:gd name="connsiteX405" fmla="*/ 783453 w 906219"/>
                <a:gd name="connsiteY405" fmla="*/ 608856 h 644357"/>
                <a:gd name="connsiteX406" fmla="*/ 786310 w 906219"/>
                <a:gd name="connsiteY406" fmla="*/ 614571 h 644357"/>
                <a:gd name="connsiteX407" fmla="*/ 789168 w 906219"/>
                <a:gd name="connsiteY407" fmla="*/ 606951 h 644357"/>
                <a:gd name="connsiteX408" fmla="*/ 787263 w 906219"/>
                <a:gd name="connsiteY408" fmla="*/ 602188 h 644357"/>
                <a:gd name="connsiteX409" fmla="*/ 784405 w 906219"/>
                <a:gd name="connsiteY409" fmla="*/ 599331 h 644357"/>
                <a:gd name="connsiteX410" fmla="*/ 781548 w 906219"/>
                <a:gd name="connsiteY410" fmla="*/ 596473 h 644357"/>
                <a:gd name="connsiteX411" fmla="*/ 778690 w 906219"/>
                <a:gd name="connsiteY411" fmla="*/ 591711 h 644357"/>
                <a:gd name="connsiteX412" fmla="*/ 781548 w 906219"/>
                <a:gd name="connsiteY412" fmla="*/ 587901 h 644357"/>
                <a:gd name="connsiteX413" fmla="*/ 788215 w 906219"/>
                <a:gd name="connsiteY413" fmla="*/ 593616 h 644357"/>
                <a:gd name="connsiteX414" fmla="*/ 791073 w 906219"/>
                <a:gd name="connsiteY414" fmla="*/ 584091 h 644357"/>
                <a:gd name="connsiteX415" fmla="*/ 789168 w 906219"/>
                <a:gd name="connsiteY415" fmla="*/ 577423 h 644357"/>
                <a:gd name="connsiteX416" fmla="*/ 787263 w 906219"/>
                <a:gd name="connsiteY416" fmla="*/ 574566 h 644357"/>
                <a:gd name="connsiteX417" fmla="*/ 792978 w 906219"/>
                <a:gd name="connsiteY417" fmla="*/ 571708 h 644357"/>
                <a:gd name="connsiteX418" fmla="*/ 797740 w 906219"/>
                <a:gd name="connsiteY418" fmla="*/ 570756 h 644357"/>
                <a:gd name="connsiteX419" fmla="*/ 798693 w 906219"/>
                <a:gd name="connsiteY419" fmla="*/ 563136 h 644357"/>
                <a:gd name="connsiteX420" fmla="*/ 796788 w 906219"/>
                <a:gd name="connsiteY420" fmla="*/ 555516 h 644357"/>
                <a:gd name="connsiteX421" fmla="*/ 792978 w 906219"/>
                <a:gd name="connsiteY421" fmla="*/ 549801 h 644357"/>
                <a:gd name="connsiteX422" fmla="*/ 791073 w 906219"/>
                <a:gd name="connsiteY422" fmla="*/ 545038 h 644357"/>
                <a:gd name="connsiteX423" fmla="*/ 790120 w 906219"/>
                <a:gd name="connsiteY423" fmla="*/ 541228 h 644357"/>
                <a:gd name="connsiteX424" fmla="*/ 786310 w 906219"/>
                <a:gd name="connsiteY424" fmla="*/ 534561 h 644357"/>
                <a:gd name="connsiteX425" fmla="*/ 779643 w 906219"/>
                <a:gd name="connsiteY425" fmla="*/ 531703 h 644357"/>
                <a:gd name="connsiteX426" fmla="*/ 775833 w 906219"/>
                <a:gd name="connsiteY426" fmla="*/ 527893 h 644357"/>
                <a:gd name="connsiteX427" fmla="*/ 774880 w 906219"/>
                <a:gd name="connsiteY427" fmla="*/ 523131 h 644357"/>
                <a:gd name="connsiteX428" fmla="*/ 775833 w 906219"/>
                <a:gd name="connsiteY428" fmla="*/ 517416 h 644357"/>
                <a:gd name="connsiteX429" fmla="*/ 776785 w 906219"/>
                <a:gd name="connsiteY429" fmla="*/ 509796 h 644357"/>
                <a:gd name="connsiteX430" fmla="*/ 767260 w 906219"/>
                <a:gd name="connsiteY430" fmla="*/ 504081 h 644357"/>
                <a:gd name="connsiteX431" fmla="*/ 763450 w 906219"/>
                <a:gd name="connsiteY431" fmla="*/ 500271 h 644357"/>
                <a:gd name="connsiteX432" fmla="*/ 760593 w 906219"/>
                <a:gd name="connsiteY432" fmla="*/ 496461 h 644357"/>
                <a:gd name="connsiteX433" fmla="*/ 754878 w 906219"/>
                <a:gd name="connsiteY433" fmla="*/ 501223 h 644357"/>
                <a:gd name="connsiteX434" fmla="*/ 750115 w 906219"/>
                <a:gd name="connsiteY434" fmla="*/ 501223 h 644357"/>
                <a:gd name="connsiteX435" fmla="*/ 747258 w 906219"/>
                <a:gd name="connsiteY435" fmla="*/ 497413 h 644357"/>
                <a:gd name="connsiteX436" fmla="*/ 740590 w 906219"/>
                <a:gd name="connsiteY436" fmla="*/ 494556 h 644357"/>
                <a:gd name="connsiteX437" fmla="*/ 732970 w 906219"/>
                <a:gd name="connsiteY437" fmla="*/ 494556 h 644357"/>
                <a:gd name="connsiteX438" fmla="*/ 730113 w 906219"/>
                <a:gd name="connsiteY438" fmla="*/ 485983 h 644357"/>
                <a:gd name="connsiteX439" fmla="*/ 729160 w 906219"/>
                <a:gd name="connsiteY439" fmla="*/ 479316 h 644357"/>
                <a:gd name="connsiteX440" fmla="*/ 724398 w 906219"/>
                <a:gd name="connsiteY440" fmla="*/ 476458 h 644357"/>
                <a:gd name="connsiteX441" fmla="*/ 720588 w 906219"/>
                <a:gd name="connsiteY441" fmla="*/ 471696 h 644357"/>
                <a:gd name="connsiteX442" fmla="*/ 719635 w 906219"/>
                <a:gd name="connsiteY442" fmla="*/ 465981 h 644357"/>
                <a:gd name="connsiteX443" fmla="*/ 717730 w 906219"/>
                <a:gd name="connsiteY443" fmla="*/ 462171 h 644357"/>
                <a:gd name="connsiteX444" fmla="*/ 712968 w 906219"/>
                <a:gd name="connsiteY444" fmla="*/ 456456 h 644357"/>
                <a:gd name="connsiteX445" fmla="*/ 707253 w 906219"/>
                <a:gd name="connsiteY445" fmla="*/ 454551 h 644357"/>
                <a:gd name="connsiteX446" fmla="*/ 701538 w 906219"/>
                <a:gd name="connsiteY446" fmla="*/ 457408 h 644357"/>
                <a:gd name="connsiteX447" fmla="*/ 698680 w 906219"/>
                <a:gd name="connsiteY447" fmla="*/ 448836 h 644357"/>
                <a:gd name="connsiteX448" fmla="*/ 697728 w 906219"/>
                <a:gd name="connsiteY448" fmla="*/ 445026 h 644357"/>
                <a:gd name="connsiteX449" fmla="*/ 692013 w 906219"/>
                <a:gd name="connsiteY449" fmla="*/ 442168 h 644357"/>
                <a:gd name="connsiteX450" fmla="*/ 690108 w 906219"/>
                <a:gd name="connsiteY450" fmla="*/ 439311 h 644357"/>
                <a:gd name="connsiteX451" fmla="*/ 686298 w 906219"/>
                <a:gd name="connsiteY451" fmla="*/ 435501 h 644357"/>
                <a:gd name="connsiteX452" fmla="*/ 682488 w 906219"/>
                <a:gd name="connsiteY452" fmla="*/ 432643 h 644357"/>
                <a:gd name="connsiteX453" fmla="*/ 680583 w 906219"/>
                <a:gd name="connsiteY453" fmla="*/ 428833 h 644357"/>
                <a:gd name="connsiteX454" fmla="*/ 684393 w 906219"/>
                <a:gd name="connsiteY454" fmla="*/ 430738 h 644357"/>
                <a:gd name="connsiteX455" fmla="*/ 689155 w 906219"/>
                <a:gd name="connsiteY455" fmla="*/ 434548 h 644357"/>
                <a:gd name="connsiteX456" fmla="*/ 692965 w 906219"/>
                <a:gd name="connsiteY456" fmla="*/ 438358 h 644357"/>
                <a:gd name="connsiteX457" fmla="*/ 697728 w 906219"/>
                <a:gd name="connsiteY457" fmla="*/ 441216 h 644357"/>
                <a:gd name="connsiteX458" fmla="*/ 702490 w 906219"/>
                <a:gd name="connsiteY458" fmla="*/ 444073 h 644357"/>
                <a:gd name="connsiteX459" fmla="*/ 712015 w 906219"/>
                <a:gd name="connsiteY459" fmla="*/ 443121 h 644357"/>
                <a:gd name="connsiteX460" fmla="*/ 716778 w 906219"/>
                <a:gd name="connsiteY460" fmla="*/ 442168 h 644357"/>
                <a:gd name="connsiteX461" fmla="*/ 716778 w 906219"/>
                <a:gd name="connsiteY461" fmla="*/ 439311 h 644357"/>
                <a:gd name="connsiteX462" fmla="*/ 716778 w 906219"/>
                <a:gd name="connsiteY462" fmla="*/ 432643 h 644357"/>
                <a:gd name="connsiteX463" fmla="*/ 711063 w 906219"/>
                <a:gd name="connsiteY463" fmla="*/ 430738 h 644357"/>
                <a:gd name="connsiteX464" fmla="*/ 705348 w 906219"/>
                <a:gd name="connsiteY464" fmla="*/ 427881 h 644357"/>
                <a:gd name="connsiteX465" fmla="*/ 705348 w 906219"/>
                <a:gd name="connsiteY465" fmla="*/ 423118 h 644357"/>
                <a:gd name="connsiteX466" fmla="*/ 711063 w 906219"/>
                <a:gd name="connsiteY466" fmla="*/ 423118 h 644357"/>
                <a:gd name="connsiteX467" fmla="*/ 719635 w 906219"/>
                <a:gd name="connsiteY467" fmla="*/ 420261 h 644357"/>
                <a:gd name="connsiteX468" fmla="*/ 719635 w 906219"/>
                <a:gd name="connsiteY468" fmla="*/ 414546 h 644357"/>
                <a:gd name="connsiteX469" fmla="*/ 721540 w 906219"/>
                <a:gd name="connsiteY469" fmla="*/ 409783 h 644357"/>
                <a:gd name="connsiteX470" fmla="*/ 726303 w 906219"/>
                <a:gd name="connsiteY470" fmla="*/ 410736 h 644357"/>
                <a:gd name="connsiteX471" fmla="*/ 732018 w 906219"/>
                <a:gd name="connsiteY471" fmla="*/ 414546 h 644357"/>
                <a:gd name="connsiteX472" fmla="*/ 736780 w 906219"/>
                <a:gd name="connsiteY472" fmla="*/ 420261 h 644357"/>
                <a:gd name="connsiteX473" fmla="*/ 739638 w 906219"/>
                <a:gd name="connsiteY473" fmla="*/ 424071 h 644357"/>
                <a:gd name="connsiteX474" fmla="*/ 746305 w 906219"/>
                <a:gd name="connsiteY474" fmla="*/ 425023 h 644357"/>
                <a:gd name="connsiteX475" fmla="*/ 750115 w 906219"/>
                <a:gd name="connsiteY475" fmla="*/ 426928 h 644357"/>
                <a:gd name="connsiteX476" fmla="*/ 752973 w 906219"/>
                <a:gd name="connsiteY476" fmla="*/ 430738 h 644357"/>
                <a:gd name="connsiteX477" fmla="*/ 755830 w 906219"/>
                <a:gd name="connsiteY477" fmla="*/ 437406 h 644357"/>
                <a:gd name="connsiteX478" fmla="*/ 758688 w 906219"/>
                <a:gd name="connsiteY478" fmla="*/ 441216 h 644357"/>
                <a:gd name="connsiteX479" fmla="*/ 767260 w 906219"/>
                <a:gd name="connsiteY479" fmla="*/ 439311 h 644357"/>
                <a:gd name="connsiteX480" fmla="*/ 772975 w 906219"/>
                <a:gd name="connsiteY480" fmla="*/ 445026 h 644357"/>
                <a:gd name="connsiteX481" fmla="*/ 778690 w 906219"/>
                <a:gd name="connsiteY481" fmla="*/ 446931 h 644357"/>
                <a:gd name="connsiteX482" fmla="*/ 782500 w 906219"/>
                <a:gd name="connsiteY482" fmla="*/ 453598 h 644357"/>
                <a:gd name="connsiteX483" fmla="*/ 780595 w 906219"/>
                <a:gd name="connsiteY483" fmla="*/ 458361 h 644357"/>
                <a:gd name="connsiteX484" fmla="*/ 789168 w 906219"/>
                <a:gd name="connsiteY484" fmla="*/ 461218 h 644357"/>
                <a:gd name="connsiteX485" fmla="*/ 788215 w 906219"/>
                <a:gd name="connsiteY485" fmla="*/ 464076 h 644357"/>
                <a:gd name="connsiteX486" fmla="*/ 788215 w 906219"/>
                <a:gd name="connsiteY486" fmla="*/ 470743 h 644357"/>
                <a:gd name="connsiteX487" fmla="*/ 793930 w 906219"/>
                <a:gd name="connsiteY487" fmla="*/ 476458 h 644357"/>
                <a:gd name="connsiteX488" fmla="*/ 799645 w 906219"/>
                <a:gd name="connsiteY488" fmla="*/ 478363 h 644357"/>
                <a:gd name="connsiteX489" fmla="*/ 805360 w 906219"/>
                <a:gd name="connsiteY489" fmla="*/ 475506 h 644357"/>
                <a:gd name="connsiteX490" fmla="*/ 812028 w 906219"/>
                <a:gd name="connsiteY490" fmla="*/ 479316 h 644357"/>
                <a:gd name="connsiteX491" fmla="*/ 818695 w 906219"/>
                <a:gd name="connsiteY491" fmla="*/ 484078 h 644357"/>
                <a:gd name="connsiteX492" fmla="*/ 825363 w 906219"/>
                <a:gd name="connsiteY492" fmla="*/ 485031 h 644357"/>
                <a:gd name="connsiteX493" fmla="*/ 830125 w 906219"/>
                <a:gd name="connsiteY493" fmla="*/ 490746 h 644357"/>
                <a:gd name="connsiteX494" fmla="*/ 836793 w 906219"/>
                <a:gd name="connsiteY494" fmla="*/ 484078 h 644357"/>
                <a:gd name="connsiteX495" fmla="*/ 839650 w 906219"/>
                <a:gd name="connsiteY495" fmla="*/ 471696 h 644357"/>
                <a:gd name="connsiteX496" fmla="*/ 836793 w 906219"/>
                <a:gd name="connsiteY496" fmla="*/ 464076 h 644357"/>
                <a:gd name="connsiteX497" fmla="*/ 836793 w 906219"/>
                <a:gd name="connsiteY497" fmla="*/ 456456 h 644357"/>
                <a:gd name="connsiteX498" fmla="*/ 841555 w 906219"/>
                <a:gd name="connsiteY498" fmla="*/ 453598 h 644357"/>
                <a:gd name="connsiteX499" fmla="*/ 844413 w 906219"/>
                <a:gd name="connsiteY499" fmla="*/ 456456 h 644357"/>
                <a:gd name="connsiteX500" fmla="*/ 852985 w 906219"/>
                <a:gd name="connsiteY500" fmla="*/ 455503 h 644357"/>
                <a:gd name="connsiteX501" fmla="*/ 861558 w 906219"/>
                <a:gd name="connsiteY501" fmla="*/ 449788 h 644357"/>
                <a:gd name="connsiteX502" fmla="*/ 863463 w 906219"/>
                <a:gd name="connsiteY502" fmla="*/ 445978 h 644357"/>
                <a:gd name="connsiteX503" fmla="*/ 868225 w 906219"/>
                <a:gd name="connsiteY503" fmla="*/ 443121 h 644357"/>
                <a:gd name="connsiteX504" fmla="*/ 871083 w 906219"/>
                <a:gd name="connsiteY504" fmla="*/ 439311 h 644357"/>
                <a:gd name="connsiteX505" fmla="*/ 873940 w 906219"/>
                <a:gd name="connsiteY505" fmla="*/ 435501 h 644357"/>
                <a:gd name="connsiteX506" fmla="*/ 872988 w 906219"/>
                <a:gd name="connsiteY506" fmla="*/ 432643 h 644357"/>
                <a:gd name="connsiteX507" fmla="*/ 867273 w 906219"/>
                <a:gd name="connsiteY507" fmla="*/ 426928 h 644357"/>
                <a:gd name="connsiteX508" fmla="*/ 868225 w 906219"/>
                <a:gd name="connsiteY508" fmla="*/ 420261 h 644357"/>
                <a:gd name="connsiteX509" fmla="*/ 874893 w 906219"/>
                <a:gd name="connsiteY509" fmla="*/ 421213 h 644357"/>
                <a:gd name="connsiteX510" fmla="*/ 884418 w 906219"/>
                <a:gd name="connsiteY510" fmla="*/ 421213 h 644357"/>
                <a:gd name="connsiteX511" fmla="*/ 888228 w 906219"/>
                <a:gd name="connsiteY511" fmla="*/ 424071 h 644357"/>
                <a:gd name="connsiteX512" fmla="*/ 898705 w 906219"/>
                <a:gd name="connsiteY512" fmla="*/ 423118 h 644357"/>
                <a:gd name="connsiteX513" fmla="*/ 905373 w 906219"/>
                <a:gd name="connsiteY513" fmla="*/ 409783 h 644357"/>
                <a:gd name="connsiteX514" fmla="*/ 905373 w 906219"/>
                <a:gd name="connsiteY514" fmla="*/ 404068 h 644357"/>
                <a:gd name="connsiteX515" fmla="*/ 903468 w 906219"/>
                <a:gd name="connsiteY515" fmla="*/ 398353 h 644357"/>
                <a:gd name="connsiteX516" fmla="*/ 896800 w 906219"/>
                <a:gd name="connsiteY516" fmla="*/ 393591 h 644357"/>
                <a:gd name="connsiteX517" fmla="*/ 886323 w 906219"/>
                <a:gd name="connsiteY517" fmla="*/ 389781 h 644357"/>
                <a:gd name="connsiteX518" fmla="*/ 880608 w 906219"/>
                <a:gd name="connsiteY518" fmla="*/ 388828 h 644357"/>
                <a:gd name="connsiteX519" fmla="*/ 875845 w 906219"/>
                <a:gd name="connsiteY519" fmla="*/ 385971 h 644357"/>
                <a:gd name="connsiteX520" fmla="*/ 870130 w 906219"/>
                <a:gd name="connsiteY520" fmla="*/ 383113 h 644357"/>
                <a:gd name="connsiteX521" fmla="*/ 864415 w 906219"/>
                <a:gd name="connsiteY521" fmla="*/ 388828 h 644357"/>
                <a:gd name="connsiteX522" fmla="*/ 858700 w 906219"/>
                <a:gd name="connsiteY522" fmla="*/ 390733 h 644357"/>
                <a:gd name="connsiteX523" fmla="*/ 854890 w 906219"/>
                <a:gd name="connsiteY523" fmla="*/ 388828 h 644357"/>
                <a:gd name="connsiteX524" fmla="*/ 860605 w 906219"/>
                <a:gd name="connsiteY524" fmla="*/ 381208 h 644357"/>
                <a:gd name="connsiteX525" fmla="*/ 865368 w 906219"/>
                <a:gd name="connsiteY525" fmla="*/ 378351 h 644357"/>
                <a:gd name="connsiteX526" fmla="*/ 860605 w 906219"/>
                <a:gd name="connsiteY526" fmla="*/ 373588 h 644357"/>
                <a:gd name="connsiteX527" fmla="*/ 853938 w 906219"/>
                <a:gd name="connsiteY527" fmla="*/ 370731 h 644357"/>
                <a:gd name="connsiteX528" fmla="*/ 850128 w 906219"/>
                <a:gd name="connsiteY528" fmla="*/ 364063 h 644357"/>
                <a:gd name="connsiteX529" fmla="*/ 844413 w 906219"/>
                <a:gd name="connsiteY529" fmla="*/ 355491 h 644357"/>
                <a:gd name="connsiteX530" fmla="*/ 832983 w 906219"/>
                <a:gd name="connsiteY530" fmla="*/ 356443 h 644357"/>
                <a:gd name="connsiteX531" fmla="*/ 822505 w 906219"/>
                <a:gd name="connsiteY531" fmla="*/ 357396 h 644357"/>
                <a:gd name="connsiteX532" fmla="*/ 816790 w 906219"/>
                <a:gd name="connsiteY532" fmla="*/ 364063 h 644357"/>
                <a:gd name="connsiteX533" fmla="*/ 812980 w 906219"/>
                <a:gd name="connsiteY533" fmla="*/ 370731 h 644357"/>
                <a:gd name="connsiteX534" fmla="*/ 808218 w 906219"/>
                <a:gd name="connsiteY534" fmla="*/ 366921 h 644357"/>
                <a:gd name="connsiteX535" fmla="*/ 812028 w 906219"/>
                <a:gd name="connsiteY535" fmla="*/ 360253 h 644357"/>
                <a:gd name="connsiteX536" fmla="*/ 812028 w 906219"/>
                <a:gd name="connsiteY536" fmla="*/ 354538 h 644357"/>
                <a:gd name="connsiteX537" fmla="*/ 808218 w 906219"/>
                <a:gd name="connsiteY537" fmla="*/ 343108 h 644357"/>
                <a:gd name="connsiteX538" fmla="*/ 801550 w 906219"/>
                <a:gd name="connsiteY538" fmla="*/ 342156 h 644357"/>
                <a:gd name="connsiteX539" fmla="*/ 794883 w 906219"/>
                <a:gd name="connsiteY539" fmla="*/ 337393 h 644357"/>
                <a:gd name="connsiteX540" fmla="*/ 786310 w 906219"/>
                <a:gd name="connsiteY540" fmla="*/ 338346 h 644357"/>
                <a:gd name="connsiteX541" fmla="*/ 780595 w 906219"/>
                <a:gd name="connsiteY541" fmla="*/ 332631 h 644357"/>
                <a:gd name="connsiteX542" fmla="*/ 774880 w 906219"/>
                <a:gd name="connsiteY542" fmla="*/ 333583 h 644357"/>
                <a:gd name="connsiteX543" fmla="*/ 772975 w 906219"/>
                <a:gd name="connsiteY543" fmla="*/ 338346 h 644357"/>
                <a:gd name="connsiteX544" fmla="*/ 769165 w 906219"/>
                <a:gd name="connsiteY544" fmla="*/ 337393 h 644357"/>
                <a:gd name="connsiteX545" fmla="*/ 760593 w 906219"/>
                <a:gd name="connsiteY545" fmla="*/ 338346 h 644357"/>
                <a:gd name="connsiteX546" fmla="*/ 756783 w 906219"/>
                <a:gd name="connsiteY546" fmla="*/ 343108 h 644357"/>
                <a:gd name="connsiteX547" fmla="*/ 752020 w 906219"/>
                <a:gd name="connsiteY547" fmla="*/ 338346 h 644357"/>
                <a:gd name="connsiteX548" fmla="*/ 753925 w 906219"/>
                <a:gd name="connsiteY548" fmla="*/ 335488 h 644357"/>
                <a:gd name="connsiteX549" fmla="*/ 758688 w 906219"/>
                <a:gd name="connsiteY549" fmla="*/ 331678 h 644357"/>
                <a:gd name="connsiteX550" fmla="*/ 761545 w 906219"/>
                <a:gd name="connsiteY550" fmla="*/ 325011 h 644357"/>
                <a:gd name="connsiteX551" fmla="*/ 760593 w 906219"/>
                <a:gd name="connsiteY551" fmla="*/ 317391 h 644357"/>
                <a:gd name="connsiteX552" fmla="*/ 754878 w 906219"/>
                <a:gd name="connsiteY552" fmla="*/ 310723 h 644357"/>
                <a:gd name="connsiteX553" fmla="*/ 741543 w 906219"/>
                <a:gd name="connsiteY553" fmla="*/ 306913 h 644357"/>
                <a:gd name="connsiteX554" fmla="*/ 734875 w 906219"/>
                <a:gd name="connsiteY554" fmla="*/ 308818 h 644357"/>
                <a:gd name="connsiteX555" fmla="*/ 725350 w 906219"/>
                <a:gd name="connsiteY555" fmla="*/ 314533 h 644357"/>
                <a:gd name="connsiteX556" fmla="*/ 722493 w 906219"/>
                <a:gd name="connsiteY556" fmla="*/ 319296 h 644357"/>
                <a:gd name="connsiteX557" fmla="*/ 713920 w 906219"/>
                <a:gd name="connsiteY557" fmla="*/ 321201 h 644357"/>
                <a:gd name="connsiteX558" fmla="*/ 712015 w 906219"/>
                <a:gd name="connsiteY558" fmla="*/ 326916 h 644357"/>
                <a:gd name="connsiteX559" fmla="*/ 712968 w 906219"/>
                <a:gd name="connsiteY559" fmla="*/ 315486 h 644357"/>
                <a:gd name="connsiteX560" fmla="*/ 705348 w 906219"/>
                <a:gd name="connsiteY560" fmla="*/ 317391 h 644357"/>
                <a:gd name="connsiteX561" fmla="*/ 700585 w 906219"/>
                <a:gd name="connsiteY561" fmla="*/ 321201 h 644357"/>
                <a:gd name="connsiteX562" fmla="*/ 699633 w 906219"/>
                <a:gd name="connsiteY562" fmla="*/ 317391 h 644357"/>
                <a:gd name="connsiteX563" fmla="*/ 701538 w 906219"/>
                <a:gd name="connsiteY563" fmla="*/ 312628 h 644357"/>
                <a:gd name="connsiteX564" fmla="*/ 703443 w 906219"/>
                <a:gd name="connsiteY564" fmla="*/ 308818 h 644357"/>
                <a:gd name="connsiteX565" fmla="*/ 698680 w 906219"/>
                <a:gd name="connsiteY565" fmla="*/ 304056 h 644357"/>
                <a:gd name="connsiteX566" fmla="*/ 692965 w 906219"/>
                <a:gd name="connsiteY566" fmla="*/ 303103 h 644357"/>
                <a:gd name="connsiteX567" fmla="*/ 689155 w 906219"/>
                <a:gd name="connsiteY567" fmla="*/ 302151 h 644357"/>
                <a:gd name="connsiteX568" fmla="*/ 685345 w 906219"/>
                <a:gd name="connsiteY568" fmla="*/ 298341 h 644357"/>
                <a:gd name="connsiteX569" fmla="*/ 681535 w 906219"/>
                <a:gd name="connsiteY569" fmla="*/ 294531 h 644357"/>
                <a:gd name="connsiteX570" fmla="*/ 673915 w 906219"/>
                <a:gd name="connsiteY570" fmla="*/ 293578 h 644357"/>
                <a:gd name="connsiteX571" fmla="*/ 669153 w 906219"/>
                <a:gd name="connsiteY571" fmla="*/ 289768 h 644357"/>
                <a:gd name="connsiteX572" fmla="*/ 676773 w 906219"/>
                <a:gd name="connsiteY572" fmla="*/ 285958 h 644357"/>
                <a:gd name="connsiteX573" fmla="*/ 678678 w 906219"/>
                <a:gd name="connsiteY573" fmla="*/ 279291 h 644357"/>
                <a:gd name="connsiteX574" fmla="*/ 682488 w 906219"/>
                <a:gd name="connsiteY574" fmla="*/ 279291 h 644357"/>
                <a:gd name="connsiteX575" fmla="*/ 689155 w 906219"/>
                <a:gd name="connsiteY575" fmla="*/ 279291 h 644357"/>
                <a:gd name="connsiteX576" fmla="*/ 692965 w 906219"/>
                <a:gd name="connsiteY576" fmla="*/ 278338 h 644357"/>
                <a:gd name="connsiteX577" fmla="*/ 693918 w 906219"/>
                <a:gd name="connsiteY577" fmla="*/ 275481 h 644357"/>
                <a:gd name="connsiteX578" fmla="*/ 692013 w 906219"/>
                <a:gd name="connsiteY578" fmla="*/ 271671 h 644357"/>
                <a:gd name="connsiteX579" fmla="*/ 701538 w 906219"/>
                <a:gd name="connsiteY579" fmla="*/ 271671 h 644357"/>
                <a:gd name="connsiteX580" fmla="*/ 709158 w 906219"/>
                <a:gd name="connsiteY580" fmla="*/ 272623 h 644357"/>
                <a:gd name="connsiteX581" fmla="*/ 721540 w 906219"/>
                <a:gd name="connsiteY581" fmla="*/ 275481 h 644357"/>
                <a:gd name="connsiteX582" fmla="*/ 730113 w 906219"/>
                <a:gd name="connsiteY582" fmla="*/ 272623 h 644357"/>
                <a:gd name="connsiteX583" fmla="*/ 733923 w 906219"/>
                <a:gd name="connsiteY583" fmla="*/ 271671 h 644357"/>
                <a:gd name="connsiteX584" fmla="*/ 730113 w 906219"/>
                <a:gd name="connsiteY584" fmla="*/ 266908 h 644357"/>
                <a:gd name="connsiteX585" fmla="*/ 723445 w 906219"/>
                <a:gd name="connsiteY585" fmla="*/ 260241 h 644357"/>
                <a:gd name="connsiteX586" fmla="*/ 712015 w 906219"/>
                <a:gd name="connsiteY586" fmla="*/ 257383 h 644357"/>
                <a:gd name="connsiteX587" fmla="*/ 700585 w 906219"/>
                <a:gd name="connsiteY587" fmla="*/ 255478 h 644357"/>
                <a:gd name="connsiteX588" fmla="*/ 692965 w 906219"/>
                <a:gd name="connsiteY588" fmla="*/ 255478 h 644357"/>
                <a:gd name="connsiteX589" fmla="*/ 684393 w 906219"/>
                <a:gd name="connsiteY589" fmla="*/ 252621 h 644357"/>
                <a:gd name="connsiteX590" fmla="*/ 680583 w 906219"/>
                <a:gd name="connsiteY590" fmla="*/ 248811 h 644357"/>
                <a:gd name="connsiteX591" fmla="*/ 682488 w 906219"/>
                <a:gd name="connsiteY591" fmla="*/ 245953 h 644357"/>
                <a:gd name="connsiteX592" fmla="*/ 692965 w 906219"/>
                <a:gd name="connsiteY592" fmla="*/ 244048 h 644357"/>
                <a:gd name="connsiteX593" fmla="*/ 702490 w 906219"/>
                <a:gd name="connsiteY593" fmla="*/ 240238 h 644357"/>
                <a:gd name="connsiteX594" fmla="*/ 712968 w 906219"/>
                <a:gd name="connsiteY594" fmla="*/ 241191 h 644357"/>
                <a:gd name="connsiteX595" fmla="*/ 714873 w 906219"/>
                <a:gd name="connsiteY595" fmla="*/ 238333 h 644357"/>
                <a:gd name="connsiteX596" fmla="*/ 717730 w 906219"/>
                <a:gd name="connsiteY596" fmla="*/ 232618 h 644357"/>
                <a:gd name="connsiteX597" fmla="*/ 711063 w 906219"/>
                <a:gd name="connsiteY597" fmla="*/ 219283 h 644357"/>
                <a:gd name="connsiteX598" fmla="*/ 700585 w 906219"/>
                <a:gd name="connsiteY598" fmla="*/ 210711 h 644357"/>
                <a:gd name="connsiteX599" fmla="*/ 693918 w 906219"/>
                <a:gd name="connsiteY599" fmla="*/ 209758 h 644357"/>
                <a:gd name="connsiteX600" fmla="*/ 684393 w 906219"/>
                <a:gd name="connsiteY600" fmla="*/ 217378 h 644357"/>
                <a:gd name="connsiteX601" fmla="*/ 678678 w 906219"/>
                <a:gd name="connsiteY601" fmla="*/ 222141 h 644357"/>
                <a:gd name="connsiteX602" fmla="*/ 670105 w 906219"/>
                <a:gd name="connsiteY602" fmla="*/ 223093 h 644357"/>
                <a:gd name="connsiteX603" fmla="*/ 665343 w 906219"/>
                <a:gd name="connsiteY603" fmla="*/ 224046 h 644357"/>
                <a:gd name="connsiteX604" fmla="*/ 668200 w 906219"/>
                <a:gd name="connsiteY604" fmla="*/ 219283 h 644357"/>
                <a:gd name="connsiteX605" fmla="*/ 667248 w 906219"/>
                <a:gd name="connsiteY605" fmla="*/ 212616 h 644357"/>
                <a:gd name="connsiteX606" fmla="*/ 661533 w 906219"/>
                <a:gd name="connsiteY606" fmla="*/ 212616 h 644357"/>
                <a:gd name="connsiteX607" fmla="*/ 665343 w 906219"/>
                <a:gd name="connsiteY607" fmla="*/ 208806 h 644357"/>
                <a:gd name="connsiteX608" fmla="*/ 675820 w 906219"/>
                <a:gd name="connsiteY608" fmla="*/ 202138 h 644357"/>
                <a:gd name="connsiteX609" fmla="*/ 682488 w 906219"/>
                <a:gd name="connsiteY609" fmla="*/ 199281 h 644357"/>
                <a:gd name="connsiteX610" fmla="*/ 680583 w 906219"/>
                <a:gd name="connsiteY610" fmla="*/ 194518 h 644357"/>
                <a:gd name="connsiteX611" fmla="*/ 672963 w 906219"/>
                <a:gd name="connsiteY611" fmla="*/ 189756 h 644357"/>
                <a:gd name="connsiteX612" fmla="*/ 661533 w 906219"/>
                <a:gd name="connsiteY612" fmla="*/ 187851 h 644357"/>
                <a:gd name="connsiteX613" fmla="*/ 655818 w 906219"/>
                <a:gd name="connsiteY613" fmla="*/ 184993 h 644357"/>
                <a:gd name="connsiteX614" fmla="*/ 652008 w 906219"/>
                <a:gd name="connsiteY614" fmla="*/ 180231 h 644357"/>
                <a:gd name="connsiteX615" fmla="*/ 643435 w 906219"/>
                <a:gd name="connsiteY615" fmla="*/ 181183 h 644357"/>
                <a:gd name="connsiteX616" fmla="*/ 638673 w 906219"/>
                <a:gd name="connsiteY616" fmla="*/ 183088 h 644357"/>
                <a:gd name="connsiteX617" fmla="*/ 634863 w 906219"/>
                <a:gd name="connsiteY617" fmla="*/ 184041 h 644357"/>
                <a:gd name="connsiteX618" fmla="*/ 631053 w 906219"/>
                <a:gd name="connsiteY618" fmla="*/ 184993 h 644357"/>
                <a:gd name="connsiteX619" fmla="*/ 626290 w 906219"/>
                <a:gd name="connsiteY619" fmla="*/ 187851 h 644357"/>
                <a:gd name="connsiteX620" fmla="*/ 627243 w 906219"/>
                <a:gd name="connsiteY620" fmla="*/ 182136 h 644357"/>
                <a:gd name="connsiteX621" fmla="*/ 631053 w 906219"/>
                <a:gd name="connsiteY621" fmla="*/ 180231 h 644357"/>
                <a:gd name="connsiteX622" fmla="*/ 630100 w 906219"/>
                <a:gd name="connsiteY622" fmla="*/ 178326 h 644357"/>
                <a:gd name="connsiteX623" fmla="*/ 621528 w 906219"/>
                <a:gd name="connsiteY623" fmla="*/ 179278 h 644357"/>
                <a:gd name="connsiteX624" fmla="*/ 614860 w 906219"/>
                <a:gd name="connsiteY624" fmla="*/ 183088 h 644357"/>
                <a:gd name="connsiteX625" fmla="*/ 609145 w 906219"/>
                <a:gd name="connsiteY625" fmla="*/ 184993 h 644357"/>
                <a:gd name="connsiteX626" fmla="*/ 605335 w 906219"/>
                <a:gd name="connsiteY626" fmla="*/ 184041 h 644357"/>
                <a:gd name="connsiteX627" fmla="*/ 609145 w 906219"/>
                <a:gd name="connsiteY627" fmla="*/ 180231 h 644357"/>
                <a:gd name="connsiteX628" fmla="*/ 612955 w 906219"/>
                <a:gd name="connsiteY628" fmla="*/ 176421 h 644357"/>
                <a:gd name="connsiteX629" fmla="*/ 613908 w 906219"/>
                <a:gd name="connsiteY629" fmla="*/ 173563 h 644357"/>
                <a:gd name="connsiteX630" fmla="*/ 612955 w 906219"/>
                <a:gd name="connsiteY630" fmla="*/ 166896 h 644357"/>
                <a:gd name="connsiteX631" fmla="*/ 608193 w 906219"/>
                <a:gd name="connsiteY631" fmla="*/ 162133 h 644357"/>
                <a:gd name="connsiteX632" fmla="*/ 604383 w 906219"/>
                <a:gd name="connsiteY632" fmla="*/ 162133 h 644357"/>
                <a:gd name="connsiteX633" fmla="*/ 597715 w 906219"/>
                <a:gd name="connsiteY633" fmla="*/ 164991 h 644357"/>
                <a:gd name="connsiteX634" fmla="*/ 590095 w 906219"/>
                <a:gd name="connsiteY634" fmla="*/ 170706 h 644357"/>
                <a:gd name="connsiteX635" fmla="*/ 585333 w 906219"/>
                <a:gd name="connsiteY635" fmla="*/ 167848 h 644357"/>
                <a:gd name="connsiteX636" fmla="*/ 589143 w 906219"/>
                <a:gd name="connsiteY636" fmla="*/ 161181 h 644357"/>
                <a:gd name="connsiteX637" fmla="*/ 598668 w 906219"/>
                <a:gd name="connsiteY637" fmla="*/ 155466 h 64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Lst>
              <a:rect l="l" t="t" r="r" b="b"/>
              <a:pathLst>
                <a:path w="906219" h="644357">
                  <a:moveTo>
                    <a:pt x="598668" y="155466"/>
                  </a:moveTo>
                  <a:cubicBezTo>
                    <a:pt x="599620" y="154513"/>
                    <a:pt x="599620" y="149751"/>
                    <a:pt x="598668" y="147846"/>
                  </a:cubicBezTo>
                  <a:cubicBezTo>
                    <a:pt x="597715" y="145941"/>
                    <a:pt x="594858" y="142131"/>
                    <a:pt x="592953" y="141178"/>
                  </a:cubicBezTo>
                  <a:cubicBezTo>
                    <a:pt x="592000" y="141178"/>
                    <a:pt x="587238" y="135463"/>
                    <a:pt x="584380" y="135463"/>
                  </a:cubicBezTo>
                  <a:cubicBezTo>
                    <a:pt x="580570" y="135463"/>
                    <a:pt x="580570" y="130701"/>
                    <a:pt x="575808" y="131653"/>
                  </a:cubicBezTo>
                  <a:cubicBezTo>
                    <a:pt x="571998" y="132606"/>
                    <a:pt x="569140" y="131653"/>
                    <a:pt x="566283" y="132606"/>
                  </a:cubicBezTo>
                  <a:cubicBezTo>
                    <a:pt x="562473" y="133558"/>
                    <a:pt x="563425" y="131653"/>
                    <a:pt x="560568" y="131653"/>
                  </a:cubicBezTo>
                  <a:cubicBezTo>
                    <a:pt x="557710" y="131653"/>
                    <a:pt x="556758" y="131653"/>
                    <a:pt x="553900" y="133558"/>
                  </a:cubicBezTo>
                  <a:cubicBezTo>
                    <a:pt x="551995" y="135463"/>
                    <a:pt x="551995" y="133558"/>
                    <a:pt x="550090" y="135463"/>
                  </a:cubicBezTo>
                  <a:cubicBezTo>
                    <a:pt x="548185" y="136416"/>
                    <a:pt x="548185" y="136416"/>
                    <a:pt x="544375" y="140226"/>
                  </a:cubicBezTo>
                  <a:cubicBezTo>
                    <a:pt x="540565" y="144036"/>
                    <a:pt x="541518" y="142131"/>
                    <a:pt x="540565" y="143083"/>
                  </a:cubicBezTo>
                  <a:cubicBezTo>
                    <a:pt x="539613" y="144036"/>
                    <a:pt x="541518" y="134511"/>
                    <a:pt x="538660" y="137368"/>
                  </a:cubicBezTo>
                  <a:cubicBezTo>
                    <a:pt x="531993" y="144988"/>
                    <a:pt x="534850" y="142131"/>
                    <a:pt x="531040" y="144988"/>
                  </a:cubicBezTo>
                  <a:cubicBezTo>
                    <a:pt x="527230" y="148798"/>
                    <a:pt x="524373" y="147846"/>
                    <a:pt x="524373" y="147846"/>
                  </a:cubicBezTo>
                  <a:lnTo>
                    <a:pt x="524373" y="141178"/>
                  </a:lnTo>
                  <a:cubicBezTo>
                    <a:pt x="524373" y="141178"/>
                    <a:pt x="523420" y="136416"/>
                    <a:pt x="521515" y="136416"/>
                  </a:cubicBezTo>
                  <a:cubicBezTo>
                    <a:pt x="520563" y="136416"/>
                    <a:pt x="520563" y="135463"/>
                    <a:pt x="517705" y="136416"/>
                  </a:cubicBezTo>
                  <a:cubicBezTo>
                    <a:pt x="514848" y="137368"/>
                    <a:pt x="512943" y="136416"/>
                    <a:pt x="514848" y="135463"/>
                  </a:cubicBezTo>
                  <a:cubicBezTo>
                    <a:pt x="516753" y="133558"/>
                    <a:pt x="518658" y="129748"/>
                    <a:pt x="519610" y="128796"/>
                  </a:cubicBezTo>
                  <a:cubicBezTo>
                    <a:pt x="520563" y="127843"/>
                    <a:pt x="519610" y="122128"/>
                    <a:pt x="518658" y="123081"/>
                  </a:cubicBezTo>
                  <a:cubicBezTo>
                    <a:pt x="516753" y="124033"/>
                    <a:pt x="515800" y="123081"/>
                    <a:pt x="511990" y="124033"/>
                  </a:cubicBezTo>
                  <a:cubicBezTo>
                    <a:pt x="508180" y="124986"/>
                    <a:pt x="511990" y="123081"/>
                    <a:pt x="508180" y="124986"/>
                  </a:cubicBezTo>
                  <a:cubicBezTo>
                    <a:pt x="504370" y="126891"/>
                    <a:pt x="504370" y="124033"/>
                    <a:pt x="500560" y="125938"/>
                  </a:cubicBezTo>
                  <a:cubicBezTo>
                    <a:pt x="496750" y="127843"/>
                    <a:pt x="494845" y="127843"/>
                    <a:pt x="494845" y="127843"/>
                  </a:cubicBezTo>
                  <a:cubicBezTo>
                    <a:pt x="494845" y="127843"/>
                    <a:pt x="491035" y="123081"/>
                    <a:pt x="492940" y="122128"/>
                  </a:cubicBezTo>
                  <a:cubicBezTo>
                    <a:pt x="494845" y="121176"/>
                    <a:pt x="495798" y="119271"/>
                    <a:pt x="498655" y="119271"/>
                  </a:cubicBezTo>
                  <a:cubicBezTo>
                    <a:pt x="501513" y="118318"/>
                    <a:pt x="502465" y="118318"/>
                    <a:pt x="504370" y="116413"/>
                  </a:cubicBezTo>
                  <a:cubicBezTo>
                    <a:pt x="505323" y="114508"/>
                    <a:pt x="506275" y="113556"/>
                    <a:pt x="506275" y="109746"/>
                  </a:cubicBezTo>
                  <a:cubicBezTo>
                    <a:pt x="506275" y="106888"/>
                    <a:pt x="506275" y="106888"/>
                    <a:pt x="506275" y="106888"/>
                  </a:cubicBezTo>
                  <a:cubicBezTo>
                    <a:pt x="506275" y="106888"/>
                    <a:pt x="506275" y="102126"/>
                    <a:pt x="503418" y="103078"/>
                  </a:cubicBezTo>
                  <a:cubicBezTo>
                    <a:pt x="500560" y="104031"/>
                    <a:pt x="501513" y="97363"/>
                    <a:pt x="497703" y="99268"/>
                  </a:cubicBezTo>
                  <a:cubicBezTo>
                    <a:pt x="493893" y="101173"/>
                    <a:pt x="493893" y="97363"/>
                    <a:pt x="491988" y="98316"/>
                  </a:cubicBezTo>
                  <a:cubicBezTo>
                    <a:pt x="490083" y="99268"/>
                    <a:pt x="484368" y="101173"/>
                    <a:pt x="484368" y="101173"/>
                  </a:cubicBezTo>
                  <a:cubicBezTo>
                    <a:pt x="480558" y="98316"/>
                    <a:pt x="478653" y="96411"/>
                    <a:pt x="478653" y="96411"/>
                  </a:cubicBezTo>
                  <a:lnTo>
                    <a:pt x="472938" y="95458"/>
                  </a:lnTo>
                  <a:lnTo>
                    <a:pt x="471985" y="89743"/>
                  </a:lnTo>
                  <a:lnTo>
                    <a:pt x="470080" y="84028"/>
                  </a:lnTo>
                  <a:lnTo>
                    <a:pt x="466270" y="78313"/>
                  </a:lnTo>
                  <a:lnTo>
                    <a:pt x="459603" y="76408"/>
                  </a:lnTo>
                  <a:cubicBezTo>
                    <a:pt x="459603" y="76408"/>
                    <a:pt x="458650" y="72598"/>
                    <a:pt x="455793" y="75456"/>
                  </a:cubicBezTo>
                  <a:cubicBezTo>
                    <a:pt x="451983" y="77361"/>
                    <a:pt x="450078" y="78313"/>
                    <a:pt x="448173" y="77361"/>
                  </a:cubicBezTo>
                  <a:cubicBezTo>
                    <a:pt x="447220" y="76408"/>
                    <a:pt x="446268" y="74503"/>
                    <a:pt x="443410" y="73551"/>
                  </a:cubicBezTo>
                  <a:cubicBezTo>
                    <a:pt x="437695" y="70693"/>
                    <a:pt x="438648" y="69741"/>
                    <a:pt x="435790" y="69741"/>
                  </a:cubicBezTo>
                  <a:cubicBezTo>
                    <a:pt x="432933" y="69741"/>
                    <a:pt x="431028" y="66883"/>
                    <a:pt x="429123" y="66883"/>
                  </a:cubicBezTo>
                  <a:cubicBezTo>
                    <a:pt x="427218" y="66883"/>
                    <a:pt x="412930" y="64978"/>
                    <a:pt x="411025" y="64978"/>
                  </a:cubicBezTo>
                  <a:cubicBezTo>
                    <a:pt x="409120" y="64978"/>
                    <a:pt x="411978" y="59263"/>
                    <a:pt x="402453" y="62121"/>
                  </a:cubicBezTo>
                  <a:cubicBezTo>
                    <a:pt x="392928" y="64026"/>
                    <a:pt x="388165" y="67836"/>
                    <a:pt x="384355" y="68788"/>
                  </a:cubicBezTo>
                  <a:cubicBezTo>
                    <a:pt x="380545" y="70693"/>
                    <a:pt x="377688" y="71646"/>
                    <a:pt x="373878" y="74503"/>
                  </a:cubicBezTo>
                  <a:cubicBezTo>
                    <a:pt x="370068" y="77361"/>
                    <a:pt x="370068" y="78313"/>
                    <a:pt x="369115" y="80218"/>
                  </a:cubicBezTo>
                  <a:cubicBezTo>
                    <a:pt x="368163" y="82123"/>
                    <a:pt x="372925" y="83076"/>
                    <a:pt x="371020" y="84028"/>
                  </a:cubicBezTo>
                  <a:cubicBezTo>
                    <a:pt x="360543" y="90696"/>
                    <a:pt x="360543" y="89743"/>
                    <a:pt x="360543" y="92601"/>
                  </a:cubicBezTo>
                  <a:cubicBezTo>
                    <a:pt x="360543" y="95458"/>
                    <a:pt x="361495" y="97363"/>
                    <a:pt x="362448" y="100221"/>
                  </a:cubicBezTo>
                  <a:cubicBezTo>
                    <a:pt x="363400" y="104031"/>
                    <a:pt x="366258" y="102126"/>
                    <a:pt x="366258" y="104983"/>
                  </a:cubicBezTo>
                  <a:cubicBezTo>
                    <a:pt x="366258" y="107841"/>
                    <a:pt x="365305" y="107841"/>
                    <a:pt x="363400" y="108793"/>
                  </a:cubicBezTo>
                  <a:cubicBezTo>
                    <a:pt x="361495" y="109746"/>
                    <a:pt x="360543" y="106888"/>
                    <a:pt x="357685" y="106888"/>
                  </a:cubicBezTo>
                  <a:cubicBezTo>
                    <a:pt x="354828" y="106888"/>
                    <a:pt x="353875" y="100221"/>
                    <a:pt x="353875" y="100221"/>
                  </a:cubicBezTo>
                  <a:lnTo>
                    <a:pt x="356733" y="94506"/>
                  </a:lnTo>
                  <a:lnTo>
                    <a:pt x="351018" y="85933"/>
                  </a:lnTo>
                  <a:lnTo>
                    <a:pt x="345303" y="84028"/>
                  </a:lnTo>
                  <a:cubicBezTo>
                    <a:pt x="345303" y="84028"/>
                    <a:pt x="342445" y="85933"/>
                    <a:pt x="342445" y="87838"/>
                  </a:cubicBezTo>
                  <a:cubicBezTo>
                    <a:pt x="342445" y="88791"/>
                    <a:pt x="339588" y="83076"/>
                    <a:pt x="335778" y="84981"/>
                  </a:cubicBezTo>
                  <a:cubicBezTo>
                    <a:pt x="331968" y="86886"/>
                    <a:pt x="329110" y="84028"/>
                    <a:pt x="328158" y="84028"/>
                  </a:cubicBezTo>
                  <a:cubicBezTo>
                    <a:pt x="327205" y="84028"/>
                    <a:pt x="326253" y="77361"/>
                    <a:pt x="323395" y="80218"/>
                  </a:cubicBezTo>
                  <a:cubicBezTo>
                    <a:pt x="320538" y="83076"/>
                    <a:pt x="320538" y="82123"/>
                    <a:pt x="319585" y="84981"/>
                  </a:cubicBezTo>
                  <a:cubicBezTo>
                    <a:pt x="319585" y="87838"/>
                    <a:pt x="317680" y="85933"/>
                    <a:pt x="318633" y="90696"/>
                  </a:cubicBezTo>
                  <a:cubicBezTo>
                    <a:pt x="318633" y="94506"/>
                    <a:pt x="316728" y="95458"/>
                    <a:pt x="314823" y="98316"/>
                  </a:cubicBezTo>
                  <a:cubicBezTo>
                    <a:pt x="313870" y="101173"/>
                    <a:pt x="311013" y="100221"/>
                    <a:pt x="311013" y="102126"/>
                  </a:cubicBezTo>
                  <a:cubicBezTo>
                    <a:pt x="310060" y="104031"/>
                    <a:pt x="310060" y="103078"/>
                    <a:pt x="308155" y="104031"/>
                  </a:cubicBezTo>
                  <a:cubicBezTo>
                    <a:pt x="305298" y="104983"/>
                    <a:pt x="298630" y="105936"/>
                    <a:pt x="298630" y="105936"/>
                  </a:cubicBezTo>
                  <a:cubicBezTo>
                    <a:pt x="298630" y="105936"/>
                    <a:pt x="291963" y="106888"/>
                    <a:pt x="294820" y="102126"/>
                  </a:cubicBezTo>
                  <a:cubicBezTo>
                    <a:pt x="297678" y="98316"/>
                    <a:pt x="301488" y="90696"/>
                    <a:pt x="301488" y="90696"/>
                  </a:cubicBezTo>
                  <a:cubicBezTo>
                    <a:pt x="301488" y="90696"/>
                    <a:pt x="302440" y="85933"/>
                    <a:pt x="302440" y="84981"/>
                  </a:cubicBezTo>
                  <a:cubicBezTo>
                    <a:pt x="302440" y="84028"/>
                    <a:pt x="302440" y="82123"/>
                    <a:pt x="302440" y="81171"/>
                  </a:cubicBezTo>
                  <a:cubicBezTo>
                    <a:pt x="302440" y="79266"/>
                    <a:pt x="301488" y="78313"/>
                    <a:pt x="303393" y="77361"/>
                  </a:cubicBezTo>
                  <a:cubicBezTo>
                    <a:pt x="305298" y="76408"/>
                    <a:pt x="315775" y="64978"/>
                    <a:pt x="315775" y="63073"/>
                  </a:cubicBezTo>
                  <a:cubicBezTo>
                    <a:pt x="315775" y="61168"/>
                    <a:pt x="315775" y="63073"/>
                    <a:pt x="313870" y="59263"/>
                  </a:cubicBezTo>
                  <a:cubicBezTo>
                    <a:pt x="311965" y="54501"/>
                    <a:pt x="306250" y="56406"/>
                    <a:pt x="306250" y="54501"/>
                  </a:cubicBezTo>
                  <a:cubicBezTo>
                    <a:pt x="306250" y="53548"/>
                    <a:pt x="303393" y="47833"/>
                    <a:pt x="303393" y="47833"/>
                  </a:cubicBezTo>
                  <a:cubicBezTo>
                    <a:pt x="303393" y="47833"/>
                    <a:pt x="307203" y="44976"/>
                    <a:pt x="305298" y="44023"/>
                  </a:cubicBezTo>
                  <a:cubicBezTo>
                    <a:pt x="303393" y="43071"/>
                    <a:pt x="304345" y="37356"/>
                    <a:pt x="298630" y="38308"/>
                  </a:cubicBezTo>
                  <a:cubicBezTo>
                    <a:pt x="292915" y="38308"/>
                    <a:pt x="292915" y="37356"/>
                    <a:pt x="291010" y="35451"/>
                  </a:cubicBezTo>
                  <a:cubicBezTo>
                    <a:pt x="289105" y="34498"/>
                    <a:pt x="287200" y="30688"/>
                    <a:pt x="286248" y="30688"/>
                  </a:cubicBezTo>
                  <a:cubicBezTo>
                    <a:pt x="285295" y="30688"/>
                    <a:pt x="284343" y="31641"/>
                    <a:pt x="284343" y="27831"/>
                  </a:cubicBezTo>
                  <a:cubicBezTo>
                    <a:pt x="284343" y="24021"/>
                    <a:pt x="286248" y="24021"/>
                    <a:pt x="284343" y="22116"/>
                  </a:cubicBezTo>
                  <a:cubicBezTo>
                    <a:pt x="283390" y="21163"/>
                    <a:pt x="281485" y="20211"/>
                    <a:pt x="282438" y="18306"/>
                  </a:cubicBezTo>
                  <a:cubicBezTo>
                    <a:pt x="283390" y="17353"/>
                    <a:pt x="286248" y="14496"/>
                    <a:pt x="285295" y="15448"/>
                  </a:cubicBezTo>
                  <a:cubicBezTo>
                    <a:pt x="284343" y="15448"/>
                    <a:pt x="282438" y="10686"/>
                    <a:pt x="279580" y="8781"/>
                  </a:cubicBezTo>
                  <a:cubicBezTo>
                    <a:pt x="276723" y="7828"/>
                    <a:pt x="277675" y="3066"/>
                    <a:pt x="271960" y="3066"/>
                  </a:cubicBezTo>
                  <a:cubicBezTo>
                    <a:pt x="266245" y="3066"/>
                    <a:pt x="265293" y="2113"/>
                    <a:pt x="261483" y="3066"/>
                  </a:cubicBezTo>
                  <a:cubicBezTo>
                    <a:pt x="258625" y="4018"/>
                    <a:pt x="254815" y="4971"/>
                    <a:pt x="251958" y="5923"/>
                  </a:cubicBezTo>
                  <a:cubicBezTo>
                    <a:pt x="249100" y="7828"/>
                    <a:pt x="245290" y="6876"/>
                    <a:pt x="242433" y="7828"/>
                  </a:cubicBezTo>
                  <a:cubicBezTo>
                    <a:pt x="239575" y="7828"/>
                    <a:pt x="239575" y="1161"/>
                    <a:pt x="235765" y="4971"/>
                  </a:cubicBezTo>
                  <a:cubicBezTo>
                    <a:pt x="231003" y="8781"/>
                    <a:pt x="221478" y="13543"/>
                    <a:pt x="219573" y="13543"/>
                  </a:cubicBezTo>
                  <a:cubicBezTo>
                    <a:pt x="217668" y="13543"/>
                    <a:pt x="216715" y="10686"/>
                    <a:pt x="211953" y="12591"/>
                  </a:cubicBezTo>
                  <a:cubicBezTo>
                    <a:pt x="206238" y="14496"/>
                    <a:pt x="199570" y="19258"/>
                    <a:pt x="198618" y="21163"/>
                  </a:cubicBezTo>
                  <a:cubicBezTo>
                    <a:pt x="197665" y="22116"/>
                    <a:pt x="197665" y="22116"/>
                    <a:pt x="193855" y="24021"/>
                  </a:cubicBezTo>
                  <a:cubicBezTo>
                    <a:pt x="190045" y="24973"/>
                    <a:pt x="190045" y="24021"/>
                    <a:pt x="187188" y="24021"/>
                  </a:cubicBezTo>
                  <a:cubicBezTo>
                    <a:pt x="184330" y="24021"/>
                    <a:pt x="183378" y="24021"/>
                    <a:pt x="179568" y="26878"/>
                  </a:cubicBezTo>
                  <a:cubicBezTo>
                    <a:pt x="175758" y="29736"/>
                    <a:pt x="174805" y="29736"/>
                    <a:pt x="172900" y="31641"/>
                  </a:cubicBezTo>
                  <a:cubicBezTo>
                    <a:pt x="170995" y="33546"/>
                    <a:pt x="170995" y="30688"/>
                    <a:pt x="166233" y="32593"/>
                  </a:cubicBezTo>
                  <a:cubicBezTo>
                    <a:pt x="162423" y="34498"/>
                    <a:pt x="163375" y="29736"/>
                    <a:pt x="160518" y="35451"/>
                  </a:cubicBezTo>
                  <a:cubicBezTo>
                    <a:pt x="157660" y="40213"/>
                    <a:pt x="157660" y="38308"/>
                    <a:pt x="155755" y="41166"/>
                  </a:cubicBezTo>
                  <a:cubicBezTo>
                    <a:pt x="154803" y="44023"/>
                    <a:pt x="154803" y="44023"/>
                    <a:pt x="152898" y="45928"/>
                  </a:cubicBezTo>
                  <a:cubicBezTo>
                    <a:pt x="151945" y="47833"/>
                    <a:pt x="150040" y="43071"/>
                    <a:pt x="148135" y="47833"/>
                  </a:cubicBezTo>
                  <a:cubicBezTo>
                    <a:pt x="147183" y="53548"/>
                    <a:pt x="147183" y="53548"/>
                    <a:pt x="146230" y="55453"/>
                  </a:cubicBezTo>
                  <a:cubicBezTo>
                    <a:pt x="146230" y="58311"/>
                    <a:pt x="145278" y="58311"/>
                    <a:pt x="142420" y="61168"/>
                  </a:cubicBezTo>
                  <a:cubicBezTo>
                    <a:pt x="140515" y="64026"/>
                    <a:pt x="138610" y="64978"/>
                    <a:pt x="139563" y="68788"/>
                  </a:cubicBezTo>
                  <a:cubicBezTo>
                    <a:pt x="139563" y="72598"/>
                    <a:pt x="140515" y="75456"/>
                    <a:pt x="140515" y="77361"/>
                  </a:cubicBezTo>
                  <a:cubicBezTo>
                    <a:pt x="141468" y="79266"/>
                    <a:pt x="146230" y="80218"/>
                    <a:pt x="146230" y="83076"/>
                  </a:cubicBezTo>
                  <a:cubicBezTo>
                    <a:pt x="146230" y="85933"/>
                    <a:pt x="146230" y="85933"/>
                    <a:pt x="149088" y="86886"/>
                  </a:cubicBezTo>
                  <a:cubicBezTo>
                    <a:pt x="151945" y="87838"/>
                    <a:pt x="157660" y="87838"/>
                    <a:pt x="159565" y="87838"/>
                  </a:cubicBezTo>
                  <a:cubicBezTo>
                    <a:pt x="161470" y="87838"/>
                    <a:pt x="162423" y="85933"/>
                    <a:pt x="165280" y="86886"/>
                  </a:cubicBezTo>
                  <a:cubicBezTo>
                    <a:pt x="168138" y="88791"/>
                    <a:pt x="174805" y="86886"/>
                    <a:pt x="174805" y="90696"/>
                  </a:cubicBezTo>
                  <a:cubicBezTo>
                    <a:pt x="174805" y="95458"/>
                    <a:pt x="175758" y="99268"/>
                    <a:pt x="175758" y="99268"/>
                  </a:cubicBezTo>
                  <a:cubicBezTo>
                    <a:pt x="175758" y="99268"/>
                    <a:pt x="171948" y="93553"/>
                    <a:pt x="168138" y="93553"/>
                  </a:cubicBezTo>
                  <a:cubicBezTo>
                    <a:pt x="164328" y="93553"/>
                    <a:pt x="162423" y="91648"/>
                    <a:pt x="160518" y="92601"/>
                  </a:cubicBezTo>
                  <a:cubicBezTo>
                    <a:pt x="157660" y="94506"/>
                    <a:pt x="154803" y="95458"/>
                    <a:pt x="153850" y="96411"/>
                  </a:cubicBezTo>
                  <a:cubicBezTo>
                    <a:pt x="153850" y="96411"/>
                    <a:pt x="150040" y="99268"/>
                    <a:pt x="148135" y="104031"/>
                  </a:cubicBezTo>
                  <a:cubicBezTo>
                    <a:pt x="147183" y="107841"/>
                    <a:pt x="142420" y="105936"/>
                    <a:pt x="140515" y="109746"/>
                  </a:cubicBezTo>
                  <a:cubicBezTo>
                    <a:pt x="137658" y="113556"/>
                    <a:pt x="138610" y="113556"/>
                    <a:pt x="141468" y="116413"/>
                  </a:cubicBezTo>
                  <a:cubicBezTo>
                    <a:pt x="144325" y="119271"/>
                    <a:pt x="150993" y="124033"/>
                    <a:pt x="150993" y="125938"/>
                  </a:cubicBezTo>
                  <a:cubicBezTo>
                    <a:pt x="150993" y="126891"/>
                    <a:pt x="156708" y="126891"/>
                    <a:pt x="156708" y="128796"/>
                  </a:cubicBezTo>
                  <a:cubicBezTo>
                    <a:pt x="156708" y="129748"/>
                    <a:pt x="167185" y="130701"/>
                    <a:pt x="168138" y="130701"/>
                  </a:cubicBezTo>
                  <a:cubicBezTo>
                    <a:pt x="169090" y="130701"/>
                    <a:pt x="174805" y="130701"/>
                    <a:pt x="173853" y="133558"/>
                  </a:cubicBezTo>
                  <a:cubicBezTo>
                    <a:pt x="172900" y="136416"/>
                    <a:pt x="180520" y="141178"/>
                    <a:pt x="176710" y="143083"/>
                  </a:cubicBezTo>
                  <a:cubicBezTo>
                    <a:pt x="172900" y="144036"/>
                    <a:pt x="167185" y="144036"/>
                    <a:pt x="166233" y="145941"/>
                  </a:cubicBezTo>
                  <a:cubicBezTo>
                    <a:pt x="164328" y="146893"/>
                    <a:pt x="161470" y="143083"/>
                    <a:pt x="159565" y="143083"/>
                  </a:cubicBezTo>
                  <a:cubicBezTo>
                    <a:pt x="157660" y="143083"/>
                    <a:pt x="150040" y="132606"/>
                    <a:pt x="148135" y="133558"/>
                  </a:cubicBezTo>
                  <a:cubicBezTo>
                    <a:pt x="147183" y="134511"/>
                    <a:pt x="145278" y="132606"/>
                    <a:pt x="143373" y="133558"/>
                  </a:cubicBezTo>
                  <a:cubicBezTo>
                    <a:pt x="143373" y="133558"/>
                    <a:pt x="138610" y="128796"/>
                    <a:pt x="136705" y="127843"/>
                  </a:cubicBezTo>
                  <a:cubicBezTo>
                    <a:pt x="134800" y="126891"/>
                    <a:pt x="133848" y="124033"/>
                    <a:pt x="132895" y="122128"/>
                  </a:cubicBezTo>
                  <a:cubicBezTo>
                    <a:pt x="130990" y="120223"/>
                    <a:pt x="131943" y="118318"/>
                    <a:pt x="130990" y="117366"/>
                  </a:cubicBezTo>
                  <a:cubicBezTo>
                    <a:pt x="130038" y="116413"/>
                    <a:pt x="131943" y="112603"/>
                    <a:pt x="129085" y="113556"/>
                  </a:cubicBezTo>
                  <a:cubicBezTo>
                    <a:pt x="126228" y="114508"/>
                    <a:pt x="124323" y="115461"/>
                    <a:pt x="123370" y="113556"/>
                  </a:cubicBezTo>
                  <a:cubicBezTo>
                    <a:pt x="121465" y="110698"/>
                    <a:pt x="120513" y="107841"/>
                    <a:pt x="120513" y="106888"/>
                  </a:cubicBezTo>
                  <a:cubicBezTo>
                    <a:pt x="120513" y="105936"/>
                    <a:pt x="120513" y="103078"/>
                    <a:pt x="120513" y="101173"/>
                  </a:cubicBezTo>
                  <a:cubicBezTo>
                    <a:pt x="120513" y="98316"/>
                    <a:pt x="121465" y="97363"/>
                    <a:pt x="121465" y="97363"/>
                  </a:cubicBezTo>
                  <a:cubicBezTo>
                    <a:pt x="125275" y="93553"/>
                    <a:pt x="133848" y="85933"/>
                    <a:pt x="127180" y="83076"/>
                  </a:cubicBezTo>
                  <a:cubicBezTo>
                    <a:pt x="120513" y="80218"/>
                    <a:pt x="114798" y="76408"/>
                    <a:pt x="114798" y="76408"/>
                  </a:cubicBezTo>
                  <a:cubicBezTo>
                    <a:pt x="114798" y="76408"/>
                    <a:pt x="124323" y="61168"/>
                    <a:pt x="129085" y="56406"/>
                  </a:cubicBezTo>
                  <a:cubicBezTo>
                    <a:pt x="132895" y="52596"/>
                    <a:pt x="109083" y="53548"/>
                    <a:pt x="130038" y="41166"/>
                  </a:cubicBezTo>
                  <a:cubicBezTo>
                    <a:pt x="150993" y="28783"/>
                    <a:pt x="152898" y="25926"/>
                    <a:pt x="157660" y="21163"/>
                  </a:cubicBezTo>
                  <a:cubicBezTo>
                    <a:pt x="170043" y="9733"/>
                    <a:pt x="170043" y="19258"/>
                    <a:pt x="170043" y="9733"/>
                  </a:cubicBezTo>
                  <a:cubicBezTo>
                    <a:pt x="170043" y="9733"/>
                    <a:pt x="163375" y="8781"/>
                    <a:pt x="157660" y="4971"/>
                  </a:cubicBezTo>
                  <a:cubicBezTo>
                    <a:pt x="151945" y="1161"/>
                    <a:pt x="125275" y="-1697"/>
                    <a:pt x="115750" y="1161"/>
                  </a:cubicBezTo>
                  <a:cubicBezTo>
                    <a:pt x="106225" y="4018"/>
                    <a:pt x="94795" y="208"/>
                    <a:pt x="89080" y="4971"/>
                  </a:cubicBezTo>
                  <a:cubicBezTo>
                    <a:pt x="83365" y="8781"/>
                    <a:pt x="69078" y="9733"/>
                    <a:pt x="66220" y="15448"/>
                  </a:cubicBezTo>
                  <a:cubicBezTo>
                    <a:pt x="63363" y="21163"/>
                    <a:pt x="55743" y="22116"/>
                    <a:pt x="46218" y="33546"/>
                  </a:cubicBezTo>
                  <a:cubicBezTo>
                    <a:pt x="36693" y="44976"/>
                    <a:pt x="30978" y="42118"/>
                    <a:pt x="27168" y="56406"/>
                  </a:cubicBezTo>
                  <a:cubicBezTo>
                    <a:pt x="23358" y="70693"/>
                    <a:pt x="14785" y="64026"/>
                    <a:pt x="14785" y="77361"/>
                  </a:cubicBezTo>
                  <a:cubicBezTo>
                    <a:pt x="14785" y="89743"/>
                    <a:pt x="2403" y="97363"/>
                    <a:pt x="2403" y="97363"/>
                  </a:cubicBezTo>
                  <a:cubicBezTo>
                    <a:pt x="4308" y="123081"/>
                    <a:pt x="-5217" y="125938"/>
                    <a:pt x="4308" y="132606"/>
                  </a:cubicBezTo>
                  <a:cubicBezTo>
                    <a:pt x="25263" y="149751"/>
                    <a:pt x="27168" y="152608"/>
                    <a:pt x="32883" y="155466"/>
                  </a:cubicBezTo>
                  <a:cubicBezTo>
                    <a:pt x="38598" y="158323"/>
                    <a:pt x="41455" y="157371"/>
                    <a:pt x="47170" y="158323"/>
                  </a:cubicBezTo>
                  <a:cubicBezTo>
                    <a:pt x="63363" y="160228"/>
                    <a:pt x="68125" y="158323"/>
                    <a:pt x="71935" y="159276"/>
                  </a:cubicBezTo>
                  <a:cubicBezTo>
                    <a:pt x="70983" y="159276"/>
                    <a:pt x="69078" y="160228"/>
                    <a:pt x="66220" y="161181"/>
                  </a:cubicBezTo>
                  <a:cubicBezTo>
                    <a:pt x="53838" y="164991"/>
                    <a:pt x="42408" y="164038"/>
                    <a:pt x="42408" y="164038"/>
                  </a:cubicBezTo>
                  <a:lnTo>
                    <a:pt x="27168" y="164038"/>
                  </a:lnTo>
                  <a:cubicBezTo>
                    <a:pt x="28120" y="179278"/>
                    <a:pt x="28120" y="188803"/>
                    <a:pt x="33835" y="190708"/>
                  </a:cubicBezTo>
                  <a:cubicBezTo>
                    <a:pt x="51933" y="196423"/>
                    <a:pt x="45265" y="188803"/>
                    <a:pt x="51933" y="196423"/>
                  </a:cubicBezTo>
                  <a:cubicBezTo>
                    <a:pt x="58600" y="203091"/>
                    <a:pt x="55743" y="207853"/>
                    <a:pt x="63363" y="210711"/>
                  </a:cubicBezTo>
                  <a:cubicBezTo>
                    <a:pt x="70030" y="213568"/>
                    <a:pt x="53838" y="216426"/>
                    <a:pt x="75745" y="210711"/>
                  </a:cubicBezTo>
                  <a:cubicBezTo>
                    <a:pt x="98605" y="204996"/>
                    <a:pt x="90985" y="201186"/>
                    <a:pt x="98605" y="204996"/>
                  </a:cubicBezTo>
                  <a:cubicBezTo>
                    <a:pt x="115750" y="222141"/>
                    <a:pt x="113845" y="205948"/>
                    <a:pt x="118608" y="211663"/>
                  </a:cubicBezTo>
                  <a:cubicBezTo>
                    <a:pt x="122418" y="217378"/>
                    <a:pt x="119560" y="223093"/>
                    <a:pt x="128133" y="225951"/>
                  </a:cubicBezTo>
                  <a:cubicBezTo>
                    <a:pt x="136705" y="228808"/>
                    <a:pt x="136705" y="229761"/>
                    <a:pt x="142420" y="229761"/>
                  </a:cubicBezTo>
                  <a:cubicBezTo>
                    <a:pt x="148135" y="229761"/>
                    <a:pt x="160518" y="226903"/>
                    <a:pt x="165280" y="228808"/>
                  </a:cubicBezTo>
                  <a:cubicBezTo>
                    <a:pt x="165280" y="228808"/>
                    <a:pt x="177663" y="224998"/>
                    <a:pt x="182425" y="227856"/>
                  </a:cubicBezTo>
                  <a:cubicBezTo>
                    <a:pt x="186235" y="230713"/>
                    <a:pt x="212905" y="228808"/>
                    <a:pt x="212905" y="228808"/>
                  </a:cubicBezTo>
                  <a:lnTo>
                    <a:pt x="232908" y="229761"/>
                  </a:lnTo>
                  <a:lnTo>
                    <a:pt x="245290" y="229761"/>
                  </a:lnTo>
                  <a:cubicBezTo>
                    <a:pt x="259578" y="244048"/>
                    <a:pt x="262435" y="241191"/>
                    <a:pt x="266245" y="236428"/>
                  </a:cubicBezTo>
                  <a:lnTo>
                    <a:pt x="254815" y="221188"/>
                  </a:lnTo>
                  <a:cubicBezTo>
                    <a:pt x="254815" y="221188"/>
                    <a:pt x="264340" y="224046"/>
                    <a:pt x="269103" y="224998"/>
                  </a:cubicBezTo>
                  <a:cubicBezTo>
                    <a:pt x="269103" y="224998"/>
                    <a:pt x="275770" y="223093"/>
                    <a:pt x="277675" y="222141"/>
                  </a:cubicBezTo>
                  <a:cubicBezTo>
                    <a:pt x="279580" y="221188"/>
                    <a:pt x="280533" y="219283"/>
                    <a:pt x="282438" y="220236"/>
                  </a:cubicBezTo>
                  <a:cubicBezTo>
                    <a:pt x="284343" y="221188"/>
                    <a:pt x="285295" y="223093"/>
                    <a:pt x="286248" y="223093"/>
                  </a:cubicBezTo>
                  <a:cubicBezTo>
                    <a:pt x="287200" y="223093"/>
                    <a:pt x="291963" y="223093"/>
                    <a:pt x="292915" y="223093"/>
                  </a:cubicBezTo>
                  <a:cubicBezTo>
                    <a:pt x="293868" y="223093"/>
                    <a:pt x="299583" y="221188"/>
                    <a:pt x="299583" y="221188"/>
                  </a:cubicBezTo>
                  <a:lnTo>
                    <a:pt x="305298" y="224046"/>
                  </a:lnTo>
                  <a:cubicBezTo>
                    <a:pt x="310060" y="225951"/>
                    <a:pt x="313870" y="226903"/>
                    <a:pt x="313870" y="226903"/>
                  </a:cubicBezTo>
                  <a:cubicBezTo>
                    <a:pt x="317680" y="226903"/>
                    <a:pt x="317680" y="226903"/>
                    <a:pt x="317680" y="226903"/>
                  </a:cubicBezTo>
                  <a:lnTo>
                    <a:pt x="320538" y="226903"/>
                  </a:lnTo>
                  <a:cubicBezTo>
                    <a:pt x="320538" y="226903"/>
                    <a:pt x="324348" y="226903"/>
                    <a:pt x="325300" y="227856"/>
                  </a:cubicBezTo>
                  <a:cubicBezTo>
                    <a:pt x="328158" y="231666"/>
                    <a:pt x="332920" y="231666"/>
                    <a:pt x="333873" y="231666"/>
                  </a:cubicBezTo>
                  <a:cubicBezTo>
                    <a:pt x="334825" y="231666"/>
                    <a:pt x="339588" y="230713"/>
                    <a:pt x="340540" y="231666"/>
                  </a:cubicBezTo>
                  <a:cubicBezTo>
                    <a:pt x="343398" y="234523"/>
                    <a:pt x="342445" y="233571"/>
                    <a:pt x="345303" y="234523"/>
                  </a:cubicBezTo>
                  <a:cubicBezTo>
                    <a:pt x="348160" y="235476"/>
                    <a:pt x="350065" y="235476"/>
                    <a:pt x="351018" y="234523"/>
                  </a:cubicBezTo>
                  <a:cubicBezTo>
                    <a:pt x="354828" y="232618"/>
                    <a:pt x="355780" y="230713"/>
                    <a:pt x="357685" y="231666"/>
                  </a:cubicBezTo>
                  <a:cubicBezTo>
                    <a:pt x="362448" y="232618"/>
                    <a:pt x="362448" y="232618"/>
                    <a:pt x="362448" y="230713"/>
                  </a:cubicBezTo>
                  <a:cubicBezTo>
                    <a:pt x="362448" y="228808"/>
                    <a:pt x="362448" y="225951"/>
                    <a:pt x="362448" y="225951"/>
                  </a:cubicBezTo>
                  <a:cubicBezTo>
                    <a:pt x="362448" y="225951"/>
                    <a:pt x="362448" y="223093"/>
                    <a:pt x="362448" y="222141"/>
                  </a:cubicBezTo>
                  <a:cubicBezTo>
                    <a:pt x="362448" y="221188"/>
                    <a:pt x="361495" y="218331"/>
                    <a:pt x="361495" y="218331"/>
                  </a:cubicBezTo>
                  <a:lnTo>
                    <a:pt x="358638" y="214521"/>
                  </a:lnTo>
                  <a:lnTo>
                    <a:pt x="353875" y="211663"/>
                  </a:lnTo>
                  <a:cubicBezTo>
                    <a:pt x="353875" y="211663"/>
                    <a:pt x="352923" y="208806"/>
                    <a:pt x="350065" y="208806"/>
                  </a:cubicBezTo>
                  <a:cubicBezTo>
                    <a:pt x="347208" y="208806"/>
                    <a:pt x="343398" y="209758"/>
                    <a:pt x="343398" y="208806"/>
                  </a:cubicBezTo>
                  <a:cubicBezTo>
                    <a:pt x="343398" y="207853"/>
                    <a:pt x="341493" y="204996"/>
                    <a:pt x="343398" y="204043"/>
                  </a:cubicBezTo>
                  <a:cubicBezTo>
                    <a:pt x="345303" y="203091"/>
                    <a:pt x="344350" y="201186"/>
                    <a:pt x="347208" y="201186"/>
                  </a:cubicBezTo>
                  <a:cubicBezTo>
                    <a:pt x="350065" y="201186"/>
                    <a:pt x="347208" y="206901"/>
                    <a:pt x="351970" y="200233"/>
                  </a:cubicBezTo>
                  <a:cubicBezTo>
                    <a:pt x="356733" y="194518"/>
                    <a:pt x="356733" y="193566"/>
                    <a:pt x="358638" y="196423"/>
                  </a:cubicBezTo>
                  <a:cubicBezTo>
                    <a:pt x="360543" y="199281"/>
                    <a:pt x="362448" y="198328"/>
                    <a:pt x="362448" y="201186"/>
                  </a:cubicBezTo>
                  <a:cubicBezTo>
                    <a:pt x="362448" y="204043"/>
                    <a:pt x="359590" y="205948"/>
                    <a:pt x="361495" y="206901"/>
                  </a:cubicBezTo>
                  <a:cubicBezTo>
                    <a:pt x="363400" y="207853"/>
                    <a:pt x="366258" y="206901"/>
                    <a:pt x="367210" y="207853"/>
                  </a:cubicBezTo>
                  <a:cubicBezTo>
                    <a:pt x="368163" y="208806"/>
                    <a:pt x="371020" y="206901"/>
                    <a:pt x="370068" y="210711"/>
                  </a:cubicBezTo>
                  <a:cubicBezTo>
                    <a:pt x="369115" y="214521"/>
                    <a:pt x="367210" y="215473"/>
                    <a:pt x="372925" y="215473"/>
                  </a:cubicBezTo>
                  <a:cubicBezTo>
                    <a:pt x="377688" y="215473"/>
                    <a:pt x="381498" y="214521"/>
                    <a:pt x="382450" y="215473"/>
                  </a:cubicBezTo>
                  <a:cubicBezTo>
                    <a:pt x="383403" y="216426"/>
                    <a:pt x="388165" y="215473"/>
                    <a:pt x="389118" y="215473"/>
                  </a:cubicBezTo>
                  <a:cubicBezTo>
                    <a:pt x="390070" y="215473"/>
                    <a:pt x="392928" y="216426"/>
                    <a:pt x="392928" y="220236"/>
                  </a:cubicBezTo>
                  <a:cubicBezTo>
                    <a:pt x="392928" y="224046"/>
                    <a:pt x="390070" y="230713"/>
                    <a:pt x="391023" y="232618"/>
                  </a:cubicBezTo>
                  <a:cubicBezTo>
                    <a:pt x="391975" y="234523"/>
                    <a:pt x="385308" y="232618"/>
                    <a:pt x="393880" y="235476"/>
                  </a:cubicBezTo>
                  <a:cubicBezTo>
                    <a:pt x="402453" y="238333"/>
                    <a:pt x="406263" y="231666"/>
                    <a:pt x="409120" y="231666"/>
                  </a:cubicBezTo>
                  <a:cubicBezTo>
                    <a:pt x="411978" y="231666"/>
                    <a:pt x="412930" y="232618"/>
                    <a:pt x="413883" y="233571"/>
                  </a:cubicBezTo>
                  <a:cubicBezTo>
                    <a:pt x="414835" y="234523"/>
                    <a:pt x="419598" y="234523"/>
                    <a:pt x="418645" y="237381"/>
                  </a:cubicBezTo>
                  <a:cubicBezTo>
                    <a:pt x="417693" y="239286"/>
                    <a:pt x="416740" y="242143"/>
                    <a:pt x="416740" y="242143"/>
                  </a:cubicBezTo>
                  <a:cubicBezTo>
                    <a:pt x="416740" y="242143"/>
                    <a:pt x="420550" y="241191"/>
                    <a:pt x="420550" y="244048"/>
                  </a:cubicBezTo>
                  <a:cubicBezTo>
                    <a:pt x="420550" y="245953"/>
                    <a:pt x="416740" y="247858"/>
                    <a:pt x="419598" y="247858"/>
                  </a:cubicBezTo>
                  <a:cubicBezTo>
                    <a:pt x="421503" y="247858"/>
                    <a:pt x="426265" y="247858"/>
                    <a:pt x="427218" y="248811"/>
                  </a:cubicBezTo>
                  <a:cubicBezTo>
                    <a:pt x="428170" y="248811"/>
                    <a:pt x="432933" y="249763"/>
                    <a:pt x="431028" y="252621"/>
                  </a:cubicBezTo>
                  <a:cubicBezTo>
                    <a:pt x="429123" y="254526"/>
                    <a:pt x="431028" y="257383"/>
                    <a:pt x="431980" y="257383"/>
                  </a:cubicBezTo>
                  <a:cubicBezTo>
                    <a:pt x="432933" y="257383"/>
                    <a:pt x="437695" y="261193"/>
                    <a:pt x="439600" y="261193"/>
                  </a:cubicBezTo>
                  <a:cubicBezTo>
                    <a:pt x="441505" y="261193"/>
                    <a:pt x="448173" y="261193"/>
                    <a:pt x="448173" y="262146"/>
                  </a:cubicBezTo>
                  <a:cubicBezTo>
                    <a:pt x="448173" y="263098"/>
                    <a:pt x="451030" y="263098"/>
                    <a:pt x="453888" y="265003"/>
                  </a:cubicBezTo>
                  <a:cubicBezTo>
                    <a:pt x="456745" y="266908"/>
                    <a:pt x="460555" y="264051"/>
                    <a:pt x="459603" y="268813"/>
                  </a:cubicBezTo>
                  <a:cubicBezTo>
                    <a:pt x="458650" y="273576"/>
                    <a:pt x="460555" y="270718"/>
                    <a:pt x="458650" y="273576"/>
                  </a:cubicBezTo>
                  <a:cubicBezTo>
                    <a:pt x="455793" y="276433"/>
                    <a:pt x="454840" y="276433"/>
                    <a:pt x="452935" y="277386"/>
                  </a:cubicBezTo>
                  <a:cubicBezTo>
                    <a:pt x="451030" y="278338"/>
                    <a:pt x="451983" y="279291"/>
                    <a:pt x="449125" y="280243"/>
                  </a:cubicBezTo>
                  <a:cubicBezTo>
                    <a:pt x="446268" y="281196"/>
                    <a:pt x="439600" y="281196"/>
                    <a:pt x="438648" y="281196"/>
                  </a:cubicBezTo>
                  <a:cubicBezTo>
                    <a:pt x="437695" y="281196"/>
                    <a:pt x="432933" y="275481"/>
                    <a:pt x="431028" y="278338"/>
                  </a:cubicBezTo>
                  <a:cubicBezTo>
                    <a:pt x="429123" y="281196"/>
                    <a:pt x="425313" y="280243"/>
                    <a:pt x="424360" y="286911"/>
                  </a:cubicBezTo>
                  <a:cubicBezTo>
                    <a:pt x="423408" y="293578"/>
                    <a:pt x="431028" y="293578"/>
                    <a:pt x="430075" y="295483"/>
                  </a:cubicBezTo>
                  <a:cubicBezTo>
                    <a:pt x="429123" y="296436"/>
                    <a:pt x="449125" y="293578"/>
                    <a:pt x="450078" y="292626"/>
                  </a:cubicBezTo>
                  <a:cubicBezTo>
                    <a:pt x="451030" y="291673"/>
                    <a:pt x="451030" y="292626"/>
                    <a:pt x="458650" y="288816"/>
                  </a:cubicBezTo>
                  <a:lnTo>
                    <a:pt x="464365" y="284053"/>
                  </a:lnTo>
                  <a:lnTo>
                    <a:pt x="468175" y="282148"/>
                  </a:lnTo>
                  <a:lnTo>
                    <a:pt x="471985" y="285006"/>
                  </a:lnTo>
                  <a:cubicBezTo>
                    <a:pt x="471985" y="285006"/>
                    <a:pt x="474843" y="284053"/>
                    <a:pt x="475795" y="283101"/>
                  </a:cubicBezTo>
                  <a:cubicBezTo>
                    <a:pt x="478653" y="280243"/>
                    <a:pt x="485320" y="285006"/>
                    <a:pt x="485320" y="285958"/>
                  </a:cubicBezTo>
                  <a:cubicBezTo>
                    <a:pt x="485320" y="286911"/>
                    <a:pt x="488178" y="283101"/>
                    <a:pt x="485320" y="286911"/>
                  </a:cubicBezTo>
                  <a:cubicBezTo>
                    <a:pt x="483415" y="290721"/>
                    <a:pt x="482463" y="287863"/>
                    <a:pt x="483415" y="290721"/>
                  </a:cubicBezTo>
                  <a:cubicBezTo>
                    <a:pt x="484368" y="293578"/>
                    <a:pt x="490083" y="293578"/>
                    <a:pt x="490083" y="294531"/>
                  </a:cubicBezTo>
                  <a:cubicBezTo>
                    <a:pt x="491035" y="295483"/>
                    <a:pt x="488178" y="291673"/>
                    <a:pt x="491035" y="295483"/>
                  </a:cubicBezTo>
                  <a:cubicBezTo>
                    <a:pt x="493893" y="299293"/>
                    <a:pt x="493893" y="301198"/>
                    <a:pt x="493893" y="304056"/>
                  </a:cubicBezTo>
                  <a:cubicBezTo>
                    <a:pt x="493893" y="306913"/>
                    <a:pt x="496750" y="306913"/>
                    <a:pt x="497703" y="306913"/>
                  </a:cubicBezTo>
                  <a:cubicBezTo>
                    <a:pt x="498655" y="307866"/>
                    <a:pt x="500560" y="309771"/>
                    <a:pt x="502465" y="308818"/>
                  </a:cubicBezTo>
                  <a:cubicBezTo>
                    <a:pt x="503418" y="307866"/>
                    <a:pt x="504370" y="305008"/>
                    <a:pt x="505323" y="304056"/>
                  </a:cubicBezTo>
                  <a:cubicBezTo>
                    <a:pt x="506275" y="302151"/>
                    <a:pt x="504370" y="301198"/>
                    <a:pt x="508180" y="301198"/>
                  </a:cubicBezTo>
                  <a:cubicBezTo>
                    <a:pt x="511038" y="301198"/>
                    <a:pt x="511990" y="302151"/>
                    <a:pt x="512943" y="304056"/>
                  </a:cubicBezTo>
                  <a:cubicBezTo>
                    <a:pt x="513895" y="305961"/>
                    <a:pt x="516753" y="308818"/>
                    <a:pt x="515800" y="310723"/>
                  </a:cubicBezTo>
                  <a:cubicBezTo>
                    <a:pt x="514848" y="312628"/>
                    <a:pt x="510085" y="314533"/>
                    <a:pt x="513895" y="315486"/>
                  </a:cubicBezTo>
                  <a:cubicBezTo>
                    <a:pt x="516753" y="316438"/>
                    <a:pt x="517705" y="319296"/>
                    <a:pt x="522468" y="320248"/>
                  </a:cubicBezTo>
                  <a:cubicBezTo>
                    <a:pt x="527230" y="321201"/>
                    <a:pt x="529135" y="318343"/>
                    <a:pt x="530088" y="319296"/>
                  </a:cubicBezTo>
                  <a:cubicBezTo>
                    <a:pt x="535803" y="325963"/>
                    <a:pt x="547233" y="344061"/>
                    <a:pt x="547233" y="345013"/>
                  </a:cubicBezTo>
                  <a:cubicBezTo>
                    <a:pt x="547233" y="345966"/>
                    <a:pt x="550090" y="347871"/>
                    <a:pt x="551043" y="349776"/>
                  </a:cubicBezTo>
                  <a:cubicBezTo>
                    <a:pt x="552948" y="352633"/>
                    <a:pt x="555805" y="349776"/>
                    <a:pt x="556758" y="353586"/>
                  </a:cubicBezTo>
                  <a:cubicBezTo>
                    <a:pt x="558663" y="357396"/>
                    <a:pt x="558663" y="358348"/>
                    <a:pt x="559615" y="363111"/>
                  </a:cubicBezTo>
                  <a:cubicBezTo>
                    <a:pt x="559615" y="367873"/>
                    <a:pt x="561520" y="367873"/>
                    <a:pt x="561520" y="370731"/>
                  </a:cubicBezTo>
                  <a:cubicBezTo>
                    <a:pt x="561520" y="373588"/>
                    <a:pt x="564378" y="371683"/>
                    <a:pt x="561520" y="375493"/>
                  </a:cubicBezTo>
                  <a:cubicBezTo>
                    <a:pt x="559615" y="379303"/>
                    <a:pt x="562473" y="376446"/>
                    <a:pt x="557710" y="380256"/>
                  </a:cubicBezTo>
                  <a:cubicBezTo>
                    <a:pt x="553900" y="384066"/>
                    <a:pt x="554853" y="383113"/>
                    <a:pt x="551043" y="385971"/>
                  </a:cubicBezTo>
                  <a:cubicBezTo>
                    <a:pt x="547233" y="389781"/>
                    <a:pt x="548185" y="385971"/>
                    <a:pt x="544375" y="391686"/>
                  </a:cubicBezTo>
                  <a:cubicBezTo>
                    <a:pt x="540565" y="397401"/>
                    <a:pt x="538660" y="395496"/>
                    <a:pt x="538660" y="398353"/>
                  </a:cubicBezTo>
                  <a:cubicBezTo>
                    <a:pt x="537708" y="401211"/>
                    <a:pt x="540565" y="397401"/>
                    <a:pt x="537708" y="401211"/>
                  </a:cubicBezTo>
                  <a:cubicBezTo>
                    <a:pt x="534850" y="405021"/>
                    <a:pt x="537708" y="401211"/>
                    <a:pt x="532945" y="405021"/>
                  </a:cubicBezTo>
                  <a:cubicBezTo>
                    <a:pt x="529135" y="408831"/>
                    <a:pt x="530088" y="406926"/>
                    <a:pt x="524373" y="411688"/>
                  </a:cubicBezTo>
                  <a:cubicBezTo>
                    <a:pt x="518658" y="416451"/>
                    <a:pt x="514848" y="418356"/>
                    <a:pt x="513895" y="420261"/>
                  </a:cubicBezTo>
                  <a:cubicBezTo>
                    <a:pt x="512943" y="422166"/>
                    <a:pt x="503418" y="424071"/>
                    <a:pt x="502465" y="425976"/>
                  </a:cubicBezTo>
                  <a:cubicBezTo>
                    <a:pt x="501513" y="427881"/>
                    <a:pt x="498655" y="428833"/>
                    <a:pt x="496750" y="431691"/>
                  </a:cubicBezTo>
                  <a:cubicBezTo>
                    <a:pt x="494845" y="434548"/>
                    <a:pt x="497703" y="434548"/>
                    <a:pt x="497703" y="437406"/>
                  </a:cubicBezTo>
                  <a:cubicBezTo>
                    <a:pt x="498655" y="440263"/>
                    <a:pt x="503418" y="441216"/>
                    <a:pt x="507228" y="445026"/>
                  </a:cubicBezTo>
                  <a:cubicBezTo>
                    <a:pt x="510085" y="448836"/>
                    <a:pt x="511038" y="447883"/>
                    <a:pt x="513895" y="451693"/>
                  </a:cubicBezTo>
                  <a:cubicBezTo>
                    <a:pt x="516753" y="455503"/>
                    <a:pt x="524373" y="453598"/>
                    <a:pt x="519610" y="457408"/>
                  </a:cubicBezTo>
                  <a:cubicBezTo>
                    <a:pt x="514848" y="461218"/>
                    <a:pt x="513895" y="461218"/>
                    <a:pt x="511990" y="464076"/>
                  </a:cubicBezTo>
                  <a:cubicBezTo>
                    <a:pt x="509133" y="466933"/>
                    <a:pt x="509133" y="465981"/>
                    <a:pt x="506275" y="466933"/>
                  </a:cubicBezTo>
                  <a:cubicBezTo>
                    <a:pt x="503418" y="467886"/>
                    <a:pt x="501513" y="466933"/>
                    <a:pt x="500560" y="468838"/>
                  </a:cubicBezTo>
                  <a:cubicBezTo>
                    <a:pt x="500560" y="470743"/>
                    <a:pt x="500560" y="470743"/>
                    <a:pt x="497703" y="472648"/>
                  </a:cubicBezTo>
                  <a:cubicBezTo>
                    <a:pt x="494845" y="474553"/>
                    <a:pt x="491035" y="474553"/>
                    <a:pt x="488178" y="475506"/>
                  </a:cubicBezTo>
                  <a:cubicBezTo>
                    <a:pt x="485320" y="476458"/>
                    <a:pt x="482463" y="474553"/>
                    <a:pt x="481510" y="474553"/>
                  </a:cubicBezTo>
                  <a:cubicBezTo>
                    <a:pt x="479605" y="474553"/>
                    <a:pt x="480558" y="471696"/>
                    <a:pt x="477700" y="473601"/>
                  </a:cubicBezTo>
                  <a:cubicBezTo>
                    <a:pt x="474843" y="475506"/>
                    <a:pt x="474843" y="472648"/>
                    <a:pt x="471985" y="475506"/>
                  </a:cubicBezTo>
                  <a:cubicBezTo>
                    <a:pt x="469128" y="479316"/>
                    <a:pt x="470080" y="476458"/>
                    <a:pt x="469128" y="479316"/>
                  </a:cubicBezTo>
                  <a:cubicBezTo>
                    <a:pt x="468175" y="482173"/>
                    <a:pt x="467223" y="478363"/>
                    <a:pt x="465318" y="482173"/>
                  </a:cubicBezTo>
                  <a:cubicBezTo>
                    <a:pt x="463413" y="485983"/>
                    <a:pt x="460555" y="485983"/>
                    <a:pt x="465318" y="485983"/>
                  </a:cubicBezTo>
                  <a:cubicBezTo>
                    <a:pt x="470080" y="485983"/>
                    <a:pt x="472938" y="483126"/>
                    <a:pt x="472938" y="485983"/>
                  </a:cubicBezTo>
                  <a:cubicBezTo>
                    <a:pt x="472938" y="488841"/>
                    <a:pt x="472938" y="489793"/>
                    <a:pt x="471033" y="491698"/>
                  </a:cubicBezTo>
                  <a:cubicBezTo>
                    <a:pt x="469128" y="494556"/>
                    <a:pt x="469128" y="492651"/>
                    <a:pt x="467223" y="494556"/>
                  </a:cubicBezTo>
                  <a:cubicBezTo>
                    <a:pt x="464365" y="496461"/>
                    <a:pt x="460555" y="491698"/>
                    <a:pt x="460555" y="491698"/>
                  </a:cubicBezTo>
                  <a:cubicBezTo>
                    <a:pt x="460555" y="491698"/>
                    <a:pt x="464365" y="487888"/>
                    <a:pt x="456745" y="484078"/>
                  </a:cubicBezTo>
                  <a:cubicBezTo>
                    <a:pt x="448173" y="481221"/>
                    <a:pt x="450078" y="481221"/>
                    <a:pt x="446268" y="479316"/>
                  </a:cubicBezTo>
                  <a:cubicBezTo>
                    <a:pt x="443410" y="476458"/>
                    <a:pt x="442458" y="474553"/>
                    <a:pt x="439600" y="474553"/>
                  </a:cubicBezTo>
                  <a:cubicBezTo>
                    <a:pt x="437695" y="474553"/>
                    <a:pt x="431980" y="470743"/>
                    <a:pt x="431028" y="469791"/>
                  </a:cubicBezTo>
                  <a:cubicBezTo>
                    <a:pt x="430075" y="468838"/>
                    <a:pt x="427218" y="467886"/>
                    <a:pt x="422455" y="468838"/>
                  </a:cubicBezTo>
                  <a:cubicBezTo>
                    <a:pt x="417693" y="469791"/>
                    <a:pt x="412930" y="471696"/>
                    <a:pt x="410073" y="472648"/>
                  </a:cubicBezTo>
                  <a:cubicBezTo>
                    <a:pt x="407215" y="473601"/>
                    <a:pt x="406263" y="469791"/>
                    <a:pt x="403405" y="472648"/>
                  </a:cubicBezTo>
                  <a:cubicBezTo>
                    <a:pt x="401500" y="475506"/>
                    <a:pt x="400548" y="477411"/>
                    <a:pt x="399595" y="480268"/>
                  </a:cubicBezTo>
                  <a:cubicBezTo>
                    <a:pt x="398643" y="483126"/>
                    <a:pt x="400548" y="485031"/>
                    <a:pt x="397690" y="485983"/>
                  </a:cubicBezTo>
                  <a:cubicBezTo>
                    <a:pt x="394833" y="486936"/>
                    <a:pt x="391975" y="485983"/>
                    <a:pt x="388165" y="488841"/>
                  </a:cubicBezTo>
                  <a:cubicBezTo>
                    <a:pt x="384355" y="491698"/>
                    <a:pt x="385308" y="489793"/>
                    <a:pt x="381498" y="494556"/>
                  </a:cubicBezTo>
                  <a:cubicBezTo>
                    <a:pt x="378640" y="500271"/>
                    <a:pt x="377688" y="505033"/>
                    <a:pt x="378640" y="508843"/>
                  </a:cubicBezTo>
                  <a:cubicBezTo>
                    <a:pt x="379593" y="512653"/>
                    <a:pt x="377688" y="514558"/>
                    <a:pt x="380545" y="517416"/>
                  </a:cubicBezTo>
                  <a:cubicBezTo>
                    <a:pt x="383403" y="519321"/>
                    <a:pt x="385308" y="518368"/>
                    <a:pt x="387213" y="520273"/>
                  </a:cubicBezTo>
                  <a:cubicBezTo>
                    <a:pt x="389118" y="522178"/>
                    <a:pt x="391023" y="519321"/>
                    <a:pt x="392928" y="521226"/>
                  </a:cubicBezTo>
                  <a:cubicBezTo>
                    <a:pt x="394833" y="523131"/>
                    <a:pt x="397690" y="521226"/>
                    <a:pt x="398643" y="522178"/>
                  </a:cubicBezTo>
                  <a:cubicBezTo>
                    <a:pt x="399595" y="523131"/>
                    <a:pt x="402453" y="526941"/>
                    <a:pt x="402453" y="526941"/>
                  </a:cubicBezTo>
                  <a:cubicBezTo>
                    <a:pt x="402453" y="526941"/>
                    <a:pt x="405310" y="525036"/>
                    <a:pt x="408168" y="525036"/>
                  </a:cubicBezTo>
                  <a:cubicBezTo>
                    <a:pt x="411978" y="525036"/>
                    <a:pt x="417693" y="522178"/>
                    <a:pt x="417693" y="522178"/>
                  </a:cubicBezTo>
                  <a:lnTo>
                    <a:pt x="423408" y="523131"/>
                  </a:lnTo>
                  <a:cubicBezTo>
                    <a:pt x="427218" y="525988"/>
                    <a:pt x="416740" y="526941"/>
                    <a:pt x="430075" y="525988"/>
                  </a:cubicBezTo>
                  <a:cubicBezTo>
                    <a:pt x="443410" y="525036"/>
                    <a:pt x="442458" y="525036"/>
                    <a:pt x="444363" y="524083"/>
                  </a:cubicBezTo>
                  <a:cubicBezTo>
                    <a:pt x="446268" y="523131"/>
                    <a:pt x="449125" y="520273"/>
                    <a:pt x="449125" y="520273"/>
                  </a:cubicBezTo>
                  <a:cubicBezTo>
                    <a:pt x="449125" y="520273"/>
                    <a:pt x="451030" y="517416"/>
                    <a:pt x="451030" y="515511"/>
                  </a:cubicBezTo>
                  <a:cubicBezTo>
                    <a:pt x="451030" y="513606"/>
                    <a:pt x="452935" y="511701"/>
                    <a:pt x="454840" y="511701"/>
                  </a:cubicBezTo>
                  <a:cubicBezTo>
                    <a:pt x="457698" y="512653"/>
                    <a:pt x="458650" y="512653"/>
                    <a:pt x="460555" y="514558"/>
                  </a:cubicBezTo>
                  <a:cubicBezTo>
                    <a:pt x="462460" y="515511"/>
                    <a:pt x="467223" y="518368"/>
                    <a:pt x="468175" y="519321"/>
                  </a:cubicBezTo>
                  <a:cubicBezTo>
                    <a:pt x="469128" y="520273"/>
                    <a:pt x="471985" y="519321"/>
                    <a:pt x="473890" y="519321"/>
                  </a:cubicBezTo>
                  <a:cubicBezTo>
                    <a:pt x="475795" y="519321"/>
                    <a:pt x="478653" y="516463"/>
                    <a:pt x="479605" y="517416"/>
                  </a:cubicBezTo>
                  <a:cubicBezTo>
                    <a:pt x="480558" y="518368"/>
                    <a:pt x="487225" y="516463"/>
                    <a:pt x="487225" y="516463"/>
                  </a:cubicBezTo>
                  <a:cubicBezTo>
                    <a:pt x="487225" y="516463"/>
                    <a:pt x="490083" y="512653"/>
                    <a:pt x="489130" y="511701"/>
                  </a:cubicBezTo>
                  <a:cubicBezTo>
                    <a:pt x="488178" y="510748"/>
                    <a:pt x="490083" y="506938"/>
                    <a:pt x="486273" y="505986"/>
                  </a:cubicBezTo>
                  <a:cubicBezTo>
                    <a:pt x="482463" y="505033"/>
                    <a:pt x="481510" y="504081"/>
                    <a:pt x="480558" y="503128"/>
                  </a:cubicBezTo>
                  <a:cubicBezTo>
                    <a:pt x="479605" y="502176"/>
                    <a:pt x="478653" y="502176"/>
                    <a:pt x="479605" y="498366"/>
                  </a:cubicBezTo>
                  <a:cubicBezTo>
                    <a:pt x="479605" y="495508"/>
                    <a:pt x="483415" y="492651"/>
                    <a:pt x="485320" y="494556"/>
                  </a:cubicBezTo>
                  <a:cubicBezTo>
                    <a:pt x="487225" y="496461"/>
                    <a:pt x="494845" y="501223"/>
                    <a:pt x="495798" y="502176"/>
                  </a:cubicBezTo>
                  <a:cubicBezTo>
                    <a:pt x="496750" y="503128"/>
                    <a:pt x="499608" y="502176"/>
                    <a:pt x="499608" y="505986"/>
                  </a:cubicBezTo>
                  <a:cubicBezTo>
                    <a:pt x="499608" y="509796"/>
                    <a:pt x="501513" y="508843"/>
                    <a:pt x="502465" y="511701"/>
                  </a:cubicBezTo>
                  <a:cubicBezTo>
                    <a:pt x="502465" y="515511"/>
                    <a:pt x="505323" y="519321"/>
                    <a:pt x="506275" y="520273"/>
                  </a:cubicBezTo>
                  <a:cubicBezTo>
                    <a:pt x="507228" y="520273"/>
                    <a:pt x="509133" y="515511"/>
                    <a:pt x="510085" y="513606"/>
                  </a:cubicBezTo>
                  <a:cubicBezTo>
                    <a:pt x="511038" y="511701"/>
                    <a:pt x="510085" y="507891"/>
                    <a:pt x="511990" y="509796"/>
                  </a:cubicBezTo>
                  <a:cubicBezTo>
                    <a:pt x="512943" y="511701"/>
                    <a:pt x="514848" y="509796"/>
                    <a:pt x="516753" y="511701"/>
                  </a:cubicBezTo>
                  <a:cubicBezTo>
                    <a:pt x="519610" y="513606"/>
                    <a:pt x="527230" y="512653"/>
                    <a:pt x="527230" y="514558"/>
                  </a:cubicBezTo>
                  <a:cubicBezTo>
                    <a:pt x="527230" y="516463"/>
                    <a:pt x="529135" y="512653"/>
                    <a:pt x="529135" y="518368"/>
                  </a:cubicBezTo>
                  <a:cubicBezTo>
                    <a:pt x="529135" y="524083"/>
                    <a:pt x="525325" y="520273"/>
                    <a:pt x="531040" y="525988"/>
                  </a:cubicBezTo>
                  <a:cubicBezTo>
                    <a:pt x="536755" y="531703"/>
                    <a:pt x="539613" y="533608"/>
                    <a:pt x="542470" y="533608"/>
                  </a:cubicBezTo>
                  <a:cubicBezTo>
                    <a:pt x="545328" y="533608"/>
                    <a:pt x="547233" y="530751"/>
                    <a:pt x="548185" y="533608"/>
                  </a:cubicBezTo>
                  <a:cubicBezTo>
                    <a:pt x="550090" y="535513"/>
                    <a:pt x="539613" y="532656"/>
                    <a:pt x="540565" y="536466"/>
                  </a:cubicBezTo>
                  <a:cubicBezTo>
                    <a:pt x="541518" y="540276"/>
                    <a:pt x="541518" y="539323"/>
                    <a:pt x="544375" y="540276"/>
                  </a:cubicBezTo>
                  <a:cubicBezTo>
                    <a:pt x="547233" y="541228"/>
                    <a:pt x="552948" y="541228"/>
                    <a:pt x="553900" y="542181"/>
                  </a:cubicBezTo>
                  <a:cubicBezTo>
                    <a:pt x="554853" y="547896"/>
                    <a:pt x="552948" y="547896"/>
                    <a:pt x="551995" y="549801"/>
                  </a:cubicBezTo>
                  <a:cubicBezTo>
                    <a:pt x="551043" y="552658"/>
                    <a:pt x="553900" y="552658"/>
                    <a:pt x="554853" y="553611"/>
                  </a:cubicBezTo>
                  <a:cubicBezTo>
                    <a:pt x="555805" y="554563"/>
                    <a:pt x="561520" y="551706"/>
                    <a:pt x="562473" y="550753"/>
                  </a:cubicBezTo>
                  <a:cubicBezTo>
                    <a:pt x="563425" y="549801"/>
                    <a:pt x="570093" y="548848"/>
                    <a:pt x="571045" y="549801"/>
                  </a:cubicBezTo>
                  <a:cubicBezTo>
                    <a:pt x="571045" y="550753"/>
                    <a:pt x="577713" y="549801"/>
                    <a:pt x="580570" y="550753"/>
                  </a:cubicBezTo>
                  <a:cubicBezTo>
                    <a:pt x="582475" y="551706"/>
                    <a:pt x="584380" y="549801"/>
                    <a:pt x="587238" y="553611"/>
                  </a:cubicBezTo>
                  <a:cubicBezTo>
                    <a:pt x="590095" y="557421"/>
                    <a:pt x="594858" y="557421"/>
                    <a:pt x="592953" y="559326"/>
                  </a:cubicBezTo>
                  <a:cubicBezTo>
                    <a:pt x="591048" y="562183"/>
                    <a:pt x="590095" y="561231"/>
                    <a:pt x="586285" y="563136"/>
                  </a:cubicBezTo>
                  <a:cubicBezTo>
                    <a:pt x="581523" y="564088"/>
                    <a:pt x="579618" y="561231"/>
                    <a:pt x="576760" y="565041"/>
                  </a:cubicBezTo>
                  <a:cubicBezTo>
                    <a:pt x="573903" y="568851"/>
                    <a:pt x="571998" y="567898"/>
                    <a:pt x="574855" y="570756"/>
                  </a:cubicBezTo>
                  <a:cubicBezTo>
                    <a:pt x="577713" y="573613"/>
                    <a:pt x="582475" y="576471"/>
                    <a:pt x="583428" y="577423"/>
                  </a:cubicBezTo>
                  <a:cubicBezTo>
                    <a:pt x="588190" y="583138"/>
                    <a:pt x="592000" y="581233"/>
                    <a:pt x="592953" y="582186"/>
                  </a:cubicBezTo>
                  <a:cubicBezTo>
                    <a:pt x="594858" y="583138"/>
                    <a:pt x="596763" y="581233"/>
                    <a:pt x="599620" y="582186"/>
                  </a:cubicBezTo>
                  <a:cubicBezTo>
                    <a:pt x="602478" y="583138"/>
                    <a:pt x="602478" y="585996"/>
                    <a:pt x="603430" y="587901"/>
                  </a:cubicBezTo>
                  <a:cubicBezTo>
                    <a:pt x="604383" y="589806"/>
                    <a:pt x="612955" y="590758"/>
                    <a:pt x="608193" y="594568"/>
                  </a:cubicBezTo>
                  <a:cubicBezTo>
                    <a:pt x="604383" y="597426"/>
                    <a:pt x="603430" y="598378"/>
                    <a:pt x="603430" y="599331"/>
                  </a:cubicBezTo>
                  <a:cubicBezTo>
                    <a:pt x="604383" y="600283"/>
                    <a:pt x="611050" y="600283"/>
                    <a:pt x="609145" y="603141"/>
                  </a:cubicBezTo>
                  <a:cubicBezTo>
                    <a:pt x="607240" y="605998"/>
                    <a:pt x="608193" y="604093"/>
                    <a:pt x="611050" y="607903"/>
                  </a:cubicBezTo>
                  <a:cubicBezTo>
                    <a:pt x="613908" y="610761"/>
                    <a:pt x="621528" y="610761"/>
                    <a:pt x="621528" y="608856"/>
                  </a:cubicBezTo>
                  <a:cubicBezTo>
                    <a:pt x="622480" y="606951"/>
                    <a:pt x="622480" y="605998"/>
                    <a:pt x="623433" y="605046"/>
                  </a:cubicBezTo>
                  <a:cubicBezTo>
                    <a:pt x="623433" y="604093"/>
                    <a:pt x="625338" y="600283"/>
                    <a:pt x="625338" y="600283"/>
                  </a:cubicBezTo>
                  <a:cubicBezTo>
                    <a:pt x="625338" y="600283"/>
                    <a:pt x="629148" y="598378"/>
                    <a:pt x="631053" y="599331"/>
                  </a:cubicBezTo>
                  <a:cubicBezTo>
                    <a:pt x="632958" y="599331"/>
                    <a:pt x="631053" y="591711"/>
                    <a:pt x="637720" y="598378"/>
                  </a:cubicBezTo>
                  <a:cubicBezTo>
                    <a:pt x="644388" y="605046"/>
                    <a:pt x="649150" y="605046"/>
                    <a:pt x="648198" y="606951"/>
                  </a:cubicBezTo>
                  <a:cubicBezTo>
                    <a:pt x="648198" y="607903"/>
                    <a:pt x="651055" y="609808"/>
                    <a:pt x="652008" y="610761"/>
                  </a:cubicBezTo>
                  <a:cubicBezTo>
                    <a:pt x="652960" y="611713"/>
                    <a:pt x="655818" y="610761"/>
                    <a:pt x="657723" y="613618"/>
                  </a:cubicBezTo>
                  <a:cubicBezTo>
                    <a:pt x="660580" y="616476"/>
                    <a:pt x="660580" y="612666"/>
                    <a:pt x="662485" y="616476"/>
                  </a:cubicBezTo>
                  <a:cubicBezTo>
                    <a:pt x="665343" y="620286"/>
                    <a:pt x="668200" y="623143"/>
                    <a:pt x="670105" y="623143"/>
                  </a:cubicBezTo>
                  <a:cubicBezTo>
                    <a:pt x="672963" y="623143"/>
                    <a:pt x="680583" y="625048"/>
                    <a:pt x="681535" y="626001"/>
                  </a:cubicBezTo>
                  <a:cubicBezTo>
                    <a:pt x="682488" y="626953"/>
                    <a:pt x="685345" y="626001"/>
                    <a:pt x="688203" y="627906"/>
                  </a:cubicBezTo>
                  <a:cubicBezTo>
                    <a:pt x="691060" y="629811"/>
                    <a:pt x="692965" y="628858"/>
                    <a:pt x="694870" y="629811"/>
                  </a:cubicBezTo>
                  <a:cubicBezTo>
                    <a:pt x="696775" y="630763"/>
                    <a:pt x="696775" y="630763"/>
                    <a:pt x="699633" y="630763"/>
                  </a:cubicBezTo>
                  <a:cubicBezTo>
                    <a:pt x="702490" y="630763"/>
                    <a:pt x="707253" y="629811"/>
                    <a:pt x="708205" y="629811"/>
                  </a:cubicBezTo>
                  <a:cubicBezTo>
                    <a:pt x="709158" y="630763"/>
                    <a:pt x="709158" y="632668"/>
                    <a:pt x="713920" y="632668"/>
                  </a:cubicBezTo>
                  <a:cubicBezTo>
                    <a:pt x="718683" y="633621"/>
                    <a:pt x="719635" y="628858"/>
                    <a:pt x="722493" y="632668"/>
                  </a:cubicBezTo>
                  <a:cubicBezTo>
                    <a:pt x="725350" y="635526"/>
                    <a:pt x="732018" y="639336"/>
                    <a:pt x="732018" y="639336"/>
                  </a:cubicBezTo>
                  <a:cubicBezTo>
                    <a:pt x="732018" y="639336"/>
                    <a:pt x="738685" y="641241"/>
                    <a:pt x="739638" y="642193"/>
                  </a:cubicBezTo>
                  <a:cubicBezTo>
                    <a:pt x="740590" y="643146"/>
                    <a:pt x="743448" y="645051"/>
                    <a:pt x="744400" y="644098"/>
                  </a:cubicBezTo>
                  <a:cubicBezTo>
                    <a:pt x="745353" y="643146"/>
                    <a:pt x="747258" y="643146"/>
                    <a:pt x="748210" y="642193"/>
                  </a:cubicBezTo>
                  <a:cubicBezTo>
                    <a:pt x="749163" y="641241"/>
                    <a:pt x="749163" y="640288"/>
                    <a:pt x="749163" y="636478"/>
                  </a:cubicBezTo>
                  <a:cubicBezTo>
                    <a:pt x="749163" y="633621"/>
                    <a:pt x="750115" y="632668"/>
                    <a:pt x="749163" y="630763"/>
                  </a:cubicBezTo>
                  <a:cubicBezTo>
                    <a:pt x="747258" y="629811"/>
                    <a:pt x="749163" y="625048"/>
                    <a:pt x="748210" y="623143"/>
                  </a:cubicBezTo>
                  <a:cubicBezTo>
                    <a:pt x="747258" y="621238"/>
                    <a:pt x="752020" y="623143"/>
                    <a:pt x="744400" y="619333"/>
                  </a:cubicBezTo>
                  <a:cubicBezTo>
                    <a:pt x="736780" y="614571"/>
                    <a:pt x="721540" y="604093"/>
                    <a:pt x="720588" y="602188"/>
                  </a:cubicBezTo>
                  <a:cubicBezTo>
                    <a:pt x="720588" y="600283"/>
                    <a:pt x="718683" y="596473"/>
                    <a:pt x="714873" y="594568"/>
                  </a:cubicBezTo>
                  <a:cubicBezTo>
                    <a:pt x="711063" y="592663"/>
                    <a:pt x="724398" y="594568"/>
                    <a:pt x="707253" y="587901"/>
                  </a:cubicBezTo>
                  <a:cubicBezTo>
                    <a:pt x="690108" y="582186"/>
                    <a:pt x="687250" y="579328"/>
                    <a:pt x="686298" y="578376"/>
                  </a:cubicBezTo>
                  <a:cubicBezTo>
                    <a:pt x="685345" y="577423"/>
                    <a:pt x="687250" y="574566"/>
                    <a:pt x="683440" y="571708"/>
                  </a:cubicBezTo>
                  <a:cubicBezTo>
                    <a:pt x="679630" y="568851"/>
                    <a:pt x="683440" y="569803"/>
                    <a:pt x="677725" y="566946"/>
                  </a:cubicBezTo>
                  <a:cubicBezTo>
                    <a:pt x="672963" y="564088"/>
                    <a:pt x="672963" y="561231"/>
                    <a:pt x="671058" y="561231"/>
                  </a:cubicBezTo>
                  <a:cubicBezTo>
                    <a:pt x="669153" y="561231"/>
                    <a:pt x="669153" y="559326"/>
                    <a:pt x="668200" y="557421"/>
                  </a:cubicBezTo>
                  <a:cubicBezTo>
                    <a:pt x="667248" y="555516"/>
                    <a:pt x="666295" y="552658"/>
                    <a:pt x="666295" y="552658"/>
                  </a:cubicBezTo>
                  <a:cubicBezTo>
                    <a:pt x="666295" y="552658"/>
                    <a:pt x="670105" y="549801"/>
                    <a:pt x="672010" y="549801"/>
                  </a:cubicBezTo>
                  <a:cubicBezTo>
                    <a:pt x="673915" y="549801"/>
                    <a:pt x="676773" y="550753"/>
                    <a:pt x="677725" y="551706"/>
                  </a:cubicBezTo>
                  <a:cubicBezTo>
                    <a:pt x="678678" y="552658"/>
                    <a:pt x="684393" y="552658"/>
                    <a:pt x="684393" y="554563"/>
                  </a:cubicBezTo>
                  <a:cubicBezTo>
                    <a:pt x="685345" y="556468"/>
                    <a:pt x="692013" y="556468"/>
                    <a:pt x="692013" y="558373"/>
                  </a:cubicBezTo>
                  <a:cubicBezTo>
                    <a:pt x="692013" y="560278"/>
                    <a:pt x="694870" y="559326"/>
                    <a:pt x="696775" y="562183"/>
                  </a:cubicBezTo>
                  <a:cubicBezTo>
                    <a:pt x="698680" y="565041"/>
                    <a:pt x="713920" y="571708"/>
                    <a:pt x="716778" y="572661"/>
                  </a:cubicBezTo>
                  <a:cubicBezTo>
                    <a:pt x="719635" y="574566"/>
                    <a:pt x="730113" y="578376"/>
                    <a:pt x="730113" y="578376"/>
                  </a:cubicBezTo>
                  <a:cubicBezTo>
                    <a:pt x="730113" y="578376"/>
                    <a:pt x="737733" y="577423"/>
                    <a:pt x="737733" y="581233"/>
                  </a:cubicBezTo>
                  <a:cubicBezTo>
                    <a:pt x="737733" y="585043"/>
                    <a:pt x="743448" y="587901"/>
                    <a:pt x="746305" y="589806"/>
                  </a:cubicBezTo>
                  <a:cubicBezTo>
                    <a:pt x="749163" y="591711"/>
                    <a:pt x="747258" y="589806"/>
                    <a:pt x="753925" y="589806"/>
                  </a:cubicBezTo>
                  <a:cubicBezTo>
                    <a:pt x="760593" y="589806"/>
                    <a:pt x="759640" y="582186"/>
                    <a:pt x="762498" y="590758"/>
                  </a:cubicBezTo>
                  <a:cubicBezTo>
                    <a:pt x="762498" y="591711"/>
                    <a:pt x="763450" y="596473"/>
                    <a:pt x="763450" y="596473"/>
                  </a:cubicBezTo>
                  <a:cubicBezTo>
                    <a:pt x="763450" y="596473"/>
                    <a:pt x="767260" y="594568"/>
                    <a:pt x="769165" y="596473"/>
                  </a:cubicBezTo>
                  <a:cubicBezTo>
                    <a:pt x="770118" y="598378"/>
                    <a:pt x="773928" y="599331"/>
                    <a:pt x="773928" y="599331"/>
                  </a:cubicBezTo>
                  <a:lnTo>
                    <a:pt x="775833" y="605046"/>
                  </a:lnTo>
                  <a:cubicBezTo>
                    <a:pt x="775833" y="605046"/>
                    <a:pt x="779643" y="607903"/>
                    <a:pt x="779643" y="608856"/>
                  </a:cubicBezTo>
                  <a:cubicBezTo>
                    <a:pt x="779643" y="609808"/>
                    <a:pt x="782500" y="607903"/>
                    <a:pt x="783453" y="608856"/>
                  </a:cubicBezTo>
                  <a:cubicBezTo>
                    <a:pt x="786310" y="612666"/>
                    <a:pt x="785358" y="616476"/>
                    <a:pt x="786310" y="614571"/>
                  </a:cubicBezTo>
                  <a:cubicBezTo>
                    <a:pt x="786310" y="613618"/>
                    <a:pt x="789168" y="606951"/>
                    <a:pt x="789168" y="606951"/>
                  </a:cubicBezTo>
                  <a:cubicBezTo>
                    <a:pt x="789168" y="606951"/>
                    <a:pt x="789168" y="602188"/>
                    <a:pt x="787263" y="602188"/>
                  </a:cubicBezTo>
                  <a:cubicBezTo>
                    <a:pt x="785358" y="602188"/>
                    <a:pt x="784405" y="599331"/>
                    <a:pt x="784405" y="599331"/>
                  </a:cubicBezTo>
                  <a:cubicBezTo>
                    <a:pt x="784405" y="599331"/>
                    <a:pt x="783453" y="598378"/>
                    <a:pt x="781548" y="596473"/>
                  </a:cubicBezTo>
                  <a:cubicBezTo>
                    <a:pt x="779643" y="595521"/>
                    <a:pt x="777738" y="592663"/>
                    <a:pt x="778690" y="591711"/>
                  </a:cubicBezTo>
                  <a:cubicBezTo>
                    <a:pt x="779643" y="590758"/>
                    <a:pt x="781548" y="586948"/>
                    <a:pt x="781548" y="587901"/>
                  </a:cubicBezTo>
                  <a:cubicBezTo>
                    <a:pt x="781548" y="588853"/>
                    <a:pt x="787263" y="594568"/>
                    <a:pt x="788215" y="593616"/>
                  </a:cubicBezTo>
                  <a:cubicBezTo>
                    <a:pt x="791073" y="589806"/>
                    <a:pt x="791073" y="584091"/>
                    <a:pt x="791073" y="584091"/>
                  </a:cubicBezTo>
                  <a:cubicBezTo>
                    <a:pt x="791073" y="584091"/>
                    <a:pt x="790120" y="577423"/>
                    <a:pt x="789168" y="577423"/>
                  </a:cubicBezTo>
                  <a:cubicBezTo>
                    <a:pt x="788215" y="577423"/>
                    <a:pt x="787263" y="574566"/>
                    <a:pt x="787263" y="574566"/>
                  </a:cubicBezTo>
                  <a:lnTo>
                    <a:pt x="792978" y="571708"/>
                  </a:lnTo>
                  <a:cubicBezTo>
                    <a:pt x="792978" y="571708"/>
                    <a:pt x="796788" y="571708"/>
                    <a:pt x="797740" y="570756"/>
                  </a:cubicBezTo>
                  <a:cubicBezTo>
                    <a:pt x="798693" y="569803"/>
                    <a:pt x="798693" y="563136"/>
                    <a:pt x="798693" y="563136"/>
                  </a:cubicBezTo>
                  <a:cubicBezTo>
                    <a:pt x="798693" y="563136"/>
                    <a:pt x="797740" y="554563"/>
                    <a:pt x="796788" y="555516"/>
                  </a:cubicBezTo>
                  <a:cubicBezTo>
                    <a:pt x="795835" y="556468"/>
                    <a:pt x="794883" y="549801"/>
                    <a:pt x="792978" y="549801"/>
                  </a:cubicBezTo>
                  <a:cubicBezTo>
                    <a:pt x="791073" y="549801"/>
                    <a:pt x="791073" y="545991"/>
                    <a:pt x="791073" y="545038"/>
                  </a:cubicBezTo>
                  <a:cubicBezTo>
                    <a:pt x="791073" y="544086"/>
                    <a:pt x="791073" y="544086"/>
                    <a:pt x="790120" y="541228"/>
                  </a:cubicBezTo>
                  <a:cubicBezTo>
                    <a:pt x="789168" y="538371"/>
                    <a:pt x="790120" y="533608"/>
                    <a:pt x="786310" y="534561"/>
                  </a:cubicBezTo>
                  <a:cubicBezTo>
                    <a:pt x="782500" y="534561"/>
                    <a:pt x="781548" y="531703"/>
                    <a:pt x="779643" y="531703"/>
                  </a:cubicBezTo>
                  <a:cubicBezTo>
                    <a:pt x="777738" y="531703"/>
                    <a:pt x="776785" y="528846"/>
                    <a:pt x="775833" y="527893"/>
                  </a:cubicBezTo>
                  <a:cubicBezTo>
                    <a:pt x="774880" y="526941"/>
                    <a:pt x="772975" y="522178"/>
                    <a:pt x="774880" y="523131"/>
                  </a:cubicBezTo>
                  <a:cubicBezTo>
                    <a:pt x="775833" y="523131"/>
                    <a:pt x="775833" y="518368"/>
                    <a:pt x="775833" y="517416"/>
                  </a:cubicBezTo>
                  <a:cubicBezTo>
                    <a:pt x="775833" y="516463"/>
                    <a:pt x="780595" y="510748"/>
                    <a:pt x="776785" y="509796"/>
                  </a:cubicBezTo>
                  <a:cubicBezTo>
                    <a:pt x="772975" y="508843"/>
                    <a:pt x="769165" y="503128"/>
                    <a:pt x="767260" y="504081"/>
                  </a:cubicBezTo>
                  <a:cubicBezTo>
                    <a:pt x="765355" y="505033"/>
                    <a:pt x="764403" y="501223"/>
                    <a:pt x="763450" y="500271"/>
                  </a:cubicBezTo>
                  <a:cubicBezTo>
                    <a:pt x="762498" y="499318"/>
                    <a:pt x="763450" y="494556"/>
                    <a:pt x="760593" y="496461"/>
                  </a:cubicBezTo>
                  <a:cubicBezTo>
                    <a:pt x="757735" y="498366"/>
                    <a:pt x="757735" y="499318"/>
                    <a:pt x="754878" y="501223"/>
                  </a:cubicBezTo>
                  <a:cubicBezTo>
                    <a:pt x="752973" y="503128"/>
                    <a:pt x="752020" y="502176"/>
                    <a:pt x="750115" y="501223"/>
                  </a:cubicBezTo>
                  <a:cubicBezTo>
                    <a:pt x="748210" y="500271"/>
                    <a:pt x="748210" y="497413"/>
                    <a:pt x="747258" y="497413"/>
                  </a:cubicBezTo>
                  <a:cubicBezTo>
                    <a:pt x="742495" y="495508"/>
                    <a:pt x="743448" y="493603"/>
                    <a:pt x="740590" y="494556"/>
                  </a:cubicBezTo>
                  <a:cubicBezTo>
                    <a:pt x="737733" y="496461"/>
                    <a:pt x="733923" y="493603"/>
                    <a:pt x="732970" y="494556"/>
                  </a:cubicBezTo>
                  <a:cubicBezTo>
                    <a:pt x="732018" y="495508"/>
                    <a:pt x="731065" y="486936"/>
                    <a:pt x="730113" y="485983"/>
                  </a:cubicBezTo>
                  <a:cubicBezTo>
                    <a:pt x="730113" y="485031"/>
                    <a:pt x="730113" y="478363"/>
                    <a:pt x="729160" y="479316"/>
                  </a:cubicBezTo>
                  <a:cubicBezTo>
                    <a:pt x="728208" y="480268"/>
                    <a:pt x="726303" y="475506"/>
                    <a:pt x="724398" y="476458"/>
                  </a:cubicBezTo>
                  <a:cubicBezTo>
                    <a:pt x="722493" y="477411"/>
                    <a:pt x="721540" y="471696"/>
                    <a:pt x="720588" y="471696"/>
                  </a:cubicBezTo>
                  <a:cubicBezTo>
                    <a:pt x="719635" y="471696"/>
                    <a:pt x="719635" y="465981"/>
                    <a:pt x="719635" y="465981"/>
                  </a:cubicBezTo>
                  <a:cubicBezTo>
                    <a:pt x="719635" y="465981"/>
                    <a:pt x="720588" y="464076"/>
                    <a:pt x="717730" y="462171"/>
                  </a:cubicBezTo>
                  <a:cubicBezTo>
                    <a:pt x="713920" y="461218"/>
                    <a:pt x="716778" y="457408"/>
                    <a:pt x="712968" y="456456"/>
                  </a:cubicBezTo>
                  <a:cubicBezTo>
                    <a:pt x="709158" y="456456"/>
                    <a:pt x="711063" y="451693"/>
                    <a:pt x="707253" y="454551"/>
                  </a:cubicBezTo>
                  <a:cubicBezTo>
                    <a:pt x="703443" y="457408"/>
                    <a:pt x="701538" y="459313"/>
                    <a:pt x="701538" y="457408"/>
                  </a:cubicBezTo>
                  <a:cubicBezTo>
                    <a:pt x="699633" y="452646"/>
                    <a:pt x="698680" y="450741"/>
                    <a:pt x="698680" y="448836"/>
                  </a:cubicBezTo>
                  <a:cubicBezTo>
                    <a:pt x="698680" y="446931"/>
                    <a:pt x="699633" y="445026"/>
                    <a:pt x="697728" y="445026"/>
                  </a:cubicBezTo>
                  <a:cubicBezTo>
                    <a:pt x="695823" y="445026"/>
                    <a:pt x="693918" y="442168"/>
                    <a:pt x="692013" y="442168"/>
                  </a:cubicBezTo>
                  <a:cubicBezTo>
                    <a:pt x="691060" y="442168"/>
                    <a:pt x="692013" y="439311"/>
                    <a:pt x="690108" y="439311"/>
                  </a:cubicBezTo>
                  <a:cubicBezTo>
                    <a:pt x="688203" y="439311"/>
                    <a:pt x="687250" y="435501"/>
                    <a:pt x="686298" y="435501"/>
                  </a:cubicBezTo>
                  <a:cubicBezTo>
                    <a:pt x="684393" y="434548"/>
                    <a:pt x="682488" y="432643"/>
                    <a:pt x="682488" y="432643"/>
                  </a:cubicBezTo>
                  <a:lnTo>
                    <a:pt x="680583" y="428833"/>
                  </a:lnTo>
                  <a:cubicBezTo>
                    <a:pt x="680583" y="428833"/>
                    <a:pt x="683440" y="428833"/>
                    <a:pt x="684393" y="430738"/>
                  </a:cubicBezTo>
                  <a:cubicBezTo>
                    <a:pt x="685345" y="432643"/>
                    <a:pt x="689155" y="433596"/>
                    <a:pt x="689155" y="434548"/>
                  </a:cubicBezTo>
                  <a:cubicBezTo>
                    <a:pt x="689155" y="435501"/>
                    <a:pt x="692965" y="438358"/>
                    <a:pt x="692965" y="438358"/>
                  </a:cubicBezTo>
                  <a:cubicBezTo>
                    <a:pt x="692965" y="438358"/>
                    <a:pt x="695823" y="440263"/>
                    <a:pt x="697728" y="441216"/>
                  </a:cubicBezTo>
                  <a:cubicBezTo>
                    <a:pt x="699633" y="442168"/>
                    <a:pt x="700585" y="442168"/>
                    <a:pt x="702490" y="444073"/>
                  </a:cubicBezTo>
                  <a:cubicBezTo>
                    <a:pt x="703443" y="445026"/>
                    <a:pt x="710110" y="443121"/>
                    <a:pt x="712015" y="443121"/>
                  </a:cubicBezTo>
                  <a:cubicBezTo>
                    <a:pt x="712968" y="443121"/>
                    <a:pt x="716778" y="445978"/>
                    <a:pt x="716778" y="442168"/>
                  </a:cubicBezTo>
                  <a:cubicBezTo>
                    <a:pt x="716778" y="439311"/>
                    <a:pt x="715825" y="441216"/>
                    <a:pt x="716778" y="439311"/>
                  </a:cubicBezTo>
                  <a:cubicBezTo>
                    <a:pt x="717730" y="437406"/>
                    <a:pt x="719635" y="430738"/>
                    <a:pt x="716778" y="432643"/>
                  </a:cubicBezTo>
                  <a:cubicBezTo>
                    <a:pt x="713920" y="434548"/>
                    <a:pt x="713920" y="429786"/>
                    <a:pt x="711063" y="430738"/>
                  </a:cubicBezTo>
                  <a:cubicBezTo>
                    <a:pt x="708205" y="430738"/>
                    <a:pt x="707253" y="427881"/>
                    <a:pt x="705348" y="427881"/>
                  </a:cubicBezTo>
                  <a:cubicBezTo>
                    <a:pt x="704395" y="426928"/>
                    <a:pt x="702490" y="423118"/>
                    <a:pt x="705348" y="423118"/>
                  </a:cubicBezTo>
                  <a:cubicBezTo>
                    <a:pt x="708205" y="423118"/>
                    <a:pt x="707253" y="423118"/>
                    <a:pt x="711063" y="423118"/>
                  </a:cubicBezTo>
                  <a:cubicBezTo>
                    <a:pt x="714873" y="423118"/>
                    <a:pt x="720588" y="421213"/>
                    <a:pt x="719635" y="420261"/>
                  </a:cubicBezTo>
                  <a:cubicBezTo>
                    <a:pt x="718683" y="419308"/>
                    <a:pt x="719635" y="416451"/>
                    <a:pt x="719635" y="414546"/>
                  </a:cubicBezTo>
                  <a:cubicBezTo>
                    <a:pt x="719635" y="411688"/>
                    <a:pt x="719635" y="408831"/>
                    <a:pt x="721540" y="409783"/>
                  </a:cubicBezTo>
                  <a:cubicBezTo>
                    <a:pt x="723445" y="410736"/>
                    <a:pt x="724398" y="407878"/>
                    <a:pt x="726303" y="410736"/>
                  </a:cubicBezTo>
                  <a:cubicBezTo>
                    <a:pt x="728208" y="412641"/>
                    <a:pt x="731065" y="410736"/>
                    <a:pt x="732018" y="414546"/>
                  </a:cubicBezTo>
                  <a:cubicBezTo>
                    <a:pt x="732970" y="418356"/>
                    <a:pt x="736780" y="418356"/>
                    <a:pt x="736780" y="420261"/>
                  </a:cubicBezTo>
                  <a:cubicBezTo>
                    <a:pt x="736780" y="422166"/>
                    <a:pt x="738685" y="423118"/>
                    <a:pt x="739638" y="424071"/>
                  </a:cubicBezTo>
                  <a:cubicBezTo>
                    <a:pt x="739638" y="425976"/>
                    <a:pt x="745353" y="424071"/>
                    <a:pt x="746305" y="425023"/>
                  </a:cubicBezTo>
                  <a:cubicBezTo>
                    <a:pt x="746305" y="426928"/>
                    <a:pt x="749163" y="425023"/>
                    <a:pt x="750115" y="426928"/>
                  </a:cubicBezTo>
                  <a:cubicBezTo>
                    <a:pt x="751068" y="427881"/>
                    <a:pt x="752973" y="426928"/>
                    <a:pt x="752973" y="430738"/>
                  </a:cubicBezTo>
                  <a:cubicBezTo>
                    <a:pt x="752973" y="434548"/>
                    <a:pt x="755830" y="434548"/>
                    <a:pt x="755830" y="437406"/>
                  </a:cubicBezTo>
                  <a:cubicBezTo>
                    <a:pt x="755830" y="439311"/>
                    <a:pt x="757735" y="440263"/>
                    <a:pt x="758688" y="441216"/>
                  </a:cubicBezTo>
                  <a:cubicBezTo>
                    <a:pt x="760593" y="442168"/>
                    <a:pt x="766308" y="437406"/>
                    <a:pt x="767260" y="439311"/>
                  </a:cubicBezTo>
                  <a:cubicBezTo>
                    <a:pt x="770118" y="444073"/>
                    <a:pt x="772975" y="444073"/>
                    <a:pt x="772975" y="445026"/>
                  </a:cubicBezTo>
                  <a:cubicBezTo>
                    <a:pt x="773928" y="448836"/>
                    <a:pt x="776785" y="445026"/>
                    <a:pt x="778690" y="446931"/>
                  </a:cubicBezTo>
                  <a:cubicBezTo>
                    <a:pt x="780595" y="449788"/>
                    <a:pt x="784405" y="450741"/>
                    <a:pt x="782500" y="453598"/>
                  </a:cubicBezTo>
                  <a:cubicBezTo>
                    <a:pt x="781548" y="455503"/>
                    <a:pt x="778690" y="457408"/>
                    <a:pt x="780595" y="458361"/>
                  </a:cubicBezTo>
                  <a:cubicBezTo>
                    <a:pt x="782500" y="458361"/>
                    <a:pt x="790120" y="459313"/>
                    <a:pt x="789168" y="461218"/>
                  </a:cubicBezTo>
                  <a:cubicBezTo>
                    <a:pt x="788215" y="463123"/>
                    <a:pt x="791073" y="460266"/>
                    <a:pt x="788215" y="464076"/>
                  </a:cubicBezTo>
                  <a:cubicBezTo>
                    <a:pt x="785358" y="467886"/>
                    <a:pt x="786310" y="469791"/>
                    <a:pt x="788215" y="470743"/>
                  </a:cubicBezTo>
                  <a:cubicBezTo>
                    <a:pt x="790120" y="472648"/>
                    <a:pt x="793930" y="474553"/>
                    <a:pt x="793930" y="476458"/>
                  </a:cubicBezTo>
                  <a:cubicBezTo>
                    <a:pt x="794883" y="478363"/>
                    <a:pt x="797740" y="477411"/>
                    <a:pt x="799645" y="478363"/>
                  </a:cubicBezTo>
                  <a:cubicBezTo>
                    <a:pt x="801550" y="479316"/>
                    <a:pt x="803455" y="476458"/>
                    <a:pt x="805360" y="475506"/>
                  </a:cubicBezTo>
                  <a:cubicBezTo>
                    <a:pt x="806313" y="475506"/>
                    <a:pt x="812028" y="475506"/>
                    <a:pt x="812028" y="479316"/>
                  </a:cubicBezTo>
                  <a:cubicBezTo>
                    <a:pt x="812028" y="483126"/>
                    <a:pt x="816790" y="483126"/>
                    <a:pt x="818695" y="484078"/>
                  </a:cubicBezTo>
                  <a:cubicBezTo>
                    <a:pt x="820600" y="485031"/>
                    <a:pt x="823458" y="483126"/>
                    <a:pt x="825363" y="485031"/>
                  </a:cubicBezTo>
                  <a:cubicBezTo>
                    <a:pt x="826315" y="486936"/>
                    <a:pt x="828220" y="489793"/>
                    <a:pt x="830125" y="490746"/>
                  </a:cubicBezTo>
                  <a:cubicBezTo>
                    <a:pt x="832030" y="490746"/>
                    <a:pt x="836793" y="486936"/>
                    <a:pt x="836793" y="484078"/>
                  </a:cubicBezTo>
                  <a:cubicBezTo>
                    <a:pt x="836793" y="481221"/>
                    <a:pt x="841555" y="474553"/>
                    <a:pt x="839650" y="471696"/>
                  </a:cubicBezTo>
                  <a:cubicBezTo>
                    <a:pt x="836793" y="468838"/>
                    <a:pt x="838698" y="467886"/>
                    <a:pt x="836793" y="464076"/>
                  </a:cubicBezTo>
                  <a:cubicBezTo>
                    <a:pt x="835840" y="459313"/>
                    <a:pt x="835840" y="462171"/>
                    <a:pt x="836793" y="456456"/>
                  </a:cubicBezTo>
                  <a:cubicBezTo>
                    <a:pt x="836793" y="450741"/>
                    <a:pt x="842508" y="451693"/>
                    <a:pt x="841555" y="453598"/>
                  </a:cubicBezTo>
                  <a:cubicBezTo>
                    <a:pt x="841555" y="455503"/>
                    <a:pt x="841555" y="453598"/>
                    <a:pt x="844413" y="456456"/>
                  </a:cubicBezTo>
                  <a:cubicBezTo>
                    <a:pt x="847270" y="458361"/>
                    <a:pt x="852985" y="455503"/>
                    <a:pt x="852985" y="455503"/>
                  </a:cubicBezTo>
                  <a:lnTo>
                    <a:pt x="861558" y="449788"/>
                  </a:lnTo>
                  <a:lnTo>
                    <a:pt x="863463" y="445978"/>
                  </a:lnTo>
                  <a:lnTo>
                    <a:pt x="868225" y="443121"/>
                  </a:lnTo>
                  <a:cubicBezTo>
                    <a:pt x="868225" y="443121"/>
                    <a:pt x="870130" y="442168"/>
                    <a:pt x="871083" y="439311"/>
                  </a:cubicBezTo>
                  <a:cubicBezTo>
                    <a:pt x="872035" y="437406"/>
                    <a:pt x="874893" y="435501"/>
                    <a:pt x="873940" y="435501"/>
                  </a:cubicBezTo>
                  <a:cubicBezTo>
                    <a:pt x="872988" y="435501"/>
                    <a:pt x="875845" y="434548"/>
                    <a:pt x="872988" y="432643"/>
                  </a:cubicBezTo>
                  <a:cubicBezTo>
                    <a:pt x="870130" y="430738"/>
                    <a:pt x="868225" y="428833"/>
                    <a:pt x="867273" y="426928"/>
                  </a:cubicBezTo>
                  <a:cubicBezTo>
                    <a:pt x="866320" y="424071"/>
                    <a:pt x="866320" y="420261"/>
                    <a:pt x="868225" y="420261"/>
                  </a:cubicBezTo>
                  <a:cubicBezTo>
                    <a:pt x="870130" y="420261"/>
                    <a:pt x="872035" y="421213"/>
                    <a:pt x="874893" y="421213"/>
                  </a:cubicBezTo>
                  <a:cubicBezTo>
                    <a:pt x="877750" y="422166"/>
                    <a:pt x="883465" y="419308"/>
                    <a:pt x="884418" y="421213"/>
                  </a:cubicBezTo>
                  <a:cubicBezTo>
                    <a:pt x="885370" y="423118"/>
                    <a:pt x="883465" y="423118"/>
                    <a:pt x="888228" y="424071"/>
                  </a:cubicBezTo>
                  <a:cubicBezTo>
                    <a:pt x="893943" y="424071"/>
                    <a:pt x="897753" y="423118"/>
                    <a:pt x="898705" y="423118"/>
                  </a:cubicBezTo>
                  <a:cubicBezTo>
                    <a:pt x="899658" y="423118"/>
                    <a:pt x="904420" y="411688"/>
                    <a:pt x="905373" y="409783"/>
                  </a:cubicBezTo>
                  <a:cubicBezTo>
                    <a:pt x="905373" y="407878"/>
                    <a:pt x="907278" y="404068"/>
                    <a:pt x="905373" y="404068"/>
                  </a:cubicBezTo>
                  <a:cubicBezTo>
                    <a:pt x="903468" y="404068"/>
                    <a:pt x="904420" y="398353"/>
                    <a:pt x="903468" y="398353"/>
                  </a:cubicBezTo>
                  <a:cubicBezTo>
                    <a:pt x="902515" y="398353"/>
                    <a:pt x="901563" y="394543"/>
                    <a:pt x="896800" y="393591"/>
                  </a:cubicBezTo>
                  <a:cubicBezTo>
                    <a:pt x="892990" y="392638"/>
                    <a:pt x="889180" y="388828"/>
                    <a:pt x="886323" y="389781"/>
                  </a:cubicBezTo>
                  <a:cubicBezTo>
                    <a:pt x="883465" y="390733"/>
                    <a:pt x="883465" y="388828"/>
                    <a:pt x="880608" y="388828"/>
                  </a:cubicBezTo>
                  <a:cubicBezTo>
                    <a:pt x="877750" y="389781"/>
                    <a:pt x="880608" y="388828"/>
                    <a:pt x="875845" y="385971"/>
                  </a:cubicBezTo>
                  <a:cubicBezTo>
                    <a:pt x="871083" y="384066"/>
                    <a:pt x="872988" y="379303"/>
                    <a:pt x="870130" y="383113"/>
                  </a:cubicBezTo>
                  <a:cubicBezTo>
                    <a:pt x="866320" y="386923"/>
                    <a:pt x="866320" y="385971"/>
                    <a:pt x="864415" y="388828"/>
                  </a:cubicBezTo>
                  <a:cubicBezTo>
                    <a:pt x="862510" y="391686"/>
                    <a:pt x="862510" y="389781"/>
                    <a:pt x="858700" y="390733"/>
                  </a:cubicBezTo>
                  <a:cubicBezTo>
                    <a:pt x="854890" y="391686"/>
                    <a:pt x="852033" y="392638"/>
                    <a:pt x="854890" y="388828"/>
                  </a:cubicBezTo>
                  <a:cubicBezTo>
                    <a:pt x="857748" y="385018"/>
                    <a:pt x="857748" y="382161"/>
                    <a:pt x="860605" y="381208"/>
                  </a:cubicBezTo>
                  <a:cubicBezTo>
                    <a:pt x="863463" y="380256"/>
                    <a:pt x="866320" y="378351"/>
                    <a:pt x="865368" y="378351"/>
                  </a:cubicBezTo>
                  <a:cubicBezTo>
                    <a:pt x="863463" y="377398"/>
                    <a:pt x="865368" y="373588"/>
                    <a:pt x="860605" y="373588"/>
                  </a:cubicBezTo>
                  <a:cubicBezTo>
                    <a:pt x="855843" y="373588"/>
                    <a:pt x="856795" y="371683"/>
                    <a:pt x="853938" y="370731"/>
                  </a:cubicBezTo>
                  <a:cubicBezTo>
                    <a:pt x="851080" y="369778"/>
                    <a:pt x="851080" y="365016"/>
                    <a:pt x="850128" y="364063"/>
                  </a:cubicBezTo>
                  <a:cubicBezTo>
                    <a:pt x="849175" y="362158"/>
                    <a:pt x="847270" y="354538"/>
                    <a:pt x="844413" y="355491"/>
                  </a:cubicBezTo>
                  <a:cubicBezTo>
                    <a:pt x="841555" y="356443"/>
                    <a:pt x="838698" y="355491"/>
                    <a:pt x="832983" y="356443"/>
                  </a:cubicBezTo>
                  <a:cubicBezTo>
                    <a:pt x="827268" y="356443"/>
                    <a:pt x="826315" y="353586"/>
                    <a:pt x="822505" y="357396"/>
                  </a:cubicBezTo>
                  <a:cubicBezTo>
                    <a:pt x="818695" y="361206"/>
                    <a:pt x="819648" y="363111"/>
                    <a:pt x="816790" y="364063"/>
                  </a:cubicBezTo>
                  <a:cubicBezTo>
                    <a:pt x="814885" y="365016"/>
                    <a:pt x="816790" y="367873"/>
                    <a:pt x="812980" y="370731"/>
                  </a:cubicBezTo>
                  <a:cubicBezTo>
                    <a:pt x="809170" y="372636"/>
                    <a:pt x="809170" y="368826"/>
                    <a:pt x="808218" y="366921"/>
                  </a:cubicBezTo>
                  <a:cubicBezTo>
                    <a:pt x="807265" y="365016"/>
                    <a:pt x="812028" y="360253"/>
                    <a:pt x="812028" y="360253"/>
                  </a:cubicBezTo>
                  <a:cubicBezTo>
                    <a:pt x="812028" y="360253"/>
                    <a:pt x="813933" y="360253"/>
                    <a:pt x="812028" y="354538"/>
                  </a:cubicBezTo>
                  <a:cubicBezTo>
                    <a:pt x="810123" y="348823"/>
                    <a:pt x="813933" y="343108"/>
                    <a:pt x="808218" y="343108"/>
                  </a:cubicBezTo>
                  <a:cubicBezTo>
                    <a:pt x="803455" y="343108"/>
                    <a:pt x="805360" y="344061"/>
                    <a:pt x="801550" y="342156"/>
                  </a:cubicBezTo>
                  <a:cubicBezTo>
                    <a:pt x="796788" y="339298"/>
                    <a:pt x="795835" y="337393"/>
                    <a:pt x="794883" y="337393"/>
                  </a:cubicBezTo>
                  <a:cubicBezTo>
                    <a:pt x="792978" y="338346"/>
                    <a:pt x="788215" y="339298"/>
                    <a:pt x="786310" y="338346"/>
                  </a:cubicBezTo>
                  <a:cubicBezTo>
                    <a:pt x="783453" y="337393"/>
                    <a:pt x="784405" y="332631"/>
                    <a:pt x="780595" y="332631"/>
                  </a:cubicBezTo>
                  <a:cubicBezTo>
                    <a:pt x="776785" y="332631"/>
                    <a:pt x="776785" y="330726"/>
                    <a:pt x="774880" y="333583"/>
                  </a:cubicBezTo>
                  <a:cubicBezTo>
                    <a:pt x="772975" y="336441"/>
                    <a:pt x="774880" y="335488"/>
                    <a:pt x="772975" y="338346"/>
                  </a:cubicBezTo>
                  <a:cubicBezTo>
                    <a:pt x="772975" y="337393"/>
                    <a:pt x="772023" y="337393"/>
                    <a:pt x="769165" y="337393"/>
                  </a:cubicBezTo>
                  <a:cubicBezTo>
                    <a:pt x="760593" y="338346"/>
                    <a:pt x="763450" y="335488"/>
                    <a:pt x="760593" y="338346"/>
                  </a:cubicBezTo>
                  <a:cubicBezTo>
                    <a:pt x="757735" y="342156"/>
                    <a:pt x="758688" y="343108"/>
                    <a:pt x="756783" y="343108"/>
                  </a:cubicBezTo>
                  <a:cubicBezTo>
                    <a:pt x="752973" y="343108"/>
                    <a:pt x="752020" y="340251"/>
                    <a:pt x="752020" y="338346"/>
                  </a:cubicBezTo>
                  <a:cubicBezTo>
                    <a:pt x="752020" y="336441"/>
                    <a:pt x="752020" y="336441"/>
                    <a:pt x="753925" y="335488"/>
                  </a:cubicBezTo>
                  <a:cubicBezTo>
                    <a:pt x="755830" y="333583"/>
                    <a:pt x="757735" y="332631"/>
                    <a:pt x="758688" y="331678"/>
                  </a:cubicBezTo>
                  <a:cubicBezTo>
                    <a:pt x="759640" y="329773"/>
                    <a:pt x="762498" y="325963"/>
                    <a:pt x="761545" y="325011"/>
                  </a:cubicBezTo>
                  <a:cubicBezTo>
                    <a:pt x="760593" y="324058"/>
                    <a:pt x="764403" y="322153"/>
                    <a:pt x="760593" y="317391"/>
                  </a:cubicBezTo>
                  <a:cubicBezTo>
                    <a:pt x="756783" y="311676"/>
                    <a:pt x="764403" y="313581"/>
                    <a:pt x="754878" y="310723"/>
                  </a:cubicBezTo>
                  <a:cubicBezTo>
                    <a:pt x="744400" y="307866"/>
                    <a:pt x="746305" y="305008"/>
                    <a:pt x="741543" y="306913"/>
                  </a:cubicBezTo>
                  <a:cubicBezTo>
                    <a:pt x="737733" y="308818"/>
                    <a:pt x="738685" y="306913"/>
                    <a:pt x="734875" y="308818"/>
                  </a:cubicBezTo>
                  <a:cubicBezTo>
                    <a:pt x="731065" y="309771"/>
                    <a:pt x="728208" y="311676"/>
                    <a:pt x="725350" y="314533"/>
                  </a:cubicBezTo>
                  <a:cubicBezTo>
                    <a:pt x="722493" y="317391"/>
                    <a:pt x="725350" y="315486"/>
                    <a:pt x="722493" y="319296"/>
                  </a:cubicBezTo>
                  <a:cubicBezTo>
                    <a:pt x="719635" y="323106"/>
                    <a:pt x="715825" y="317391"/>
                    <a:pt x="713920" y="321201"/>
                  </a:cubicBezTo>
                  <a:cubicBezTo>
                    <a:pt x="712015" y="325011"/>
                    <a:pt x="713920" y="325963"/>
                    <a:pt x="712015" y="326916"/>
                  </a:cubicBezTo>
                  <a:cubicBezTo>
                    <a:pt x="710110" y="327868"/>
                    <a:pt x="713920" y="314533"/>
                    <a:pt x="712968" y="315486"/>
                  </a:cubicBezTo>
                  <a:cubicBezTo>
                    <a:pt x="712968" y="317391"/>
                    <a:pt x="707253" y="315486"/>
                    <a:pt x="705348" y="317391"/>
                  </a:cubicBezTo>
                  <a:cubicBezTo>
                    <a:pt x="703443" y="319296"/>
                    <a:pt x="700585" y="321201"/>
                    <a:pt x="700585" y="321201"/>
                  </a:cubicBezTo>
                  <a:lnTo>
                    <a:pt x="699633" y="317391"/>
                  </a:lnTo>
                  <a:cubicBezTo>
                    <a:pt x="699633" y="317391"/>
                    <a:pt x="700585" y="314533"/>
                    <a:pt x="701538" y="312628"/>
                  </a:cubicBezTo>
                  <a:cubicBezTo>
                    <a:pt x="702490" y="311676"/>
                    <a:pt x="703443" y="308818"/>
                    <a:pt x="703443" y="308818"/>
                  </a:cubicBezTo>
                  <a:cubicBezTo>
                    <a:pt x="703443" y="308818"/>
                    <a:pt x="700585" y="305008"/>
                    <a:pt x="698680" y="304056"/>
                  </a:cubicBezTo>
                  <a:cubicBezTo>
                    <a:pt x="696775" y="304056"/>
                    <a:pt x="693918" y="302151"/>
                    <a:pt x="692965" y="303103"/>
                  </a:cubicBezTo>
                  <a:cubicBezTo>
                    <a:pt x="692013" y="304056"/>
                    <a:pt x="690108" y="302151"/>
                    <a:pt x="689155" y="302151"/>
                  </a:cubicBezTo>
                  <a:cubicBezTo>
                    <a:pt x="687250" y="303103"/>
                    <a:pt x="688203" y="300246"/>
                    <a:pt x="685345" y="298341"/>
                  </a:cubicBezTo>
                  <a:cubicBezTo>
                    <a:pt x="682488" y="296436"/>
                    <a:pt x="686298" y="292626"/>
                    <a:pt x="681535" y="294531"/>
                  </a:cubicBezTo>
                  <a:cubicBezTo>
                    <a:pt x="676773" y="295483"/>
                    <a:pt x="675820" y="293578"/>
                    <a:pt x="673915" y="293578"/>
                  </a:cubicBezTo>
                  <a:cubicBezTo>
                    <a:pt x="672010" y="293578"/>
                    <a:pt x="670105" y="289768"/>
                    <a:pt x="669153" y="289768"/>
                  </a:cubicBezTo>
                  <a:cubicBezTo>
                    <a:pt x="668200" y="289768"/>
                    <a:pt x="676773" y="287863"/>
                    <a:pt x="676773" y="285958"/>
                  </a:cubicBezTo>
                  <a:cubicBezTo>
                    <a:pt x="676773" y="284053"/>
                    <a:pt x="678678" y="279291"/>
                    <a:pt x="678678" y="279291"/>
                  </a:cubicBezTo>
                  <a:cubicBezTo>
                    <a:pt x="678678" y="279291"/>
                    <a:pt x="681535" y="278338"/>
                    <a:pt x="682488" y="279291"/>
                  </a:cubicBezTo>
                  <a:cubicBezTo>
                    <a:pt x="683440" y="280243"/>
                    <a:pt x="688203" y="278338"/>
                    <a:pt x="689155" y="279291"/>
                  </a:cubicBezTo>
                  <a:cubicBezTo>
                    <a:pt x="690108" y="280243"/>
                    <a:pt x="692965" y="278338"/>
                    <a:pt x="692965" y="278338"/>
                  </a:cubicBezTo>
                  <a:lnTo>
                    <a:pt x="693918" y="275481"/>
                  </a:lnTo>
                  <a:lnTo>
                    <a:pt x="692013" y="271671"/>
                  </a:lnTo>
                  <a:cubicBezTo>
                    <a:pt x="692013" y="271671"/>
                    <a:pt x="700585" y="269766"/>
                    <a:pt x="701538" y="271671"/>
                  </a:cubicBezTo>
                  <a:cubicBezTo>
                    <a:pt x="702490" y="272623"/>
                    <a:pt x="708205" y="271671"/>
                    <a:pt x="709158" y="272623"/>
                  </a:cubicBezTo>
                  <a:cubicBezTo>
                    <a:pt x="710110" y="273576"/>
                    <a:pt x="719635" y="275481"/>
                    <a:pt x="721540" y="275481"/>
                  </a:cubicBezTo>
                  <a:cubicBezTo>
                    <a:pt x="722493" y="275481"/>
                    <a:pt x="730113" y="272623"/>
                    <a:pt x="730113" y="272623"/>
                  </a:cubicBezTo>
                  <a:cubicBezTo>
                    <a:pt x="730113" y="272623"/>
                    <a:pt x="735828" y="272623"/>
                    <a:pt x="733923" y="271671"/>
                  </a:cubicBezTo>
                  <a:cubicBezTo>
                    <a:pt x="732018" y="270718"/>
                    <a:pt x="732018" y="268813"/>
                    <a:pt x="730113" y="266908"/>
                  </a:cubicBezTo>
                  <a:cubicBezTo>
                    <a:pt x="728208" y="265003"/>
                    <a:pt x="728208" y="261193"/>
                    <a:pt x="723445" y="260241"/>
                  </a:cubicBezTo>
                  <a:cubicBezTo>
                    <a:pt x="718683" y="259288"/>
                    <a:pt x="716778" y="258336"/>
                    <a:pt x="712015" y="257383"/>
                  </a:cubicBezTo>
                  <a:cubicBezTo>
                    <a:pt x="707253" y="255478"/>
                    <a:pt x="704395" y="254526"/>
                    <a:pt x="700585" y="255478"/>
                  </a:cubicBezTo>
                  <a:cubicBezTo>
                    <a:pt x="697728" y="256431"/>
                    <a:pt x="695823" y="255478"/>
                    <a:pt x="692965" y="255478"/>
                  </a:cubicBezTo>
                  <a:cubicBezTo>
                    <a:pt x="690108" y="255478"/>
                    <a:pt x="686298" y="253573"/>
                    <a:pt x="684393" y="252621"/>
                  </a:cubicBezTo>
                  <a:cubicBezTo>
                    <a:pt x="682488" y="251668"/>
                    <a:pt x="680583" y="250716"/>
                    <a:pt x="680583" y="248811"/>
                  </a:cubicBezTo>
                  <a:cubicBezTo>
                    <a:pt x="680583" y="247858"/>
                    <a:pt x="678678" y="245001"/>
                    <a:pt x="682488" y="245953"/>
                  </a:cubicBezTo>
                  <a:cubicBezTo>
                    <a:pt x="686298" y="245953"/>
                    <a:pt x="692013" y="244048"/>
                    <a:pt x="692965" y="244048"/>
                  </a:cubicBezTo>
                  <a:cubicBezTo>
                    <a:pt x="693918" y="244048"/>
                    <a:pt x="698680" y="239286"/>
                    <a:pt x="702490" y="240238"/>
                  </a:cubicBezTo>
                  <a:cubicBezTo>
                    <a:pt x="705348" y="241191"/>
                    <a:pt x="712015" y="243096"/>
                    <a:pt x="712968" y="241191"/>
                  </a:cubicBezTo>
                  <a:cubicBezTo>
                    <a:pt x="713920" y="240238"/>
                    <a:pt x="713920" y="239286"/>
                    <a:pt x="714873" y="238333"/>
                  </a:cubicBezTo>
                  <a:cubicBezTo>
                    <a:pt x="715825" y="237381"/>
                    <a:pt x="717730" y="232618"/>
                    <a:pt x="717730" y="232618"/>
                  </a:cubicBezTo>
                  <a:cubicBezTo>
                    <a:pt x="717730" y="232618"/>
                    <a:pt x="715825" y="219283"/>
                    <a:pt x="711063" y="219283"/>
                  </a:cubicBezTo>
                  <a:cubicBezTo>
                    <a:pt x="707253" y="219283"/>
                    <a:pt x="702490" y="210711"/>
                    <a:pt x="700585" y="210711"/>
                  </a:cubicBezTo>
                  <a:cubicBezTo>
                    <a:pt x="698680" y="210711"/>
                    <a:pt x="699633" y="206901"/>
                    <a:pt x="693918" y="209758"/>
                  </a:cubicBezTo>
                  <a:cubicBezTo>
                    <a:pt x="688203" y="213568"/>
                    <a:pt x="689155" y="213568"/>
                    <a:pt x="684393" y="217378"/>
                  </a:cubicBezTo>
                  <a:cubicBezTo>
                    <a:pt x="680583" y="221188"/>
                    <a:pt x="683440" y="219283"/>
                    <a:pt x="678678" y="222141"/>
                  </a:cubicBezTo>
                  <a:cubicBezTo>
                    <a:pt x="672963" y="224998"/>
                    <a:pt x="673915" y="222141"/>
                    <a:pt x="670105" y="223093"/>
                  </a:cubicBezTo>
                  <a:cubicBezTo>
                    <a:pt x="666295" y="224046"/>
                    <a:pt x="665343" y="224046"/>
                    <a:pt x="665343" y="224046"/>
                  </a:cubicBezTo>
                  <a:cubicBezTo>
                    <a:pt x="665343" y="224046"/>
                    <a:pt x="668200" y="222141"/>
                    <a:pt x="668200" y="219283"/>
                  </a:cubicBezTo>
                  <a:cubicBezTo>
                    <a:pt x="669153" y="216426"/>
                    <a:pt x="670105" y="213568"/>
                    <a:pt x="667248" y="212616"/>
                  </a:cubicBezTo>
                  <a:cubicBezTo>
                    <a:pt x="664390" y="211663"/>
                    <a:pt x="661533" y="212616"/>
                    <a:pt x="661533" y="212616"/>
                  </a:cubicBezTo>
                  <a:cubicBezTo>
                    <a:pt x="661533" y="212616"/>
                    <a:pt x="659628" y="211663"/>
                    <a:pt x="665343" y="208806"/>
                  </a:cubicBezTo>
                  <a:cubicBezTo>
                    <a:pt x="671058" y="204996"/>
                    <a:pt x="673915" y="203091"/>
                    <a:pt x="675820" y="202138"/>
                  </a:cubicBezTo>
                  <a:cubicBezTo>
                    <a:pt x="678678" y="201186"/>
                    <a:pt x="681535" y="200233"/>
                    <a:pt x="682488" y="199281"/>
                  </a:cubicBezTo>
                  <a:cubicBezTo>
                    <a:pt x="682488" y="198328"/>
                    <a:pt x="683440" y="196423"/>
                    <a:pt x="680583" y="194518"/>
                  </a:cubicBezTo>
                  <a:cubicBezTo>
                    <a:pt x="677725" y="191661"/>
                    <a:pt x="675820" y="189756"/>
                    <a:pt x="672963" y="189756"/>
                  </a:cubicBezTo>
                  <a:cubicBezTo>
                    <a:pt x="670105" y="189756"/>
                    <a:pt x="663438" y="187851"/>
                    <a:pt x="661533" y="187851"/>
                  </a:cubicBezTo>
                  <a:cubicBezTo>
                    <a:pt x="660580" y="187851"/>
                    <a:pt x="657723" y="184993"/>
                    <a:pt x="655818" y="184993"/>
                  </a:cubicBezTo>
                  <a:cubicBezTo>
                    <a:pt x="654865" y="184993"/>
                    <a:pt x="655818" y="179278"/>
                    <a:pt x="652008" y="180231"/>
                  </a:cubicBezTo>
                  <a:cubicBezTo>
                    <a:pt x="648198" y="181183"/>
                    <a:pt x="646293" y="180231"/>
                    <a:pt x="643435" y="181183"/>
                  </a:cubicBezTo>
                  <a:cubicBezTo>
                    <a:pt x="640578" y="182136"/>
                    <a:pt x="640578" y="181183"/>
                    <a:pt x="638673" y="183088"/>
                  </a:cubicBezTo>
                  <a:cubicBezTo>
                    <a:pt x="637720" y="184993"/>
                    <a:pt x="637720" y="183088"/>
                    <a:pt x="634863" y="184041"/>
                  </a:cubicBezTo>
                  <a:cubicBezTo>
                    <a:pt x="632005" y="184993"/>
                    <a:pt x="633910" y="183088"/>
                    <a:pt x="631053" y="184993"/>
                  </a:cubicBezTo>
                  <a:cubicBezTo>
                    <a:pt x="627243" y="186898"/>
                    <a:pt x="627243" y="190708"/>
                    <a:pt x="626290" y="187851"/>
                  </a:cubicBezTo>
                  <a:cubicBezTo>
                    <a:pt x="625338" y="185946"/>
                    <a:pt x="626290" y="182136"/>
                    <a:pt x="627243" y="182136"/>
                  </a:cubicBezTo>
                  <a:cubicBezTo>
                    <a:pt x="628195" y="182136"/>
                    <a:pt x="632005" y="182136"/>
                    <a:pt x="631053" y="180231"/>
                  </a:cubicBezTo>
                  <a:cubicBezTo>
                    <a:pt x="630100" y="178326"/>
                    <a:pt x="634863" y="178326"/>
                    <a:pt x="630100" y="178326"/>
                  </a:cubicBezTo>
                  <a:cubicBezTo>
                    <a:pt x="625338" y="178326"/>
                    <a:pt x="626290" y="177373"/>
                    <a:pt x="621528" y="179278"/>
                  </a:cubicBezTo>
                  <a:cubicBezTo>
                    <a:pt x="616765" y="182136"/>
                    <a:pt x="619623" y="179278"/>
                    <a:pt x="614860" y="183088"/>
                  </a:cubicBezTo>
                  <a:cubicBezTo>
                    <a:pt x="609145" y="186898"/>
                    <a:pt x="612955" y="183088"/>
                    <a:pt x="609145" y="184993"/>
                  </a:cubicBezTo>
                  <a:cubicBezTo>
                    <a:pt x="604383" y="186898"/>
                    <a:pt x="602478" y="186898"/>
                    <a:pt x="605335" y="184041"/>
                  </a:cubicBezTo>
                  <a:cubicBezTo>
                    <a:pt x="608193" y="181183"/>
                    <a:pt x="609145" y="180231"/>
                    <a:pt x="609145" y="180231"/>
                  </a:cubicBezTo>
                  <a:lnTo>
                    <a:pt x="612955" y="176421"/>
                  </a:lnTo>
                  <a:cubicBezTo>
                    <a:pt x="612955" y="176421"/>
                    <a:pt x="612955" y="174516"/>
                    <a:pt x="613908" y="173563"/>
                  </a:cubicBezTo>
                  <a:cubicBezTo>
                    <a:pt x="614860" y="172611"/>
                    <a:pt x="613908" y="167848"/>
                    <a:pt x="612955" y="166896"/>
                  </a:cubicBezTo>
                  <a:cubicBezTo>
                    <a:pt x="612003" y="165943"/>
                    <a:pt x="611050" y="160228"/>
                    <a:pt x="608193" y="162133"/>
                  </a:cubicBezTo>
                  <a:cubicBezTo>
                    <a:pt x="605335" y="164038"/>
                    <a:pt x="608193" y="160228"/>
                    <a:pt x="604383" y="162133"/>
                  </a:cubicBezTo>
                  <a:cubicBezTo>
                    <a:pt x="600573" y="163086"/>
                    <a:pt x="602478" y="161181"/>
                    <a:pt x="597715" y="164991"/>
                  </a:cubicBezTo>
                  <a:cubicBezTo>
                    <a:pt x="592953" y="168801"/>
                    <a:pt x="593905" y="169753"/>
                    <a:pt x="590095" y="170706"/>
                  </a:cubicBezTo>
                  <a:cubicBezTo>
                    <a:pt x="586285" y="171658"/>
                    <a:pt x="585333" y="169753"/>
                    <a:pt x="585333" y="167848"/>
                  </a:cubicBezTo>
                  <a:cubicBezTo>
                    <a:pt x="586285" y="164038"/>
                    <a:pt x="589143" y="161181"/>
                    <a:pt x="589143" y="161181"/>
                  </a:cubicBezTo>
                  <a:cubicBezTo>
                    <a:pt x="589143" y="161181"/>
                    <a:pt x="597715" y="157371"/>
                    <a:pt x="598668" y="155466"/>
                  </a:cubicBez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xmlns="" id="{C45FA5F7-6AE2-183B-9C4C-087E4C7DF007}"/>
                </a:ext>
              </a:extLst>
            </p:cNvPr>
            <p:cNvSpPr/>
            <p:nvPr/>
          </p:nvSpPr>
          <p:spPr>
            <a:xfrm>
              <a:off x="3321191" y="2770911"/>
              <a:ext cx="232686" cy="146428"/>
            </a:xfrm>
            <a:custGeom>
              <a:avLst/>
              <a:gdLst>
                <a:gd name="connsiteX0" fmla="*/ 29528 w 335553"/>
                <a:gd name="connsiteY0" fmla="*/ 159622 h 211162"/>
                <a:gd name="connsiteX1" fmla="*/ 43815 w 335553"/>
                <a:gd name="connsiteY1" fmla="*/ 168194 h 211162"/>
                <a:gd name="connsiteX2" fmla="*/ 57150 w 335553"/>
                <a:gd name="connsiteY2" fmla="*/ 170099 h 211162"/>
                <a:gd name="connsiteX3" fmla="*/ 62865 w 335553"/>
                <a:gd name="connsiteY3" fmla="*/ 186292 h 211162"/>
                <a:gd name="connsiteX4" fmla="*/ 76200 w 335553"/>
                <a:gd name="connsiteY4" fmla="*/ 192959 h 211162"/>
                <a:gd name="connsiteX5" fmla="*/ 87630 w 335553"/>
                <a:gd name="connsiteY5" fmla="*/ 208199 h 211162"/>
                <a:gd name="connsiteX6" fmla="*/ 100013 w 335553"/>
                <a:gd name="connsiteY6" fmla="*/ 211057 h 211162"/>
                <a:gd name="connsiteX7" fmla="*/ 109538 w 335553"/>
                <a:gd name="connsiteY7" fmla="*/ 208199 h 211162"/>
                <a:gd name="connsiteX8" fmla="*/ 119063 w 335553"/>
                <a:gd name="connsiteY8" fmla="*/ 204389 h 211162"/>
                <a:gd name="connsiteX9" fmla="*/ 137160 w 335553"/>
                <a:gd name="connsiteY9" fmla="*/ 192959 h 211162"/>
                <a:gd name="connsiteX10" fmla="*/ 150495 w 335553"/>
                <a:gd name="connsiteY10" fmla="*/ 190102 h 211162"/>
                <a:gd name="connsiteX11" fmla="*/ 164783 w 335553"/>
                <a:gd name="connsiteY11" fmla="*/ 190102 h 211162"/>
                <a:gd name="connsiteX12" fmla="*/ 174308 w 335553"/>
                <a:gd name="connsiteY12" fmla="*/ 178672 h 211162"/>
                <a:gd name="connsiteX13" fmla="*/ 176213 w 335553"/>
                <a:gd name="connsiteY13" fmla="*/ 167242 h 211162"/>
                <a:gd name="connsiteX14" fmla="*/ 178117 w 335553"/>
                <a:gd name="connsiteY14" fmla="*/ 158669 h 211162"/>
                <a:gd name="connsiteX15" fmla="*/ 185738 w 335553"/>
                <a:gd name="connsiteY15" fmla="*/ 150097 h 211162"/>
                <a:gd name="connsiteX16" fmla="*/ 202883 w 335553"/>
                <a:gd name="connsiteY16" fmla="*/ 139619 h 211162"/>
                <a:gd name="connsiteX17" fmla="*/ 216217 w 335553"/>
                <a:gd name="connsiteY17" fmla="*/ 122474 h 211162"/>
                <a:gd name="connsiteX18" fmla="*/ 228600 w 335553"/>
                <a:gd name="connsiteY18" fmla="*/ 114854 h 211162"/>
                <a:gd name="connsiteX19" fmla="*/ 248603 w 335553"/>
                <a:gd name="connsiteY19" fmla="*/ 105329 h 211162"/>
                <a:gd name="connsiteX20" fmla="*/ 261938 w 335553"/>
                <a:gd name="connsiteY20" fmla="*/ 102472 h 211162"/>
                <a:gd name="connsiteX21" fmla="*/ 279083 w 335553"/>
                <a:gd name="connsiteY21" fmla="*/ 92947 h 211162"/>
                <a:gd name="connsiteX22" fmla="*/ 296228 w 335553"/>
                <a:gd name="connsiteY22" fmla="*/ 82469 h 211162"/>
                <a:gd name="connsiteX23" fmla="*/ 312420 w 335553"/>
                <a:gd name="connsiteY23" fmla="*/ 74849 h 211162"/>
                <a:gd name="connsiteX24" fmla="*/ 326708 w 335553"/>
                <a:gd name="connsiteY24" fmla="*/ 69134 h 211162"/>
                <a:gd name="connsiteX25" fmla="*/ 335280 w 335553"/>
                <a:gd name="connsiteY25" fmla="*/ 60562 h 211162"/>
                <a:gd name="connsiteX26" fmla="*/ 299085 w 335553"/>
                <a:gd name="connsiteY26" fmla="*/ 42464 h 211162"/>
                <a:gd name="connsiteX27" fmla="*/ 287655 w 335553"/>
                <a:gd name="connsiteY27" fmla="*/ 26272 h 211162"/>
                <a:gd name="connsiteX28" fmla="*/ 270510 w 335553"/>
                <a:gd name="connsiteY28" fmla="*/ 23414 h 211162"/>
                <a:gd name="connsiteX29" fmla="*/ 252413 w 335553"/>
                <a:gd name="connsiteY29" fmla="*/ 20557 h 211162"/>
                <a:gd name="connsiteX30" fmla="*/ 241935 w 335553"/>
                <a:gd name="connsiteY30" fmla="*/ 19604 h 211162"/>
                <a:gd name="connsiteX31" fmla="*/ 228600 w 335553"/>
                <a:gd name="connsiteY31" fmla="*/ 23414 h 211162"/>
                <a:gd name="connsiteX32" fmla="*/ 215265 w 335553"/>
                <a:gd name="connsiteY32" fmla="*/ 27224 h 211162"/>
                <a:gd name="connsiteX33" fmla="*/ 203835 w 335553"/>
                <a:gd name="connsiteY33" fmla="*/ 18652 h 211162"/>
                <a:gd name="connsiteX34" fmla="*/ 185738 w 335553"/>
                <a:gd name="connsiteY34" fmla="*/ 20557 h 211162"/>
                <a:gd name="connsiteX35" fmla="*/ 175260 w 335553"/>
                <a:gd name="connsiteY35" fmla="*/ 22462 h 211162"/>
                <a:gd name="connsiteX36" fmla="*/ 149542 w 335553"/>
                <a:gd name="connsiteY36" fmla="*/ 1507 h 211162"/>
                <a:gd name="connsiteX37" fmla="*/ 139065 w 335553"/>
                <a:gd name="connsiteY37" fmla="*/ 8174 h 211162"/>
                <a:gd name="connsiteX38" fmla="*/ 120967 w 335553"/>
                <a:gd name="connsiteY38" fmla="*/ 6269 h 211162"/>
                <a:gd name="connsiteX39" fmla="*/ 109538 w 335553"/>
                <a:gd name="connsiteY39" fmla="*/ 2459 h 211162"/>
                <a:gd name="connsiteX40" fmla="*/ 96203 w 335553"/>
                <a:gd name="connsiteY40" fmla="*/ 554 h 211162"/>
                <a:gd name="connsiteX41" fmla="*/ 73342 w 335553"/>
                <a:gd name="connsiteY41" fmla="*/ 11032 h 211162"/>
                <a:gd name="connsiteX42" fmla="*/ 63817 w 335553"/>
                <a:gd name="connsiteY42" fmla="*/ 7222 h 211162"/>
                <a:gd name="connsiteX43" fmla="*/ 36195 w 335553"/>
                <a:gd name="connsiteY43" fmla="*/ 13889 h 211162"/>
                <a:gd name="connsiteX44" fmla="*/ 47625 w 335553"/>
                <a:gd name="connsiteY44" fmla="*/ 27224 h 211162"/>
                <a:gd name="connsiteX45" fmla="*/ 56197 w 335553"/>
                <a:gd name="connsiteY45" fmla="*/ 38654 h 211162"/>
                <a:gd name="connsiteX46" fmla="*/ 60008 w 335553"/>
                <a:gd name="connsiteY46" fmla="*/ 51037 h 211162"/>
                <a:gd name="connsiteX47" fmla="*/ 53340 w 335553"/>
                <a:gd name="connsiteY47" fmla="*/ 59609 h 211162"/>
                <a:gd name="connsiteX48" fmla="*/ 45720 w 335553"/>
                <a:gd name="connsiteY48" fmla="*/ 73897 h 211162"/>
                <a:gd name="connsiteX49" fmla="*/ 34290 w 335553"/>
                <a:gd name="connsiteY49" fmla="*/ 90089 h 211162"/>
                <a:gd name="connsiteX50" fmla="*/ 36195 w 335553"/>
                <a:gd name="connsiteY50" fmla="*/ 99614 h 211162"/>
                <a:gd name="connsiteX51" fmla="*/ 25717 w 335553"/>
                <a:gd name="connsiteY51" fmla="*/ 108187 h 211162"/>
                <a:gd name="connsiteX52" fmla="*/ 20003 w 335553"/>
                <a:gd name="connsiteY52" fmla="*/ 119617 h 211162"/>
                <a:gd name="connsiteX53" fmla="*/ 18097 w 335553"/>
                <a:gd name="connsiteY53" fmla="*/ 132952 h 211162"/>
                <a:gd name="connsiteX54" fmla="*/ 0 w 335553"/>
                <a:gd name="connsiteY54" fmla="*/ 159622 h 211162"/>
                <a:gd name="connsiteX55" fmla="*/ 6667 w 335553"/>
                <a:gd name="connsiteY55" fmla="*/ 161527 h 211162"/>
                <a:gd name="connsiteX56" fmla="*/ 29528 w 335553"/>
                <a:gd name="connsiteY56" fmla="*/ 159622 h 21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5553" h="211162">
                  <a:moveTo>
                    <a:pt x="29528" y="159622"/>
                  </a:moveTo>
                  <a:cubicBezTo>
                    <a:pt x="38100" y="158669"/>
                    <a:pt x="35242" y="162479"/>
                    <a:pt x="43815" y="168194"/>
                  </a:cubicBezTo>
                  <a:cubicBezTo>
                    <a:pt x="46672" y="170099"/>
                    <a:pt x="57150" y="170099"/>
                    <a:pt x="57150" y="170099"/>
                  </a:cubicBezTo>
                  <a:lnTo>
                    <a:pt x="62865" y="186292"/>
                  </a:lnTo>
                  <a:lnTo>
                    <a:pt x="76200" y="192959"/>
                  </a:lnTo>
                  <a:cubicBezTo>
                    <a:pt x="76200" y="192959"/>
                    <a:pt x="82867" y="196769"/>
                    <a:pt x="87630" y="208199"/>
                  </a:cubicBezTo>
                  <a:cubicBezTo>
                    <a:pt x="89535" y="212009"/>
                    <a:pt x="100013" y="211057"/>
                    <a:pt x="100013" y="211057"/>
                  </a:cubicBezTo>
                  <a:lnTo>
                    <a:pt x="109538" y="208199"/>
                  </a:lnTo>
                  <a:cubicBezTo>
                    <a:pt x="109538" y="208199"/>
                    <a:pt x="113347" y="210104"/>
                    <a:pt x="119063" y="204389"/>
                  </a:cubicBezTo>
                  <a:cubicBezTo>
                    <a:pt x="124778" y="197722"/>
                    <a:pt x="125730" y="198674"/>
                    <a:pt x="137160" y="192959"/>
                  </a:cubicBezTo>
                  <a:cubicBezTo>
                    <a:pt x="137160" y="192959"/>
                    <a:pt x="147638" y="192007"/>
                    <a:pt x="150495" y="190102"/>
                  </a:cubicBezTo>
                  <a:cubicBezTo>
                    <a:pt x="153353" y="188197"/>
                    <a:pt x="156210" y="193912"/>
                    <a:pt x="164783" y="190102"/>
                  </a:cubicBezTo>
                  <a:cubicBezTo>
                    <a:pt x="168592" y="188197"/>
                    <a:pt x="171450" y="185339"/>
                    <a:pt x="174308" y="178672"/>
                  </a:cubicBezTo>
                  <a:cubicBezTo>
                    <a:pt x="177165" y="172004"/>
                    <a:pt x="173355" y="174862"/>
                    <a:pt x="176213" y="167242"/>
                  </a:cubicBezTo>
                  <a:cubicBezTo>
                    <a:pt x="179070" y="159622"/>
                    <a:pt x="176213" y="167242"/>
                    <a:pt x="178117" y="158669"/>
                  </a:cubicBezTo>
                  <a:cubicBezTo>
                    <a:pt x="180022" y="150097"/>
                    <a:pt x="185738" y="150097"/>
                    <a:pt x="185738" y="150097"/>
                  </a:cubicBezTo>
                  <a:cubicBezTo>
                    <a:pt x="185738" y="150097"/>
                    <a:pt x="196215" y="146287"/>
                    <a:pt x="202883" y="139619"/>
                  </a:cubicBezTo>
                  <a:cubicBezTo>
                    <a:pt x="209550" y="132952"/>
                    <a:pt x="209550" y="132952"/>
                    <a:pt x="216217" y="122474"/>
                  </a:cubicBezTo>
                  <a:cubicBezTo>
                    <a:pt x="216217" y="122474"/>
                    <a:pt x="224790" y="118664"/>
                    <a:pt x="228600" y="114854"/>
                  </a:cubicBezTo>
                  <a:cubicBezTo>
                    <a:pt x="232410" y="111997"/>
                    <a:pt x="241935" y="109139"/>
                    <a:pt x="248603" y="105329"/>
                  </a:cubicBezTo>
                  <a:cubicBezTo>
                    <a:pt x="255270" y="101519"/>
                    <a:pt x="258128" y="104377"/>
                    <a:pt x="261938" y="102472"/>
                  </a:cubicBezTo>
                  <a:cubicBezTo>
                    <a:pt x="265747" y="100567"/>
                    <a:pt x="275272" y="93899"/>
                    <a:pt x="279083" y="92947"/>
                  </a:cubicBezTo>
                  <a:cubicBezTo>
                    <a:pt x="281940" y="91994"/>
                    <a:pt x="289560" y="85327"/>
                    <a:pt x="296228" y="82469"/>
                  </a:cubicBezTo>
                  <a:cubicBezTo>
                    <a:pt x="302895" y="79612"/>
                    <a:pt x="303847" y="79612"/>
                    <a:pt x="312420" y="74849"/>
                  </a:cubicBezTo>
                  <a:cubicBezTo>
                    <a:pt x="320992" y="71039"/>
                    <a:pt x="322897" y="72944"/>
                    <a:pt x="326708" y="69134"/>
                  </a:cubicBezTo>
                  <a:cubicBezTo>
                    <a:pt x="330517" y="66277"/>
                    <a:pt x="332422" y="68182"/>
                    <a:pt x="335280" y="60562"/>
                  </a:cubicBezTo>
                  <a:cubicBezTo>
                    <a:pt x="338138" y="52942"/>
                    <a:pt x="318135" y="54847"/>
                    <a:pt x="299085" y="42464"/>
                  </a:cubicBezTo>
                  <a:cubicBezTo>
                    <a:pt x="294322" y="39607"/>
                    <a:pt x="291465" y="38654"/>
                    <a:pt x="287655" y="26272"/>
                  </a:cubicBezTo>
                  <a:cubicBezTo>
                    <a:pt x="287655" y="26272"/>
                    <a:pt x="274320" y="25319"/>
                    <a:pt x="270510" y="23414"/>
                  </a:cubicBezTo>
                  <a:cubicBezTo>
                    <a:pt x="267653" y="21509"/>
                    <a:pt x="252413" y="20557"/>
                    <a:pt x="252413" y="20557"/>
                  </a:cubicBezTo>
                  <a:cubicBezTo>
                    <a:pt x="252413" y="20557"/>
                    <a:pt x="245745" y="21509"/>
                    <a:pt x="241935" y="19604"/>
                  </a:cubicBezTo>
                  <a:cubicBezTo>
                    <a:pt x="238125" y="17699"/>
                    <a:pt x="228600" y="23414"/>
                    <a:pt x="228600" y="23414"/>
                  </a:cubicBezTo>
                  <a:lnTo>
                    <a:pt x="215265" y="27224"/>
                  </a:lnTo>
                  <a:cubicBezTo>
                    <a:pt x="213360" y="19604"/>
                    <a:pt x="215265" y="27224"/>
                    <a:pt x="203835" y="18652"/>
                  </a:cubicBezTo>
                  <a:cubicBezTo>
                    <a:pt x="200025" y="15794"/>
                    <a:pt x="194310" y="19604"/>
                    <a:pt x="185738" y="20557"/>
                  </a:cubicBezTo>
                  <a:cubicBezTo>
                    <a:pt x="177165" y="21509"/>
                    <a:pt x="180022" y="23414"/>
                    <a:pt x="175260" y="22462"/>
                  </a:cubicBezTo>
                  <a:cubicBezTo>
                    <a:pt x="169545" y="21509"/>
                    <a:pt x="160972" y="12937"/>
                    <a:pt x="149542" y="1507"/>
                  </a:cubicBezTo>
                  <a:cubicBezTo>
                    <a:pt x="143828" y="-4208"/>
                    <a:pt x="139065" y="8174"/>
                    <a:pt x="139065" y="8174"/>
                  </a:cubicBezTo>
                  <a:lnTo>
                    <a:pt x="120967" y="6269"/>
                  </a:lnTo>
                  <a:cubicBezTo>
                    <a:pt x="120967" y="6269"/>
                    <a:pt x="117158" y="4364"/>
                    <a:pt x="109538" y="2459"/>
                  </a:cubicBezTo>
                  <a:cubicBezTo>
                    <a:pt x="101917" y="554"/>
                    <a:pt x="99060" y="2459"/>
                    <a:pt x="96203" y="554"/>
                  </a:cubicBezTo>
                  <a:cubicBezTo>
                    <a:pt x="93345" y="-1351"/>
                    <a:pt x="76200" y="11984"/>
                    <a:pt x="73342" y="11032"/>
                  </a:cubicBezTo>
                  <a:cubicBezTo>
                    <a:pt x="70485" y="10079"/>
                    <a:pt x="63817" y="7222"/>
                    <a:pt x="63817" y="7222"/>
                  </a:cubicBezTo>
                  <a:cubicBezTo>
                    <a:pt x="63817" y="7222"/>
                    <a:pt x="49530" y="14842"/>
                    <a:pt x="36195" y="13889"/>
                  </a:cubicBezTo>
                  <a:lnTo>
                    <a:pt x="47625" y="27224"/>
                  </a:lnTo>
                  <a:lnTo>
                    <a:pt x="56197" y="38654"/>
                  </a:lnTo>
                  <a:cubicBezTo>
                    <a:pt x="56197" y="38654"/>
                    <a:pt x="60008" y="47227"/>
                    <a:pt x="60008" y="51037"/>
                  </a:cubicBezTo>
                  <a:cubicBezTo>
                    <a:pt x="60008" y="54847"/>
                    <a:pt x="53340" y="59609"/>
                    <a:pt x="53340" y="59609"/>
                  </a:cubicBezTo>
                  <a:lnTo>
                    <a:pt x="45720" y="73897"/>
                  </a:lnTo>
                  <a:cubicBezTo>
                    <a:pt x="45720" y="73897"/>
                    <a:pt x="40005" y="81517"/>
                    <a:pt x="34290" y="90089"/>
                  </a:cubicBezTo>
                  <a:lnTo>
                    <a:pt x="36195" y="99614"/>
                  </a:lnTo>
                  <a:cubicBezTo>
                    <a:pt x="33338" y="96757"/>
                    <a:pt x="25717" y="108187"/>
                    <a:pt x="25717" y="108187"/>
                  </a:cubicBezTo>
                  <a:lnTo>
                    <a:pt x="20003" y="119617"/>
                  </a:lnTo>
                  <a:lnTo>
                    <a:pt x="18097" y="132952"/>
                  </a:lnTo>
                  <a:lnTo>
                    <a:pt x="0" y="159622"/>
                  </a:lnTo>
                  <a:lnTo>
                    <a:pt x="6667" y="161527"/>
                  </a:lnTo>
                  <a:cubicBezTo>
                    <a:pt x="9525" y="161527"/>
                    <a:pt x="16192" y="161527"/>
                    <a:pt x="29528" y="159622"/>
                  </a:cubicBezTo>
                  <a:close/>
                </a:path>
              </a:pathLst>
            </a:custGeom>
            <a:grp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xmlns="" id="{8E11696D-3FFA-036E-D153-33226E536681}"/>
                </a:ext>
              </a:extLst>
            </p:cNvPr>
            <p:cNvSpPr/>
            <p:nvPr/>
          </p:nvSpPr>
          <p:spPr>
            <a:xfrm>
              <a:off x="3467427" y="2802275"/>
              <a:ext cx="399338" cy="210985"/>
            </a:xfrm>
            <a:custGeom>
              <a:avLst/>
              <a:gdLst>
                <a:gd name="connsiteX0" fmla="*/ 524445 w 575879"/>
                <a:gd name="connsiteY0" fmla="*/ 237266 h 304258"/>
                <a:gd name="connsiteX1" fmla="*/ 534922 w 575879"/>
                <a:gd name="connsiteY1" fmla="*/ 237266 h 304258"/>
                <a:gd name="connsiteX2" fmla="*/ 542542 w 575879"/>
                <a:gd name="connsiteY2" fmla="*/ 236313 h 304258"/>
                <a:gd name="connsiteX3" fmla="*/ 547305 w 575879"/>
                <a:gd name="connsiteY3" fmla="*/ 241076 h 304258"/>
                <a:gd name="connsiteX4" fmla="*/ 554925 w 575879"/>
                <a:gd name="connsiteY4" fmla="*/ 240123 h 304258"/>
                <a:gd name="connsiteX5" fmla="*/ 568260 w 575879"/>
                <a:gd name="connsiteY5" fmla="*/ 242981 h 304258"/>
                <a:gd name="connsiteX6" fmla="*/ 574927 w 575879"/>
                <a:gd name="connsiteY6" fmla="*/ 242028 h 304258"/>
                <a:gd name="connsiteX7" fmla="*/ 575880 w 575879"/>
                <a:gd name="connsiteY7" fmla="*/ 231551 h 304258"/>
                <a:gd name="connsiteX8" fmla="*/ 573975 w 575879"/>
                <a:gd name="connsiteY8" fmla="*/ 220121 h 304258"/>
                <a:gd name="connsiteX9" fmla="*/ 565402 w 575879"/>
                <a:gd name="connsiteY9" fmla="*/ 216311 h 304258"/>
                <a:gd name="connsiteX10" fmla="*/ 553020 w 575879"/>
                <a:gd name="connsiteY10" fmla="*/ 213453 h 304258"/>
                <a:gd name="connsiteX11" fmla="*/ 550162 w 575879"/>
                <a:gd name="connsiteY11" fmla="*/ 207738 h 304258"/>
                <a:gd name="connsiteX12" fmla="*/ 545400 w 575879"/>
                <a:gd name="connsiteY12" fmla="*/ 203928 h 304258"/>
                <a:gd name="connsiteX13" fmla="*/ 531112 w 575879"/>
                <a:gd name="connsiteY13" fmla="*/ 204881 h 304258"/>
                <a:gd name="connsiteX14" fmla="*/ 528255 w 575879"/>
                <a:gd name="connsiteY14" fmla="*/ 200118 h 304258"/>
                <a:gd name="connsiteX15" fmla="*/ 520635 w 575879"/>
                <a:gd name="connsiteY15" fmla="*/ 191546 h 304258"/>
                <a:gd name="connsiteX16" fmla="*/ 512062 w 575879"/>
                <a:gd name="connsiteY16" fmla="*/ 185831 h 304258"/>
                <a:gd name="connsiteX17" fmla="*/ 506347 w 575879"/>
                <a:gd name="connsiteY17" fmla="*/ 182973 h 304258"/>
                <a:gd name="connsiteX18" fmla="*/ 492060 w 575879"/>
                <a:gd name="connsiteY18" fmla="*/ 187736 h 304258"/>
                <a:gd name="connsiteX19" fmla="*/ 480630 w 575879"/>
                <a:gd name="connsiteY19" fmla="*/ 176306 h 304258"/>
                <a:gd name="connsiteX20" fmla="*/ 473962 w 575879"/>
                <a:gd name="connsiteY20" fmla="*/ 164876 h 304258"/>
                <a:gd name="connsiteX21" fmla="*/ 460627 w 575879"/>
                <a:gd name="connsiteY21" fmla="*/ 159161 h 304258"/>
                <a:gd name="connsiteX22" fmla="*/ 462532 w 575879"/>
                <a:gd name="connsiteY22" fmla="*/ 147731 h 304258"/>
                <a:gd name="connsiteX23" fmla="*/ 468247 w 575879"/>
                <a:gd name="connsiteY23" fmla="*/ 142016 h 304258"/>
                <a:gd name="connsiteX24" fmla="*/ 467295 w 575879"/>
                <a:gd name="connsiteY24" fmla="*/ 125823 h 304258"/>
                <a:gd name="connsiteX25" fmla="*/ 458722 w 575879"/>
                <a:gd name="connsiteY25" fmla="*/ 115346 h 304258"/>
                <a:gd name="connsiteX26" fmla="*/ 449197 w 575879"/>
                <a:gd name="connsiteY26" fmla="*/ 102011 h 304258"/>
                <a:gd name="connsiteX27" fmla="*/ 443482 w 575879"/>
                <a:gd name="connsiteY27" fmla="*/ 93438 h 304258"/>
                <a:gd name="connsiteX28" fmla="*/ 435862 w 575879"/>
                <a:gd name="connsiteY28" fmla="*/ 80103 h 304258"/>
                <a:gd name="connsiteX29" fmla="*/ 433005 w 575879"/>
                <a:gd name="connsiteY29" fmla="*/ 65816 h 304258"/>
                <a:gd name="connsiteX30" fmla="*/ 430147 w 575879"/>
                <a:gd name="connsiteY30" fmla="*/ 58196 h 304258"/>
                <a:gd name="connsiteX31" fmla="*/ 427290 w 575879"/>
                <a:gd name="connsiteY31" fmla="*/ 54386 h 304258"/>
                <a:gd name="connsiteX32" fmla="*/ 438720 w 575879"/>
                <a:gd name="connsiteY32" fmla="*/ 54386 h 304258"/>
                <a:gd name="connsiteX33" fmla="*/ 444435 w 575879"/>
                <a:gd name="connsiteY33" fmla="*/ 48671 h 304258"/>
                <a:gd name="connsiteX34" fmla="*/ 450150 w 575879"/>
                <a:gd name="connsiteY34" fmla="*/ 38193 h 304258"/>
                <a:gd name="connsiteX35" fmla="*/ 458722 w 575879"/>
                <a:gd name="connsiteY35" fmla="*/ 29621 h 304258"/>
                <a:gd name="connsiteX36" fmla="*/ 458722 w 575879"/>
                <a:gd name="connsiteY36" fmla="*/ 22001 h 304258"/>
                <a:gd name="connsiteX37" fmla="*/ 454912 w 575879"/>
                <a:gd name="connsiteY37" fmla="*/ 9618 h 304258"/>
                <a:gd name="connsiteX38" fmla="*/ 452055 w 575879"/>
                <a:gd name="connsiteY38" fmla="*/ 5808 h 304258"/>
                <a:gd name="connsiteX39" fmla="*/ 437767 w 575879"/>
                <a:gd name="connsiteY39" fmla="*/ 93 h 304258"/>
                <a:gd name="connsiteX40" fmla="*/ 414907 w 575879"/>
                <a:gd name="connsiteY40" fmla="*/ 1998 h 304258"/>
                <a:gd name="connsiteX41" fmla="*/ 404430 w 575879"/>
                <a:gd name="connsiteY41" fmla="*/ 1998 h 304258"/>
                <a:gd name="connsiteX42" fmla="*/ 393000 w 575879"/>
                <a:gd name="connsiteY42" fmla="*/ 7713 h 304258"/>
                <a:gd name="connsiteX43" fmla="*/ 384427 w 575879"/>
                <a:gd name="connsiteY43" fmla="*/ 14381 h 304258"/>
                <a:gd name="connsiteX44" fmla="*/ 393000 w 575879"/>
                <a:gd name="connsiteY44" fmla="*/ 21048 h 304258"/>
                <a:gd name="connsiteX45" fmla="*/ 406335 w 575879"/>
                <a:gd name="connsiteY45" fmla="*/ 27716 h 304258"/>
                <a:gd name="connsiteX46" fmla="*/ 413955 w 575879"/>
                <a:gd name="connsiteY46" fmla="*/ 35336 h 304258"/>
                <a:gd name="connsiteX47" fmla="*/ 414907 w 575879"/>
                <a:gd name="connsiteY47" fmla="*/ 44861 h 304258"/>
                <a:gd name="connsiteX48" fmla="*/ 404430 w 575879"/>
                <a:gd name="connsiteY48" fmla="*/ 39146 h 304258"/>
                <a:gd name="connsiteX49" fmla="*/ 396810 w 575879"/>
                <a:gd name="connsiteY49" fmla="*/ 33431 h 304258"/>
                <a:gd name="connsiteX50" fmla="*/ 387285 w 575879"/>
                <a:gd name="connsiteY50" fmla="*/ 25811 h 304258"/>
                <a:gd name="connsiteX51" fmla="*/ 381570 w 575879"/>
                <a:gd name="connsiteY51" fmla="*/ 34383 h 304258"/>
                <a:gd name="connsiteX52" fmla="*/ 364425 w 575879"/>
                <a:gd name="connsiteY52" fmla="*/ 26763 h 304258"/>
                <a:gd name="connsiteX53" fmla="*/ 357757 w 575879"/>
                <a:gd name="connsiteY53" fmla="*/ 24858 h 304258"/>
                <a:gd name="connsiteX54" fmla="*/ 349185 w 575879"/>
                <a:gd name="connsiteY54" fmla="*/ 32478 h 304258"/>
                <a:gd name="connsiteX55" fmla="*/ 347280 w 575879"/>
                <a:gd name="connsiteY55" fmla="*/ 41051 h 304258"/>
                <a:gd name="connsiteX56" fmla="*/ 346327 w 575879"/>
                <a:gd name="connsiteY56" fmla="*/ 58196 h 304258"/>
                <a:gd name="connsiteX57" fmla="*/ 350137 w 575879"/>
                <a:gd name="connsiteY57" fmla="*/ 64863 h 304258"/>
                <a:gd name="connsiteX58" fmla="*/ 351090 w 575879"/>
                <a:gd name="connsiteY58" fmla="*/ 75341 h 304258"/>
                <a:gd name="connsiteX59" fmla="*/ 361567 w 575879"/>
                <a:gd name="connsiteY59" fmla="*/ 83913 h 304258"/>
                <a:gd name="connsiteX60" fmla="*/ 367282 w 575879"/>
                <a:gd name="connsiteY60" fmla="*/ 93438 h 304258"/>
                <a:gd name="connsiteX61" fmla="*/ 368235 w 575879"/>
                <a:gd name="connsiteY61" fmla="*/ 106773 h 304258"/>
                <a:gd name="connsiteX62" fmla="*/ 372045 w 575879"/>
                <a:gd name="connsiteY62" fmla="*/ 115346 h 304258"/>
                <a:gd name="connsiteX63" fmla="*/ 363472 w 575879"/>
                <a:gd name="connsiteY63" fmla="*/ 119156 h 304258"/>
                <a:gd name="connsiteX64" fmla="*/ 357757 w 575879"/>
                <a:gd name="connsiteY64" fmla="*/ 123918 h 304258"/>
                <a:gd name="connsiteX65" fmla="*/ 351090 w 575879"/>
                <a:gd name="connsiteY65" fmla="*/ 122013 h 304258"/>
                <a:gd name="connsiteX66" fmla="*/ 344422 w 575879"/>
                <a:gd name="connsiteY66" fmla="*/ 113441 h 304258"/>
                <a:gd name="connsiteX67" fmla="*/ 343470 w 575879"/>
                <a:gd name="connsiteY67" fmla="*/ 102963 h 304258"/>
                <a:gd name="connsiteX68" fmla="*/ 335850 w 575879"/>
                <a:gd name="connsiteY68" fmla="*/ 95343 h 304258"/>
                <a:gd name="connsiteX69" fmla="*/ 332992 w 575879"/>
                <a:gd name="connsiteY69" fmla="*/ 83913 h 304258"/>
                <a:gd name="connsiteX70" fmla="*/ 329182 w 575879"/>
                <a:gd name="connsiteY70" fmla="*/ 76293 h 304258"/>
                <a:gd name="connsiteX71" fmla="*/ 323467 w 575879"/>
                <a:gd name="connsiteY71" fmla="*/ 68673 h 304258"/>
                <a:gd name="connsiteX72" fmla="*/ 314895 w 575879"/>
                <a:gd name="connsiteY72" fmla="*/ 62958 h 304258"/>
                <a:gd name="connsiteX73" fmla="*/ 301560 w 575879"/>
                <a:gd name="connsiteY73" fmla="*/ 55338 h 304258"/>
                <a:gd name="connsiteX74" fmla="*/ 297750 w 575879"/>
                <a:gd name="connsiteY74" fmla="*/ 48671 h 304258"/>
                <a:gd name="connsiteX75" fmla="*/ 292035 w 575879"/>
                <a:gd name="connsiteY75" fmla="*/ 45813 h 304258"/>
                <a:gd name="connsiteX76" fmla="*/ 282510 w 575879"/>
                <a:gd name="connsiteY76" fmla="*/ 43908 h 304258"/>
                <a:gd name="connsiteX77" fmla="*/ 276795 w 575879"/>
                <a:gd name="connsiteY77" fmla="*/ 44861 h 304258"/>
                <a:gd name="connsiteX78" fmla="*/ 270127 w 575879"/>
                <a:gd name="connsiteY78" fmla="*/ 47718 h 304258"/>
                <a:gd name="connsiteX79" fmla="*/ 272032 w 575879"/>
                <a:gd name="connsiteY79" fmla="*/ 53433 h 304258"/>
                <a:gd name="connsiteX80" fmla="*/ 283462 w 575879"/>
                <a:gd name="connsiteY80" fmla="*/ 61053 h 304258"/>
                <a:gd name="connsiteX81" fmla="*/ 289177 w 575879"/>
                <a:gd name="connsiteY81" fmla="*/ 63911 h 304258"/>
                <a:gd name="connsiteX82" fmla="*/ 292987 w 575879"/>
                <a:gd name="connsiteY82" fmla="*/ 70578 h 304258"/>
                <a:gd name="connsiteX83" fmla="*/ 287272 w 575879"/>
                <a:gd name="connsiteY83" fmla="*/ 71531 h 304258"/>
                <a:gd name="connsiteX84" fmla="*/ 280605 w 575879"/>
                <a:gd name="connsiteY84" fmla="*/ 70578 h 304258"/>
                <a:gd name="connsiteX85" fmla="*/ 272032 w 575879"/>
                <a:gd name="connsiteY85" fmla="*/ 74388 h 304258"/>
                <a:gd name="connsiteX86" fmla="*/ 266317 w 575879"/>
                <a:gd name="connsiteY86" fmla="*/ 71531 h 304258"/>
                <a:gd name="connsiteX87" fmla="*/ 255840 w 575879"/>
                <a:gd name="connsiteY87" fmla="*/ 77246 h 304258"/>
                <a:gd name="connsiteX88" fmla="*/ 247267 w 575879"/>
                <a:gd name="connsiteY88" fmla="*/ 83913 h 304258"/>
                <a:gd name="connsiteX89" fmla="*/ 240600 w 575879"/>
                <a:gd name="connsiteY89" fmla="*/ 82961 h 304258"/>
                <a:gd name="connsiteX90" fmla="*/ 250125 w 575879"/>
                <a:gd name="connsiteY90" fmla="*/ 71531 h 304258"/>
                <a:gd name="connsiteX91" fmla="*/ 252030 w 575879"/>
                <a:gd name="connsiteY91" fmla="*/ 62958 h 304258"/>
                <a:gd name="connsiteX92" fmla="*/ 246315 w 575879"/>
                <a:gd name="connsiteY92" fmla="*/ 60101 h 304258"/>
                <a:gd name="connsiteX93" fmla="*/ 232980 w 575879"/>
                <a:gd name="connsiteY93" fmla="*/ 54386 h 304258"/>
                <a:gd name="connsiteX94" fmla="*/ 227265 w 575879"/>
                <a:gd name="connsiteY94" fmla="*/ 52481 h 304258"/>
                <a:gd name="connsiteX95" fmla="*/ 219645 w 575879"/>
                <a:gd name="connsiteY95" fmla="*/ 49623 h 304258"/>
                <a:gd name="connsiteX96" fmla="*/ 209167 w 575879"/>
                <a:gd name="connsiteY96" fmla="*/ 46766 h 304258"/>
                <a:gd name="connsiteX97" fmla="*/ 202500 w 575879"/>
                <a:gd name="connsiteY97" fmla="*/ 47718 h 304258"/>
                <a:gd name="connsiteX98" fmla="*/ 195832 w 575879"/>
                <a:gd name="connsiteY98" fmla="*/ 45813 h 304258"/>
                <a:gd name="connsiteX99" fmla="*/ 189165 w 575879"/>
                <a:gd name="connsiteY99" fmla="*/ 45813 h 304258"/>
                <a:gd name="connsiteX100" fmla="*/ 183450 w 575879"/>
                <a:gd name="connsiteY100" fmla="*/ 48671 h 304258"/>
                <a:gd name="connsiteX101" fmla="*/ 176782 w 575879"/>
                <a:gd name="connsiteY101" fmla="*/ 56291 h 304258"/>
                <a:gd name="connsiteX102" fmla="*/ 171067 w 575879"/>
                <a:gd name="connsiteY102" fmla="*/ 62958 h 304258"/>
                <a:gd name="connsiteX103" fmla="*/ 176782 w 575879"/>
                <a:gd name="connsiteY103" fmla="*/ 63911 h 304258"/>
                <a:gd name="connsiteX104" fmla="*/ 165352 w 575879"/>
                <a:gd name="connsiteY104" fmla="*/ 69626 h 304258"/>
                <a:gd name="connsiteX105" fmla="*/ 159637 w 575879"/>
                <a:gd name="connsiteY105" fmla="*/ 68673 h 304258"/>
                <a:gd name="connsiteX106" fmla="*/ 149160 w 575879"/>
                <a:gd name="connsiteY106" fmla="*/ 69626 h 304258"/>
                <a:gd name="connsiteX107" fmla="*/ 151065 w 575879"/>
                <a:gd name="connsiteY107" fmla="*/ 64863 h 304258"/>
                <a:gd name="connsiteX108" fmla="*/ 160590 w 575879"/>
                <a:gd name="connsiteY108" fmla="*/ 58196 h 304258"/>
                <a:gd name="connsiteX109" fmla="*/ 162495 w 575879"/>
                <a:gd name="connsiteY109" fmla="*/ 53433 h 304258"/>
                <a:gd name="connsiteX110" fmla="*/ 165352 w 575879"/>
                <a:gd name="connsiteY110" fmla="*/ 40098 h 304258"/>
                <a:gd name="connsiteX111" fmla="*/ 163447 w 575879"/>
                <a:gd name="connsiteY111" fmla="*/ 32478 h 304258"/>
                <a:gd name="connsiteX112" fmla="*/ 157732 w 575879"/>
                <a:gd name="connsiteY112" fmla="*/ 24858 h 304258"/>
                <a:gd name="connsiteX113" fmla="*/ 148207 w 575879"/>
                <a:gd name="connsiteY113" fmla="*/ 20096 h 304258"/>
                <a:gd name="connsiteX114" fmla="*/ 135825 w 575879"/>
                <a:gd name="connsiteY114" fmla="*/ 25811 h 304258"/>
                <a:gd name="connsiteX115" fmla="*/ 129157 w 575879"/>
                <a:gd name="connsiteY115" fmla="*/ 29621 h 304258"/>
                <a:gd name="connsiteX116" fmla="*/ 118680 w 575879"/>
                <a:gd name="connsiteY116" fmla="*/ 33431 h 304258"/>
                <a:gd name="connsiteX117" fmla="*/ 110107 w 575879"/>
                <a:gd name="connsiteY117" fmla="*/ 32478 h 304258"/>
                <a:gd name="connsiteX118" fmla="*/ 102487 w 575879"/>
                <a:gd name="connsiteY118" fmla="*/ 36288 h 304258"/>
                <a:gd name="connsiteX119" fmla="*/ 94867 w 575879"/>
                <a:gd name="connsiteY119" fmla="*/ 39146 h 304258"/>
                <a:gd name="connsiteX120" fmla="*/ 87247 w 575879"/>
                <a:gd name="connsiteY120" fmla="*/ 41051 h 304258"/>
                <a:gd name="connsiteX121" fmla="*/ 79627 w 575879"/>
                <a:gd name="connsiteY121" fmla="*/ 42003 h 304258"/>
                <a:gd name="connsiteX122" fmla="*/ 73912 w 575879"/>
                <a:gd name="connsiteY122" fmla="*/ 45813 h 304258"/>
                <a:gd name="connsiteX123" fmla="*/ 64387 w 575879"/>
                <a:gd name="connsiteY123" fmla="*/ 51528 h 304258"/>
                <a:gd name="connsiteX124" fmla="*/ 58672 w 575879"/>
                <a:gd name="connsiteY124" fmla="*/ 53433 h 304258"/>
                <a:gd name="connsiteX125" fmla="*/ 47242 w 575879"/>
                <a:gd name="connsiteY125" fmla="*/ 55338 h 304258"/>
                <a:gd name="connsiteX126" fmla="*/ 38670 w 575879"/>
                <a:gd name="connsiteY126" fmla="*/ 62006 h 304258"/>
                <a:gd name="connsiteX127" fmla="*/ 28192 w 575879"/>
                <a:gd name="connsiteY127" fmla="*/ 69626 h 304258"/>
                <a:gd name="connsiteX128" fmla="*/ 20572 w 575879"/>
                <a:gd name="connsiteY128" fmla="*/ 81056 h 304258"/>
                <a:gd name="connsiteX129" fmla="*/ 26287 w 575879"/>
                <a:gd name="connsiteY129" fmla="*/ 86771 h 304258"/>
                <a:gd name="connsiteX130" fmla="*/ 35812 w 575879"/>
                <a:gd name="connsiteY130" fmla="*/ 90581 h 304258"/>
                <a:gd name="connsiteX131" fmla="*/ 22477 w 575879"/>
                <a:gd name="connsiteY131" fmla="*/ 98201 h 304258"/>
                <a:gd name="connsiteX132" fmla="*/ 14857 w 575879"/>
                <a:gd name="connsiteY132" fmla="*/ 100106 h 304258"/>
                <a:gd name="connsiteX133" fmla="*/ 7237 w 575879"/>
                <a:gd name="connsiteY133" fmla="*/ 106773 h 304258"/>
                <a:gd name="connsiteX134" fmla="*/ 4380 w 575879"/>
                <a:gd name="connsiteY134" fmla="*/ 115346 h 304258"/>
                <a:gd name="connsiteX135" fmla="*/ 2475 w 575879"/>
                <a:gd name="connsiteY135" fmla="*/ 123918 h 304258"/>
                <a:gd name="connsiteX136" fmla="*/ 11047 w 575879"/>
                <a:gd name="connsiteY136" fmla="*/ 129633 h 304258"/>
                <a:gd name="connsiteX137" fmla="*/ 30097 w 575879"/>
                <a:gd name="connsiteY137" fmla="*/ 127728 h 304258"/>
                <a:gd name="connsiteX138" fmla="*/ 42480 w 575879"/>
                <a:gd name="connsiteY138" fmla="*/ 128681 h 304258"/>
                <a:gd name="connsiteX139" fmla="*/ 32955 w 575879"/>
                <a:gd name="connsiteY139" fmla="*/ 137253 h 304258"/>
                <a:gd name="connsiteX140" fmla="*/ 39622 w 575879"/>
                <a:gd name="connsiteY140" fmla="*/ 142016 h 304258"/>
                <a:gd name="connsiteX141" fmla="*/ 50100 w 575879"/>
                <a:gd name="connsiteY141" fmla="*/ 143921 h 304258"/>
                <a:gd name="connsiteX142" fmla="*/ 64387 w 575879"/>
                <a:gd name="connsiteY142" fmla="*/ 141063 h 304258"/>
                <a:gd name="connsiteX143" fmla="*/ 77722 w 575879"/>
                <a:gd name="connsiteY143" fmla="*/ 138206 h 304258"/>
                <a:gd name="connsiteX144" fmla="*/ 95820 w 575879"/>
                <a:gd name="connsiteY144" fmla="*/ 136301 h 304258"/>
                <a:gd name="connsiteX145" fmla="*/ 108202 w 575879"/>
                <a:gd name="connsiteY145" fmla="*/ 135348 h 304258"/>
                <a:gd name="connsiteX146" fmla="*/ 114870 w 575879"/>
                <a:gd name="connsiteY146" fmla="*/ 136301 h 304258"/>
                <a:gd name="connsiteX147" fmla="*/ 98677 w 575879"/>
                <a:gd name="connsiteY147" fmla="*/ 144873 h 304258"/>
                <a:gd name="connsiteX148" fmla="*/ 82485 w 575879"/>
                <a:gd name="connsiteY148" fmla="*/ 148683 h 304258"/>
                <a:gd name="connsiteX149" fmla="*/ 71055 w 575879"/>
                <a:gd name="connsiteY149" fmla="*/ 151541 h 304258"/>
                <a:gd name="connsiteX150" fmla="*/ 56767 w 575879"/>
                <a:gd name="connsiteY150" fmla="*/ 155351 h 304258"/>
                <a:gd name="connsiteX151" fmla="*/ 47242 w 575879"/>
                <a:gd name="connsiteY151" fmla="*/ 156303 h 304258"/>
                <a:gd name="connsiteX152" fmla="*/ 31050 w 575879"/>
                <a:gd name="connsiteY152" fmla="*/ 162018 h 304258"/>
                <a:gd name="connsiteX153" fmla="*/ 24382 w 575879"/>
                <a:gd name="connsiteY153" fmla="*/ 173448 h 304258"/>
                <a:gd name="connsiteX154" fmla="*/ 40575 w 575879"/>
                <a:gd name="connsiteY154" fmla="*/ 181068 h 304258"/>
                <a:gd name="connsiteX155" fmla="*/ 57720 w 575879"/>
                <a:gd name="connsiteY155" fmla="*/ 189641 h 304258"/>
                <a:gd name="connsiteX156" fmla="*/ 66292 w 575879"/>
                <a:gd name="connsiteY156" fmla="*/ 190593 h 304258"/>
                <a:gd name="connsiteX157" fmla="*/ 80580 w 575879"/>
                <a:gd name="connsiteY157" fmla="*/ 188688 h 304258"/>
                <a:gd name="connsiteX158" fmla="*/ 92962 w 575879"/>
                <a:gd name="connsiteY158" fmla="*/ 185831 h 304258"/>
                <a:gd name="connsiteX159" fmla="*/ 113917 w 575879"/>
                <a:gd name="connsiteY159" fmla="*/ 187736 h 304258"/>
                <a:gd name="connsiteX160" fmla="*/ 127252 w 575879"/>
                <a:gd name="connsiteY160" fmla="*/ 187736 h 304258"/>
                <a:gd name="connsiteX161" fmla="*/ 145350 w 575879"/>
                <a:gd name="connsiteY161" fmla="*/ 186783 h 304258"/>
                <a:gd name="connsiteX162" fmla="*/ 161542 w 575879"/>
                <a:gd name="connsiteY162" fmla="*/ 183926 h 304258"/>
                <a:gd name="connsiteX163" fmla="*/ 182497 w 575879"/>
                <a:gd name="connsiteY163" fmla="*/ 189641 h 304258"/>
                <a:gd name="connsiteX164" fmla="*/ 209167 w 575879"/>
                <a:gd name="connsiteY164" fmla="*/ 191546 h 304258"/>
                <a:gd name="connsiteX165" fmla="*/ 217740 w 575879"/>
                <a:gd name="connsiteY165" fmla="*/ 199166 h 304258"/>
                <a:gd name="connsiteX166" fmla="*/ 201547 w 575879"/>
                <a:gd name="connsiteY166" fmla="*/ 204881 h 304258"/>
                <a:gd name="connsiteX167" fmla="*/ 183450 w 575879"/>
                <a:gd name="connsiteY167" fmla="*/ 202023 h 304258"/>
                <a:gd name="connsiteX168" fmla="*/ 160590 w 575879"/>
                <a:gd name="connsiteY168" fmla="*/ 204881 h 304258"/>
                <a:gd name="connsiteX169" fmla="*/ 145350 w 575879"/>
                <a:gd name="connsiteY169" fmla="*/ 204881 h 304258"/>
                <a:gd name="connsiteX170" fmla="*/ 128205 w 575879"/>
                <a:gd name="connsiteY170" fmla="*/ 207738 h 304258"/>
                <a:gd name="connsiteX171" fmla="*/ 114870 w 575879"/>
                <a:gd name="connsiteY171" fmla="*/ 205833 h 304258"/>
                <a:gd name="connsiteX172" fmla="*/ 90105 w 575879"/>
                <a:gd name="connsiteY172" fmla="*/ 208691 h 304258"/>
                <a:gd name="connsiteX173" fmla="*/ 75817 w 575879"/>
                <a:gd name="connsiteY173" fmla="*/ 209643 h 304258"/>
                <a:gd name="connsiteX174" fmla="*/ 63435 w 575879"/>
                <a:gd name="connsiteY174" fmla="*/ 213453 h 304258"/>
                <a:gd name="connsiteX175" fmla="*/ 56767 w 575879"/>
                <a:gd name="connsiteY175" fmla="*/ 216311 h 304258"/>
                <a:gd name="connsiteX176" fmla="*/ 58672 w 575879"/>
                <a:gd name="connsiteY176" fmla="*/ 225836 h 304258"/>
                <a:gd name="connsiteX177" fmla="*/ 65340 w 575879"/>
                <a:gd name="connsiteY177" fmla="*/ 240123 h 304258"/>
                <a:gd name="connsiteX178" fmla="*/ 87247 w 575879"/>
                <a:gd name="connsiteY178" fmla="*/ 254411 h 304258"/>
                <a:gd name="connsiteX179" fmla="*/ 94867 w 575879"/>
                <a:gd name="connsiteY179" fmla="*/ 258221 h 304258"/>
                <a:gd name="connsiteX180" fmla="*/ 102487 w 575879"/>
                <a:gd name="connsiteY180" fmla="*/ 263936 h 304258"/>
                <a:gd name="connsiteX181" fmla="*/ 122490 w 575879"/>
                <a:gd name="connsiteY181" fmla="*/ 264888 h 304258"/>
                <a:gd name="connsiteX182" fmla="*/ 138682 w 575879"/>
                <a:gd name="connsiteY182" fmla="*/ 270603 h 304258"/>
                <a:gd name="connsiteX183" fmla="*/ 145350 w 575879"/>
                <a:gd name="connsiteY183" fmla="*/ 266793 h 304258"/>
                <a:gd name="connsiteX184" fmla="*/ 156780 w 575879"/>
                <a:gd name="connsiteY184" fmla="*/ 267746 h 304258"/>
                <a:gd name="connsiteX185" fmla="*/ 165352 w 575879"/>
                <a:gd name="connsiteY185" fmla="*/ 266793 h 304258"/>
                <a:gd name="connsiteX186" fmla="*/ 172020 w 575879"/>
                <a:gd name="connsiteY186" fmla="*/ 270603 h 304258"/>
                <a:gd name="connsiteX187" fmla="*/ 172972 w 575879"/>
                <a:gd name="connsiteY187" fmla="*/ 280128 h 304258"/>
                <a:gd name="connsiteX188" fmla="*/ 172972 w 575879"/>
                <a:gd name="connsiteY188" fmla="*/ 289653 h 304258"/>
                <a:gd name="connsiteX189" fmla="*/ 174877 w 575879"/>
                <a:gd name="connsiteY189" fmla="*/ 292511 h 304258"/>
                <a:gd name="connsiteX190" fmla="*/ 180592 w 575879"/>
                <a:gd name="connsiteY190" fmla="*/ 294416 h 304258"/>
                <a:gd name="connsiteX191" fmla="*/ 188212 w 575879"/>
                <a:gd name="connsiteY191" fmla="*/ 300131 h 304258"/>
                <a:gd name="connsiteX192" fmla="*/ 197737 w 575879"/>
                <a:gd name="connsiteY192" fmla="*/ 302988 h 304258"/>
                <a:gd name="connsiteX193" fmla="*/ 212025 w 575879"/>
                <a:gd name="connsiteY193" fmla="*/ 302988 h 304258"/>
                <a:gd name="connsiteX194" fmla="*/ 218692 w 575879"/>
                <a:gd name="connsiteY194" fmla="*/ 302036 h 304258"/>
                <a:gd name="connsiteX195" fmla="*/ 237742 w 575879"/>
                <a:gd name="connsiteY195" fmla="*/ 303941 h 304258"/>
                <a:gd name="connsiteX196" fmla="*/ 242505 w 575879"/>
                <a:gd name="connsiteY196" fmla="*/ 301083 h 304258"/>
                <a:gd name="connsiteX197" fmla="*/ 254887 w 575879"/>
                <a:gd name="connsiteY197" fmla="*/ 298226 h 304258"/>
                <a:gd name="connsiteX198" fmla="*/ 292035 w 575879"/>
                <a:gd name="connsiteY198" fmla="*/ 295368 h 304258"/>
                <a:gd name="connsiteX199" fmla="*/ 312990 w 575879"/>
                <a:gd name="connsiteY199" fmla="*/ 293463 h 304258"/>
                <a:gd name="connsiteX200" fmla="*/ 328230 w 575879"/>
                <a:gd name="connsiteY200" fmla="*/ 287748 h 304258"/>
                <a:gd name="connsiteX201" fmla="*/ 335850 w 575879"/>
                <a:gd name="connsiteY201" fmla="*/ 282033 h 304258"/>
                <a:gd name="connsiteX202" fmla="*/ 352995 w 575879"/>
                <a:gd name="connsiteY202" fmla="*/ 279176 h 304258"/>
                <a:gd name="connsiteX203" fmla="*/ 363472 w 575879"/>
                <a:gd name="connsiteY203" fmla="*/ 276318 h 304258"/>
                <a:gd name="connsiteX204" fmla="*/ 374902 w 575879"/>
                <a:gd name="connsiteY204" fmla="*/ 272508 h 304258"/>
                <a:gd name="connsiteX205" fmla="*/ 382522 w 575879"/>
                <a:gd name="connsiteY205" fmla="*/ 266793 h 304258"/>
                <a:gd name="connsiteX206" fmla="*/ 386332 w 575879"/>
                <a:gd name="connsiteY206" fmla="*/ 258221 h 304258"/>
                <a:gd name="connsiteX207" fmla="*/ 395857 w 575879"/>
                <a:gd name="connsiteY207" fmla="*/ 253458 h 304258"/>
                <a:gd name="connsiteX208" fmla="*/ 403477 w 575879"/>
                <a:gd name="connsiteY208" fmla="*/ 259173 h 304258"/>
                <a:gd name="connsiteX209" fmla="*/ 403477 w 575879"/>
                <a:gd name="connsiteY209" fmla="*/ 267746 h 304258"/>
                <a:gd name="connsiteX210" fmla="*/ 415860 w 575879"/>
                <a:gd name="connsiteY210" fmla="*/ 267746 h 304258"/>
                <a:gd name="connsiteX211" fmla="*/ 428242 w 575879"/>
                <a:gd name="connsiteY211" fmla="*/ 266793 h 304258"/>
                <a:gd name="connsiteX212" fmla="*/ 436815 w 575879"/>
                <a:gd name="connsiteY212" fmla="*/ 273461 h 304258"/>
                <a:gd name="connsiteX213" fmla="*/ 447292 w 575879"/>
                <a:gd name="connsiteY213" fmla="*/ 282986 h 304258"/>
                <a:gd name="connsiteX214" fmla="*/ 453007 w 575879"/>
                <a:gd name="connsiteY214" fmla="*/ 284891 h 304258"/>
                <a:gd name="connsiteX215" fmla="*/ 459675 w 575879"/>
                <a:gd name="connsiteY215" fmla="*/ 282033 h 304258"/>
                <a:gd name="connsiteX216" fmla="*/ 468247 w 575879"/>
                <a:gd name="connsiteY216" fmla="*/ 282986 h 304258"/>
                <a:gd name="connsiteX217" fmla="*/ 475867 w 575879"/>
                <a:gd name="connsiteY217" fmla="*/ 284891 h 304258"/>
                <a:gd name="connsiteX218" fmla="*/ 504442 w 575879"/>
                <a:gd name="connsiteY218" fmla="*/ 285843 h 304258"/>
                <a:gd name="connsiteX219" fmla="*/ 515872 w 575879"/>
                <a:gd name="connsiteY219" fmla="*/ 283938 h 304258"/>
                <a:gd name="connsiteX220" fmla="*/ 524445 w 575879"/>
                <a:gd name="connsiteY220" fmla="*/ 282033 h 304258"/>
                <a:gd name="connsiteX221" fmla="*/ 532065 w 575879"/>
                <a:gd name="connsiteY221" fmla="*/ 278223 h 304258"/>
                <a:gd name="connsiteX222" fmla="*/ 537780 w 575879"/>
                <a:gd name="connsiteY222" fmla="*/ 274413 h 304258"/>
                <a:gd name="connsiteX223" fmla="*/ 544447 w 575879"/>
                <a:gd name="connsiteY223" fmla="*/ 271556 h 304258"/>
                <a:gd name="connsiteX224" fmla="*/ 545400 w 575879"/>
                <a:gd name="connsiteY224" fmla="*/ 267746 h 304258"/>
                <a:gd name="connsiteX225" fmla="*/ 535875 w 575879"/>
                <a:gd name="connsiteY225" fmla="*/ 261078 h 304258"/>
                <a:gd name="connsiteX226" fmla="*/ 532065 w 575879"/>
                <a:gd name="connsiteY226" fmla="*/ 253458 h 304258"/>
                <a:gd name="connsiteX227" fmla="*/ 520635 w 575879"/>
                <a:gd name="connsiteY227" fmla="*/ 251553 h 304258"/>
                <a:gd name="connsiteX228" fmla="*/ 514920 w 575879"/>
                <a:gd name="connsiteY228" fmla="*/ 254411 h 304258"/>
                <a:gd name="connsiteX229" fmla="*/ 508252 w 575879"/>
                <a:gd name="connsiteY229" fmla="*/ 261078 h 304258"/>
                <a:gd name="connsiteX230" fmla="*/ 507300 w 575879"/>
                <a:gd name="connsiteY230" fmla="*/ 255363 h 304258"/>
                <a:gd name="connsiteX231" fmla="*/ 508252 w 575879"/>
                <a:gd name="connsiteY231" fmla="*/ 249648 h 304258"/>
                <a:gd name="connsiteX232" fmla="*/ 499680 w 575879"/>
                <a:gd name="connsiteY232" fmla="*/ 246791 h 304258"/>
                <a:gd name="connsiteX233" fmla="*/ 507300 w 575879"/>
                <a:gd name="connsiteY233" fmla="*/ 245838 h 304258"/>
                <a:gd name="connsiteX234" fmla="*/ 515872 w 575879"/>
                <a:gd name="connsiteY234" fmla="*/ 245838 h 304258"/>
                <a:gd name="connsiteX235" fmla="*/ 515872 w 575879"/>
                <a:gd name="connsiteY235" fmla="*/ 242981 h 304258"/>
                <a:gd name="connsiteX236" fmla="*/ 524445 w 575879"/>
                <a:gd name="connsiteY236" fmla="*/ 237266 h 30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575879" h="304258">
                  <a:moveTo>
                    <a:pt x="524445" y="237266"/>
                  </a:moveTo>
                  <a:cubicBezTo>
                    <a:pt x="528255" y="236313"/>
                    <a:pt x="531112" y="237266"/>
                    <a:pt x="534922" y="237266"/>
                  </a:cubicBezTo>
                  <a:cubicBezTo>
                    <a:pt x="537780" y="237266"/>
                    <a:pt x="541590" y="231551"/>
                    <a:pt x="542542" y="236313"/>
                  </a:cubicBezTo>
                  <a:cubicBezTo>
                    <a:pt x="543495" y="240123"/>
                    <a:pt x="544447" y="240123"/>
                    <a:pt x="547305" y="241076"/>
                  </a:cubicBezTo>
                  <a:cubicBezTo>
                    <a:pt x="550162" y="242981"/>
                    <a:pt x="550162" y="238218"/>
                    <a:pt x="554925" y="240123"/>
                  </a:cubicBezTo>
                  <a:cubicBezTo>
                    <a:pt x="559687" y="242028"/>
                    <a:pt x="565402" y="242028"/>
                    <a:pt x="568260" y="242981"/>
                  </a:cubicBezTo>
                  <a:cubicBezTo>
                    <a:pt x="571117" y="243933"/>
                    <a:pt x="573975" y="245838"/>
                    <a:pt x="574927" y="242028"/>
                  </a:cubicBezTo>
                  <a:cubicBezTo>
                    <a:pt x="575880" y="238218"/>
                    <a:pt x="575880" y="234408"/>
                    <a:pt x="575880" y="231551"/>
                  </a:cubicBezTo>
                  <a:cubicBezTo>
                    <a:pt x="575880" y="228693"/>
                    <a:pt x="575880" y="220121"/>
                    <a:pt x="573975" y="220121"/>
                  </a:cubicBezTo>
                  <a:cubicBezTo>
                    <a:pt x="572070" y="220121"/>
                    <a:pt x="571117" y="217263"/>
                    <a:pt x="565402" y="216311"/>
                  </a:cubicBezTo>
                  <a:cubicBezTo>
                    <a:pt x="558735" y="215358"/>
                    <a:pt x="554925" y="214406"/>
                    <a:pt x="553020" y="213453"/>
                  </a:cubicBezTo>
                  <a:cubicBezTo>
                    <a:pt x="551115" y="212501"/>
                    <a:pt x="552067" y="210596"/>
                    <a:pt x="550162" y="207738"/>
                  </a:cubicBezTo>
                  <a:cubicBezTo>
                    <a:pt x="548257" y="204881"/>
                    <a:pt x="551115" y="202023"/>
                    <a:pt x="545400" y="203928"/>
                  </a:cubicBezTo>
                  <a:cubicBezTo>
                    <a:pt x="539685" y="205833"/>
                    <a:pt x="531112" y="204881"/>
                    <a:pt x="531112" y="204881"/>
                  </a:cubicBezTo>
                  <a:cubicBezTo>
                    <a:pt x="531112" y="204881"/>
                    <a:pt x="532065" y="202023"/>
                    <a:pt x="528255" y="200118"/>
                  </a:cubicBezTo>
                  <a:cubicBezTo>
                    <a:pt x="524445" y="198213"/>
                    <a:pt x="527302" y="191546"/>
                    <a:pt x="520635" y="191546"/>
                  </a:cubicBezTo>
                  <a:cubicBezTo>
                    <a:pt x="513967" y="192498"/>
                    <a:pt x="515872" y="187736"/>
                    <a:pt x="512062" y="185831"/>
                  </a:cubicBezTo>
                  <a:cubicBezTo>
                    <a:pt x="508252" y="184878"/>
                    <a:pt x="513967" y="177258"/>
                    <a:pt x="506347" y="182973"/>
                  </a:cubicBezTo>
                  <a:cubicBezTo>
                    <a:pt x="499680" y="188688"/>
                    <a:pt x="496822" y="190593"/>
                    <a:pt x="492060" y="187736"/>
                  </a:cubicBezTo>
                  <a:cubicBezTo>
                    <a:pt x="487297" y="184878"/>
                    <a:pt x="480630" y="176306"/>
                    <a:pt x="480630" y="176306"/>
                  </a:cubicBezTo>
                  <a:cubicBezTo>
                    <a:pt x="480630" y="176306"/>
                    <a:pt x="478725" y="164876"/>
                    <a:pt x="473962" y="164876"/>
                  </a:cubicBezTo>
                  <a:cubicBezTo>
                    <a:pt x="468247" y="165828"/>
                    <a:pt x="461580" y="166781"/>
                    <a:pt x="460627" y="159161"/>
                  </a:cubicBezTo>
                  <a:cubicBezTo>
                    <a:pt x="460627" y="152493"/>
                    <a:pt x="461580" y="147731"/>
                    <a:pt x="462532" y="147731"/>
                  </a:cubicBezTo>
                  <a:cubicBezTo>
                    <a:pt x="464437" y="147731"/>
                    <a:pt x="469200" y="146778"/>
                    <a:pt x="468247" y="142016"/>
                  </a:cubicBezTo>
                  <a:cubicBezTo>
                    <a:pt x="467295" y="138206"/>
                    <a:pt x="472057" y="128681"/>
                    <a:pt x="467295" y="125823"/>
                  </a:cubicBezTo>
                  <a:cubicBezTo>
                    <a:pt x="462532" y="122966"/>
                    <a:pt x="463485" y="119156"/>
                    <a:pt x="458722" y="115346"/>
                  </a:cubicBezTo>
                  <a:cubicBezTo>
                    <a:pt x="453007" y="111536"/>
                    <a:pt x="451102" y="102963"/>
                    <a:pt x="449197" y="102011"/>
                  </a:cubicBezTo>
                  <a:cubicBezTo>
                    <a:pt x="447292" y="101058"/>
                    <a:pt x="447292" y="97248"/>
                    <a:pt x="443482" y="93438"/>
                  </a:cubicBezTo>
                  <a:cubicBezTo>
                    <a:pt x="439672" y="89628"/>
                    <a:pt x="436815" y="88676"/>
                    <a:pt x="435862" y="80103"/>
                  </a:cubicBezTo>
                  <a:cubicBezTo>
                    <a:pt x="434910" y="71531"/>
                    <a:pt x="433005" y="68673"/>
                    <a:pt x="433005" y="65816"/>
                  </a:cubicBezTo>
                  <a:cubicBezTo>
                    <a:pt x="433957" y="62958"/>
                    <a:pt x="433957" y="59148"/>
                    <a:pt x="430147" y="58196"/>
                  </a:cubicBezTo>
                  <a:cubicBezTo>
                    <a:pt x="426337" y="57243"/>
                    <a:pt x="423480" y="53433"/>
                    <a:pt x="427290" y="54386"/>
                  </a:cubicBezTo>
                  <a:cubicBezTo>
                    <a:pt x="430147" y="54386"/>
                    <a:pt x="438720" y="54386"/>
                    <a:pt x="438720" y="54386"/>
                  </a:cubicBezTo>
                  <a:cubicBezTo>
                    <a:pt x="438720" y="54386"/>
                    <a:pt x="441577" y="53433"/>
                    <a:pt x="444435" y="48671"/>
                  </a:cubicBezTo>
                  <a:cubicBezTo>
                    <a:pt x="447292" y="44861"/>
                    <a:pt x="446340" y="42956"/>
                    <a:pt x="450150" y="38193"/>
                  </a:cubicBezTo>
                  <a:cubicBezTo>
                    <a:pt x="453960" y="34383"/>
                    <a:pt x="458722" y="33431"/>
                    <a:pt x="458722" y="29621"/>
                  </a:cubicBezTo>
                  <a:cubicBezTo>
                    <a:pt x="458722" y="25811"/>
                    <a:pt x="461580" y="29621"/>
                    <a:pt x="458722" y="22001"/>
                  </a:cubicBezTo>
                  <a:cubicBezTo>
                    <a:pt x="455865" y="14381"/>
                    <a:pt x="454912" y="9618"/>
                    <a:pt x="454912" y="9618"/>
                  </a:cubicBezTo>
                  <a:cubicBezTo>
                    <a:pt x="454912" y="9618"/>
                    <a:pt x="455865" y="5808"/>
                    <a:pt x="452055" y="5808"/>
                  </a:cubicBezTo>
                  <a:cubicBezTo>
                    <a:pt x="448245" y="5808"/>
                    <a:pt x="445387" y="-859"/>
                    <a:pt x="437767" y="93"/>
                  </a:cubicBezTo>
                  <a:cubicBezTo>
                    <a:pt x="430147" y="1046"/>
                    <a:pt x="420622" y="1046"/>
                    <a:pt x="414907" y="1998"/>
                  </a:cubicBezTo>
                  <a:cubicBezTo>
                    <a:pt x="410145" y="2951"/>
                    <a:pt x="412050" y="-859"/>
                    <a:pt x="404430" y="1998"/>
                  </a:cubicBezTo>
                  <a:cubicBezTo>
                    <a:pt x="395857" y="4856"/>
                    <a:pt x="396810" y="3903"/>
                    <a:pt x="393000" y="7713"/>
                  </a:cubicBezTo>
                  <a:cubicBezTo>
                    <a:pt x="389190" y="11523"/>
                    <a:pt x="386332" y="10571"/>
                    <a:pt x="384427" y="14381"/>
                  </a:cubicBezTo>
                  <a:cubicBezTo>
                    <a:pt x="382522" y="17238"/>
                    <a:pt x="387285" y="20096"/>
                    <a:pt x="393000" y="21048"/>
                  </a:cubicBezTo>
                  <a:cubicBezTo>
                    <a:pt x="398715" y="22953"/>
                    <a:pt x="401572" y="22953"/>
                    <a:pt x="406335" y="27716"/>
                  </a:cubicBezTo>
                  <a:cubicBezTo>
                    <a:pt x="411097" y="32478"/>
                    <a:pt x="413955" y="28668"/>
                    <a:pt x="413955" y="35336"/>
                  </a:cubicBezTo>
                  <a:cubicBezTo>
                    <a:pt x="413955" y="42003"/>
                    <a:pt x="419670" y="43908"/>
                    <a:pt x="414907" y="44861"/>
                  </a:cubicBezTo>
                  <a:cubicBezTo>
                    <a:pt x="410145" y="45813"/>
                    <a:pt x="408240" y="40098"/>
                    <a:pt x="404430" y="39146"/>
                  </a:cubicBezTo>
                  <a:cubicBezTo>
                    <a:pt x="400620" y="38193"/>
                    <a:pt x="398715" y="35336"/>
                    <a:pt x="396810" y="33431"/>
                  </a:cubicBezTo>
                  <a:cubicBezTo>
                    <a:pt x="394905" y="31526"/>
                    <a:pt x="387285" y="25811"/>
                    <a:pt x="387285" y="25811"/>
                  </a:cubicBezTo>
                  <a:cubicBezTo>
                    <a:pt x="380617" y="28668"/>
                    <a:pt x="384427" y="35336"/>
                    <a:pt x="381570" y="34383"/>
                  </a:cubicBezTo>
                  <a:cubicBezTo>
                    <a:pt x="372997" y="30573"/>
                    <a:pt x="367282" y="26763"/>
                    <a:pt x="364425" y="26763"/>
                  </a:cubicBezTo>
                  <a:cubicBezTo>
                    <a:pt x="361567" y="27716"/>
                    <a:pt x="365377" y="22001"/>
                    <a:pt x="357757" y="24858"/>
                  </a:cubicBezTo>
                  <a:cubicBezTo>
                    <a:pt x="350137" y="28668"/>
                    <a:pt x="350137" y="27716"/>
                    <a:pt x="349185" y="32478"/>
                  </a:cubicBezTo>
                  <a:cubicBezTo>
                    <a:pt x="347280" y="36288"/>
                    <a:pt x="348232" y="36288"/>
                    <a:pt x="347280" y="41051"/>
                  </a:cubicBezTo>
                  <a:cubicBezTo>
                    <a:pt x="346327" y="46766"/>
                    <a:pt x="345375" y="57243"/>
                    <a:pt x="346327" y="58196"/>
                  </a:cubicBezTo>
                  <a:cubicBezTo>
                    <a:pt x="347280" y="60101"/>
                    <a:pt x="350137" y="62006"/>
                    <a:pt x="350137" y="64863"/>
                  </a:cubicBezTo>
                  <a:cubicBezTo>
                    <a:pt x="350137" y="66768"/>
                    <a:pt x="350137" y="71531"/>
                    <a:pt x="351090" y="75341"/>
                  </a:cubicBezTo>
                  <a:cubicBezTo>
                    <a:pt x="352042" y="78198"/>
                    <a:pt x="361567" y="82008"/>
                    <a:pt x="361567" y="83913"/>
                  </a:cubicBezTo>
                  <a:cubicBezTo>
                    <a:pt x="362520" y="86771"/>
                    <a:pt x="368235" y="87723"/>
                    <a:pt x="367282" y="93438"/>
                  </a:cubicBezTo>
                  <a:cubicBezTo>
                    <a:pt x="366330" y="99153"/>
                    <a:pt x="368235" y="104868"/>
                    <a:pt x="368235" y="106773"/>
                  </a:cubicBezTo>
                  <a:cubicBezTo>
                    <a:pt x="368235" y="108678"/>
                    <a:pt x="372045" y="115346"/>
                    <a:pt x="372045" y="115346"/>
                  </a:cubicBezTo>
                  <a:cubicBezTo>
                    <a:pt x="370140" y="121061"/>
                    <a:pt x="365377" y="118203"/>
                    <a:pt x="363472" y="119156"/>
                  </a:cubicBezTo>
                  <a:cubicBezTo>
                    <a:pt x="361567" y="120108"/>
                    <a:pt x="360615" y="122013"/>
                    <a:pt x="357757" y="123918"/>
                  </a:cubicBezTo>
                  <a:cubicBezTo>
                    <a:pt x="354900" y="125823"/>
                    <a:pt x="354900" y="122013"/>
                    <a:pt x="351090" y="122013"/>
                  </a:cubicBezTo>
                  <a:cubicBezTo>
                    <a:pt x="347280" y="122013"/>
                    <a:pt x="344422" y="116298"/>
                    <a:pt x="344422" y="113441"/>
                  </a:cubicBezTo>
                  <a:cubicBezTo>
                    <a:pt x="343470" y="110583"/>
                    <a:pt x="347280" y="102963"/>
                    <a:pt x="343470" y="102963"/>
                  </a:cubicBezTo>
                  <a:cubicBezTo>
                    <a:pt x="340612" y="102963"/>
                    <a:pt x="336802" y="97248"/>
                    <a:pt x="335850" y="95343"/>
                  </a:cubicBezTo>
                  <a:cubicBezTo>
                    <a:pt x="334897" y="92486"/>
                    <a:pt x="335850" y="86771"/>
                    <a:pt x="332992" y="83913"/>
                  </a:cubicBezTo>
                  <a:cubicBezTo>
                    <a:pt x="330135" y="81056"/>
                    <a:pt x="331087" y="77246"/>
                    <a:pt x="329182" y="76293"/>
                  </a:cubicBezTo>
                  <a:cubicBezTo>
                    <a:pt x="327277" y="75341"/>
                    <a:pt x="327277" y="70578"/>
                    <a:pt x="323467" y="68673"/>
                  </a:cubicBezTo>
                  <a:cubicBezTo>
                    <a:pt x="320610" y="66768"/>
                    <a:pt x="316800" y="63911"/>
                    <a:pt x="314895" y="62958"/>
                  </a:cubicBezTo>
                  <a:cubicBezTo>
                    <a:pt x="312990" y="62006"/>
                    <a:pt x="301560" y="55338"/>
                    <a:pt x="301560" y="55338"/>
                  </a:cubicBezTo>
                  <a:lnTo>
                    <a:pt x="297750" y="48671"/>
                  </a:lnTo>
                  <a:lnTo>
                    <a:pt x="292035" y="45813"/>
                  </a:lnTo>
                  <a:cubicBezTo>
                    <a:pt x="292035" y="45813"/>
                    <a:pt x="284415" y="43908"/>
                    <a:pt x="282510" y="43908"/>
                  </a:cubicBezTo>
                  <a:cubicBezTo>
                    <a:pt x="280605" y="43908"/>
                    <a:pt x="279652" y="43908"/>
                    <a:pt x="276795" y="44861"/>
                  </a:cubicBezTo>
                  <a:cubicBezTo>
                    <a:pt x="270127" y="47718"/>
                    <a:pt x="271080" y="42956"/>
                    <a:pt x="270127" y="47718"/>
                  </a:cubicBezTo>
                  <a:cubicBezTo>
                    <a:pt x="269175" y="52481"/>
                    <a:pt x="267270" y="50576"/>
                    <a:pt x="272032" y="53433"/>
                  </a:cubicBezTo>
                  <a:cubicBezTo>
                    <a:pt x="276795" y="56291"/>
                    <a:pt x="283462" y="61053"/>
                    <a:pt x="283462" y="61053"/>
                  </a:cubicBezTo>
                  <a:cubicBezTo>
                    <a:pt x="283462" y="61053"/>
                    <a:pt x="287272" y="63911"/>
                    <a:pt x="289177" y="63911"/>
                  </a:cubicBezTo>
                  <a:cubicBezTo>
                    <a:pt x="291082" y="64863"/>
                    <a:pt x="295845" y="67721"/>
                    <a:pt x="292987" y="70578"/>
                  </a:cubicBezTo>
                  <a:cubicBezTo>
                    <a:pt x="291082" y="72483"/>
                    <a:pt x="289177" y="72483"/>
                    <a:pt x="287272" y="71531"/>
                  </a:cubicBezTo>
                  <a:cubicBezTo>
                    <a:pt x="285367" y="70578"/>
                    <a:pt x="281557" y="68673"/>
                    <a:pt x="280605" y="70578"/>
                  </a:cubicBezTo>
                  <a:cubicBezTo>
                    <a:pt x="277747" y="75341"/>
                    <a:pt x="272032" y="74388"/>
                    <a:pt x="272032" y="74388"/>
                  </a:cubicBezTo>
                  <a:lnTo>
                    <a:pt x="266317" y="71531"/>
                  </a:lnTo>
                  <a:cubicBezTo>
                    <a:pt x="258697" y="77246"/>
                    <a:pt x="258697" y="74388"/>
                    <a:pt x="255840" y="77246"/>
                  </a:cubicBezTo>
                  <a:cubicBezTo>
                    <a:pt x="252030" y="82961"/>
                    <a:pt x="249172" y="82961"/>
                    <a:pt x="247267" y="83913"/>
                  </a:cubicBezTo>
                  <a:cubicBezTo>
                    <a:pt x="245362" y="84866"/>
                    <a:pt x="240600" y="82961"/>
                    <a:pt x="240600" y="82961"/>
                  </a:cubicBezTo>
                  <a:cubicBezTo>
                    <a:pt x="244410" y="76293"/>
                    <a:pt x="246315" y="75341"/>
                    <a:pt x="250125" y="71531"/>
                  </a:cubicBezTo>
                  <a:cubicBezTo>
                    <a:pt x="253935" y="67721"/>
                    <a:pt x="252982" y="63911"/>
                    <a:pt x="252030" y="62958"/>
                  </a:cubicBezTo>
                  <a:cubicBezTo>
                    <a:pt x="250125" y="62006"/>
                    <a:pt x="246315" y="60101"/>
                    <a:pt x="246315" y="60101"/>
                  </a:cubicBezTo>
                  <a:cubicBezTo>
                    <a:pt x="246315" y="60101"/>
                    <a:pt x="234885" y="52481"/>
                    <a:pt x="232980" y="54386"/>
                  </a:cubicBezTo>
                  <a:cubicBezTo>
                    <a:pt x="231075" y="56291"/>
                    <a:pt x="231075" y="51528"/>
                    <a:pt x="227265" y="52481"/>
                  </a:cubicBezTo>
                  <a:cubicBezTo>
                    <a:pt x="223455" y="53433"/>
                    <a:pt x="223455" y="49623"/>
                    <a:pt x="219645" y="49623"/>
                  </a:cubicBezTo>
                  <a:cubicBezTo>
                    <a:pt x="215835" y="49623"/>
                    <a:pt x="212025" y="45813"/>
                    <a:pt x="209167" y="46766"/>
                  </a:cubicBezTo>
                  <a:cubicBezTo>
                    <a:pt x="206310" y="47718"/>
                    <a:pt x="205357" y="47718"/>
                    <a:pt x="202500" y="47718"/>
                  </a:cubicBezTo>
                  <a:cubicBezTo>
                    <a:pt x="199642" y="46766"/>
                    <a:pt x="200595" y="45813"/>
                    <a:pt x="195832" y="45813"/>
                  </a:cubicBezTo>
                  <a:cubicBezTo>
                    <a:pt x="192022" y="46766"/>
                    <a:pt x="192975" y="42003"/>
                    <a:pt x="189165" y="45813"/>
                  </a:cubicBezTo>
                  <a:cubicBezTo>
                    <a:pt x="185355" y="49623"/>
                    <a:pt x="187260" y="44861"/>
                    <a:pt x="183450" y="48671"/>
                  </a:cubicBezTo>
                  <a:cubicBezTo>
                    <a:pt x="179640" y="52481"/>
                    <a:pt x="179640" y="52481"/>
                    <a:pt x="176782" y="56291"/>
                  </a:cubicBezTo>
                  <a:cubicBezTo>
                    <a:pt x="173925" y="60101"/>
                    <a:pt x="166305" y="61053"/>
                    <a:pt x="171067" y="62958"/>
                  </a:cubicBezTo>
                  <a:cubicBezTo>
                    <a:pt x="176782" y="63911"/>
                    <a:pt x="174877" y="61053"/>
                    <a:pt x="176782" y="63911"/>
                  </a:cubicBezTo>
                  <a:cubicBezTo>
                    <a:pt x="172972" y="69626"/>
                    <a:pt x="169162" y="69626"/>
                    <a:pt x="165352" y="69626"/>
                  </a:cubicBezTo>
                  <a:cubicBezTo>
                    <a:pt x="161542" y="69626"/>
                    <a:pt x="163447" y="63911"/>
                    <a:pt x="159637" y="68673"/>
                  </a:cubicBezTo>
                  <a:cubicBezTo>
                    <a:pt x="155827" y="73436"/>
                    <a:pt x="148207" y="71531"/>
                    <a:pt x="149160" y="69626"/>
                  </a:cubicBezTo>
                  <a:cubicBezTo>
                    <a:pt x="150112" y="67721"/>
                    <a:pt x="149160" y="65816"/>
                    <a:pt x="151065" y="64863"/>
                  </a:cubicBezTo>
                  <a:cubicBezTo>
                    <a:pt x="157732" y="61053"/>
                    <a:pt x="160590" y="58196"/>
                    <a:pt x="160590" y="58196"/>
                  </a:cubicBezTo>
                  <a:cubicBezTo>
                    <a:pt x="160590" y="58196"/>
                    <a:pt x="161542" y="55338"/>
                    <a:pt x="162495" y="53433"/>
                  </a:cubicBezTo>
                  <a:cubicBezTo>
                    <a:pt x="163447" y="51528"/>
                    <a:pt x="165352" y="40098"/>
                    <a:pt x="165352" y="40098"/>
                  </a:cubicBezTo>
                  <a:lnTo>
                    <a:pt x="163447" y="32478"/>
                  </a:lnTo>
                  <a:cubicBezTo>
                    <a:pt x="163447" y="32478"/>
                    <a:pt x="161542" y="26763"/>
                    <a:pt x="157732" y="24858"/>
                  </a:cubicBezTo>
                  <a:cubicBezTo>
                    <a:pt x="154875" y="22953"/>
                    <a:pt x="151065" y="18191"/>
                    <a:pt x="148207" y="20096"/>
                  </a:cubicBezTo>
                  <a:cubicBezTo>
                    <a:pt x="145350" y="22001"/>
                    <a:pt x="137730" y="23906"/>
                    <a:pt x="135825" y="25811"/>
                  </a:cubicBezTo>
                  <a:cubicBezTo>
                    <a:pt x="133920" y="27716"/>
                    <a:pt x="135825" y="25811"/>
                    <a:pt x="129157" y="29621"/>
                  </a:cubicBezTo>
                  <a:cubicBezTo>
                    <a:pt x="122490" y="33431"/>
                    <a:pt x="121537" y="32478"/>
                    <a:pt x="118680" y="33431"/>
                  </a:cubicBezTo>
                  <a:cubicBezTo>
                    <a:pt x="115822" y="34383"/>
                    <a:pt x="114870" y="29621"/>
                    <a:pt x="110107" y="32478"/>
                  </a:cubicBezTo>
                  <a:cubicBezTo>
                    <a:pt x="104392" y="35336"/>
                    <a:pt x="107250" y="33431"/>
                    <a:pt x="102487" y="36288"/>
                  </a:cubicBezTo>
                  <a:cubicBezTo>
                    <a:pt x="97725" y="40098"/>
                    <a:pt x="98677" y="36288"/>
                    <a:pt x="94867" y="39146"/>
                  </a:cubicBezTo>
                  <a:cubicBezTo>
                    <a:pt x="91057" y="42003"/>
                    <a:pt x="92010" y="38193"/>
                    <a:pt x="87247" y="41051"/>
                  </a:cubicBezTo>
                  <a:cubicBezTo>
                    <a:pt x="82485" y="43908"/>
                    <a:pt x="82485" y="39146"/>
                    <a:pt x="79627" y="42003"/>
                  </a:cubicBezTo>
                  <a:cubicBezTo>
                    <a:pt x="76770" y="44861"/>
                    <a:pt x="79627" y="41051"/>
                    <a:pt x="73912" y="45813"/>
                  </a:cubicBezTo>
                  <a:cubicBezTo>
                    <a:pt x="68197" y="50576"/>
                    <a:pt x="66292" y="49623"/>
                    <a:pt x="64387" y="51528"/>
                  </a:cubicBezTo>
                  <a:cubicBezTo>
                    <a:pt x="62482" y="53433"/>
                    <a:pt x="63435" y="50576"/>
                    <a:pt x="58672" y="53433"/>
                  </a:cubicBezTo>
                  <a:cubicBezTo>
                    <a:pt x="53910" y="56291"/>
                    <a:pt x="51052" y="52481"/>
                    <a:pt x="47242" y="55338"/>
                  </a:cubicBezTo>
                  <a:cubicBezTo>
                    <a:pt x="43432" y="58196"/>
                    <a:pt x="46290" y="55338"/>
                    <a:pt x="38670" y="62006"/>
                  </a:cubicBezTo>
                  <a:cubicBezTo>
                    <a:pt x="31050" y="68673"/>
                    <a:pt x="32002" y="65816"/>
                    <a:pt x="28192" y="69626"/>
                  </a:cubicBezTo>
                  <a:cubicBezTo>
                    <a:pt x="20572" y="78198"/>
                    <a:pt x="20572" y="81056"/>
                    <a:pt x="20572" y="81056"/>
                  </a:cubicBezTo>
                  <a:cubicBezTo>
                    <a:pt x="26287" y="86771"/>
                    <a:pt x="19620" y="82961"/>
                    <a:pt x="26287" y="86771"/>
                  </a:cubicBezTo>
                  <a:cubicBezTo>
                    <a:pt x="32955" y="90581"/>
                    <a:pt x="35812" y="90581"/>
                    <a:pt x="35812" y="90581"/>
                  </a:cubicBezTo>
                  <a:cubicBezTo>
                    <a:pt x="35812" y="90581"/>
                    <a:pt x="24382" y="98201"/>
                    <a:pt x="22477" y="98201"/>
                  </a:cubicBezTo>
                  <a:cubicBezTo>
                    <a:pt x="14857" y="100106"/>
                    <a:pt x="20572" y="97248"/>
                    <a:pt x="14857" y="100106"/>
                  </a:cubicBezTo>
                  <a:cubicBezTo>
                    <a:pt x="8190" y="102963"/>
                    <a:pt x="9142" y="101058"/>
                    <a:pt x="7237" y="106773"/>
                  </a:cubicBezTo>
                  <a:cubicBezTo>
                    <a:pt x="5332" y="112488"/>
                    <a:pt x="6285" y="105821"/>
                    <a:pt x="4380" y="115346"/>
                  </a:cubicBezTo>
                  <a:cubicBezTo>
                    <a:pt x="2475" y="123918"/>
                    <a:pt x="-3240" y="121061"/>
                    <a:pt x="2475" y="123918"/>
                  </a:cubicBezTo>
                  <a:cubicBezTo>
                    <a:pt x="8190" y="127728"/>
                    <a:pt x="-3240" y="130586"/>
                    <a:pt x="11047" y="129633"/>
                  </a:cubicBezTo>
                  <a:cubicBezTo>
                    <a:pt x="26287" y="128681"/>
                    <a:pt x="28192" y="126776"/>
                    <a:pt x="30097" y="127728"/>
                  </a:cubicBezTo>
                  <a:cubicBezTo>
                    <a:pt x="32002" y="128681"/>
                    <a:pt x="43432" y="124871"/>
                    <a:pt x="42480" y="128681"/>
                  </a:cubicBezTo>
                  <a:cubicBezTo>
                    <a:pt x="40575" y="135348"/>
                    <a:pt x="35812" y="135348"/>
                    <a:pt x="32955" y="137253"/>
                  </a:cubicBezTo>
                  <a:cubicBezTo>
                    <a:pt x="32955" y="137253"/>
                    <a:pt x="36765" y="140111"/>
                    <a:pt x="39622" y="142016"/>
                  </a:cubicBezTo>
                  <a:cubicBezTo>
                    <a:pt x="42480" y="143921"/>
                    <a:pt x="43432" y="144873"/>
                    <a:pt x="50100" y="143921"/>
                  </a:cubicBezTo>
                  <a:cubicBezTo>
                    <a:pt x="56767" y="142016"/>
                    <a:pt x="63435" y="141063"/>
                    <a:pt x="64387" y="141063"/>
                  </a:cubicBezTo>
                  <a:cubicBezTo>
                    <a:pt x="72007" y="140111"/>
                    <a:pt x="72007" y="137253"/>
                    <a:pt x="77722" y="138206"/>
                  </a:cubicBezTo>
                  <a:cubicBezTo>
                    <a:pt x="83437" y="139158"/>
                    <a:pt x="93915" y="136301"/>
                    <a:pt x="95820" y="136301"/>
                  </a:cubicBezTo>
                  <a:cubicBezTo>
                    <a:pt x="98677" y="135348"/>
                    <a:pt x="106297" y="133443"/>
                    <a:pt x="108202" y="135348"/>
                  </a:cubicBezTo>
                  <a:cubicBezTo>
                    <a:pt x="111060" y="137253"/>
                    <a:pt x="117727" y="131538"/>
                    <a:pt x="114870" y="136301"/>
                  </a:cubicBezTo>
                  <a:cubicBezTo>
                    <a:pt x="112012" y="140111"/>
                    <a:pt x="105345" y="143921"/>
                    <a:pt x="98677" y="144873"/>
                  </a:cubicBezTo>
                  <a:cubicBezTo>
                    <a:pt x="92010" y="145826"/>
                    <a:pt x="89152" y="146778"/>
                    <a:pt x="82485" y="148683"/>
                  </a:cubicBezTo>
                  <a:cubicBezTo>
                    <a:pt x="75817" y="150588"/>
                    <a:pt x="76770" y="149636"/>
                    <a:pt x="71055" y="151541"/>
                  </a:cubicBezTo>
                  <a:cubicBezTo>
                    <a:pt x="64387" y="153446"/>
                    <a:pt x="61530" y="154398"/>
                    <a:pt x="56767" y="155351"/>
                  </a:cubicBezTo>
                  <a:cubicBezTo>
                    <a:pt x="52957" y="156303"/>
                    <a:pt x="55815" y="153446"/>
                    <a:pt x="47242" y="156303"/>
                  </a:cubicBezTo>
                  <a:cubicBezTo>
                    <a:pt x="38670" y="159161"/>
                    <a:pt x="36765" y="156303"/>
                    <a:pt x="31050" y="162018"/>
                  </a:cubicBezTo>
                  <a:cubicBezTo>
                    <a:pt x="25335" y="167733"/>
                    <a:pt x="22477" y="169638"/>
                    <a:pt x="24382" y="173448"/>
                  </a:cubicBezTo>
                  <a:cubicBezTo>
                    <a:pt x="26287" y="177258"/>
                    <a:pt x="32955" y="177258"/>
                    <a:pt x="40575" y="181068"/>
                  </a:cubicBezTo>
                  <a:cubicBezTo>
                    <a:pt x="48195" y="184878"/>
                    <a:pt x="57720" y="189641"/>
                    <a:pt x="57720" y="189641"/>
                  </a:cubicBezTo>
                  <a:cubicBezTo>
                    <a:pt x="57720" y="189641"/>
                    <a:pt x="61530" y="190593"/>
                    <a:pt x="66292" y="190593"/>
                  </a:cubicBezTo>
                  <a:cubicBezTo>
                    <a:pt x="71055" y="189641"/>
                    <a:pt x="76770" y="189641"/>
                    <a:pt x="80580" y="188688"/>
                  </a:cubicBezTo>
                  <a:cubicBezTo>
                    <a:pt x="84390" y="187736"/>
                    <a:pt x="84390" y="185831"/>
                    <a:pt x="92962" y="185831"/>
                  </a:cubicBezTo>
                  <a:cubicBezTo>
                    <a:pt x="101535" y="185831"/>
                    <a:pt x="111060" y="186783"/>
                    <a:pt x="113917" y="187736"/>
                  </a:cubicBezTo>
                  <a:cubicBezTo>
                    <a:pt x="116775" y="188688"/>
                    <a:pt x="124395" y="186783"/>
                    <a:pt x="127252" y="187736"/>
                  </a:cubicBezTo>
                  <a:cubicBezTo>
                    <a:pt x="130110" y="188688"/>
                    <a:pt x="144397" y="187736"/>
                    <a:pt x="145350" y="186783"/>
                  </a:cubicBezTo>
                  <a:cubicBezTo>
                    <a:pt x="147255" y="185831"/>
                    <a:pt x="156780" y="182973"/>
                    <a:pt x="161542" y="183926"/>
                  </a:cubicBezTo>
                  <a:cubicBezTo>
                    <a:pt x="166305" y="184878"/>
                    <a:pt x="177735" y="188688"/>
                    <a:pt x="182497" y="189641"/>
                  </a:cubicBezTo>
                  <a:cubicBezTo>
                    <a:pt x="186307" y="190593"/>
                    <a:pt x="206310" y="190593"/>
                    <a:pt x="209167" y="191546"/>
                  </a:cubicBezTo>
                  <a:cubicBezTo>
                    <a:pt x="212025" y="192498"/>
                    <a:pt x="221550" y="196308"/>
                    <a:pt x="217740" y="199166"/>
                  </a:cubicBezTo>
                  <a:cubicBezTo>
                    <a:pt x="213930" y="202023"/>
                    <a:pt x="206310" y="205833"/>
                    <a:pt x="201547" y="204881"/>
                  </a:cubicBezTo>
                  <a:cubicBezTo>
                    <a:pt x="197737" y="203928"/>
                    <a:pt x="193927" y="201071"/>
                    <a:pt x="183450" y="202023"/>
                  </a:cubicBezTo>
                  <a:cubicBezTo>
                    <a:pt x="172972" y="202976"/>
                    <a:pt x="167257" y="203928"/>
                    <a:pt x="160590" y="204881"/>
                  </a:cubicBezTo>
                  <a:cubicBezTo>
                    <a:pt x="153922" y="205833"/>
                    <a:pt x="152017" y="202976"/>
                    <a:pt x="145350" y="204881"/>
                  </a:cubicBezTo>
                  <a:cubicBezTo>
                    <a:pt x="138682" y="206786"/>
                    <a:pt x="133920" y="206786"/>
                    <a:pt x="128205" y="207738"/>
                  </a:cubicBezTo>
                  <a:cubicBezTo>
                    <a:pt x="122490" y="208691"/>
                    <a:pt x="126300" y="202976"/>
                    <a:pt x="114870" y="205833"/>
                  </a:cubicBezTo>
                  <a:cubicBezTo>
                    <a:pt x="103440" y="208691"/>
                    <a:pt x="97725" y="207738"/>
                    <a:pt x="90105" y="208691"/>
                  </a:cubicBezTo>
                  <a:cubicBezTo>
                    <a:pt x="82485" y="210596"/>
                    <a:pt x="82485" y="205833"/>
                    <a:pt x="75817" y="209643"/>
                  </a:cubicBezTo>
                  <a:cubicBezTo>
                    <a:pt x="69150" y="212501"/>
                    <a:pt x="68197" y="208691"/>
                    <a:pt x="63435" y="213453"/>
                  </a:cubicBezTo>
                  <a:cubicBezTo>
                    <a:pt x="58672" y="217263"/>
                    <a:pt x="56767" y="212501"/>
                    <a:pt x="56767" y="216311"/>
                  </a:cubicBezTo>
                  <a:cubicBezTo>
                    <a:pt x="56767" y="220121"/>
                    <a:pt x="52005" y="217263"/>
                    <a:pt x="58672" y="225836"/>
                  </a:cubicBezTo>
                  <a:cubicBezTo>
                    <a:pt x="65340" y="234408"/>
                    <a:pt x="64387" y="238218"/>
                    <a:pt x="65340" y="240123"/>
                  </a:cubicBezTo>
                  <a:cubicBezTo>
                    <a:pt x="73912" y="250601"/>
                    <a:pt x="84390" y="253458"/>
                    <a:pt x="87247" y="254411"/>
                  </a:cubicBezTo>
                  <a:cubicBezTo>
                    <a:pt x="89152" y="255363"/>
                    <a:pt x="93915" y="256316"/>
                    <a:pt x="94867" y="258221"/>
                  </a:cubicBezTo>
                  <a:cubicBezTo>
                    <a:pt x="96772" y="261078"/>
                    <a:pt x="93915" y="260126"/>
                    <a:pt x="102487" y="263936"/>
                  </a:cubicBezTo>
                  <a:cubicBezTo>
                    <a:pt x="111060" y="266793"/>
                    <a:pt x="120585" y="262983"/>
                    <a:pt x="122490" y="264888"/>
                  </a:cubicBezTo>
                  <a:cubicBezTo>
                    <a:pt x="124395" y="266793"/>
                    <a:pt x="135825" y="273461"/>
                    <a:pt x="138682" y="270603"/>
                  </a:cubicBezTo>
                  <a:cubicBezTo>
                    <a:pt x="141540" y="267746"/>
                    <a:pt x="142492" y="263936"/>
                    <a:pt x="145350" y="266793"/>
                  </a:cubicBezTo>
                  <a:cubicBezTo>
                    <a:pt x="148207" y="268698"/>
                    <a:pt x="152017" y="267746"/>
                    <a:pt x="156780" y="267746"/>
                  </a:cubicBezTo>
                  <a:cubicBezTo>
                    <a:pt x="161542" y="267746"/>
                    <a:pt x="162495" y="265841"/>
                    <a:pt x="165352" y="266793"/>
                  </a:cubicBezTo>
                  <a:cubicBezTo>
                    <a:pt x="168210" y="267746"/>
                    <a:pt x="171067" y="269651"/>
                    <a:pt x="172020" y="270603"/>
                  </a:cubicBezTo>
                  <a:cubicBezTo>
                    <a:pt x="172972" y="272508"/>
                    <a:pt x="173925" y="276318"/>
                    <a:pt x="172972" y="280128"/>
                  </a:cubicBezTo>
                  <a:cubicBezTo>
                    <a:pt x="172020" y="283938"/>
                    <a:pt x="173925" y="285843"/>
                    <a:pt x="172972" y="289653"/>
                  </a:cubicBezTo>
                  <a:cubicBezTo>
                    <a:pt x="172020" y="294416"/>
                    <a:pt x="172020" y="290606"/>
                    <a:pt x="174877" y="292511"/>
                  </a:cubicBezTo>
                  <a:cubicBezTo>
                    <a:pt x="177735" y="294416"/>
                    <a:pt x="176782" y="291558"/>
                    <a:pt x="180592" y="294416"/>
                  </a:cubicBezTo>
                  <a:cubicBezTo>
                    <a:pt x="184402" y="297273"/>
                    <a:pt x="187260" y="298226"/>
                    <a:pt x="188212" y="300131"/>
                  </a:cubicBezTo>
                  <a:cubicBezTo>
                    <a:pt x="189165" y="302036"/>
                    <a:pt x="194880" y="300131"/>
                    <a:pt x="197737" y="302988"/>
                  </a:cubicBezTo>
                  <a:cubicBezTo>
                    <a:pt x="200595" y="305846"/>
                    <a:pt x="212025" y="302988"/>
                    <a:pt x="212025" y="302988"/>
                  </a:cubicBezTo>
                  <a:cubicBezTo>
                    <a:pt x="212025" y="302988"/>
                    <a:pt x="212977" y="300131"/>
                    <a:pt x="218692" y="302036"/>
                  </a:cubicBezTo>
                  <a:cubicBezTo>
                    <a:pt x="223455" y="303941"/>
                    <a:pt x="237742" y="303941"/>
                    <a:pt x="237742" y="303941"/>
                  </a:cubicBezTo>
                  <a:cubicBezTo>
                    <a:pt x="237742" y="303941"/>
                    <a:pt x="236790" y="301083"/>
                    <a:pt x="242505" y="301083"/>
                  </a:cubicBezTo>
                  <a:cubicBezTo>
                    <a:pt x="248220" y="302036"/>
                    <a:pt x="234885" y="298226"/>
                    <a:pt x="254887" y="298226"/>
                  </a:cubicBezTo>
                  <a:cubicBezTo>
                    <a:pt x="274890" y="299178"/>
                    <a:pt x="292035" y="295368"/>
                    <a:pt x="292035" y="295368"/>
                  </a:cubicBezTo>
                  <a:lnTo>
                    <a:pt x="312990" y="293463"/>
                  </a:lnTo>
                  <a:cubicBezTo>
                    <a:pt x="312990" y="293463"/>
                    <a:pt x="325372" y="290606"/>
                    <a:pt x="328230" y="287748"/>
                  </a:cubicBezTo>
                  <a:cubicBezTo>
                    <a:pt x="330135" y="285843"/>
                    <a:pt x="333945" y="282986"/>
                    <a:pt x="335850" y="282033"/>
                  </a:cubicBezTo>
                  <a:cubicBezTo>
                    <a:pt x="343470" y="280128"/>
                    <a:pt x="342517" y="282033"/>
                    <a:pt x="352995" y="279176"/>
                  </a:cubicBezTo>
                  <a:cubicBezTo>
                    <a:pt x="363472" y="276318"/>
                    <a:pt x="360615" y="277271"/>
                    <a:pt x="363472" y="276318"/>
                  </a:cubicBezTo>
                  <a:cubicBezTo>
                    <a:pt x="366330" y="275366"/>
                    <a:pt x="374902" y="272508"/>
                    <a:pt x="374902" y="272508"/>
                  </a:cubicBezTo>
                  <a:lnTo>
                    <a:pt x="382522" y="266793"/>
                  </a:lnTo>
                  <a:cubicBezTo>
                    <a:pt x="382522" y="266793"/>
                    <a:pt x="384427" y="259173"/>
                    <a:pt x="386332" y="258221"/>
                  </a:cubicBezTo>
                  <a:cubicBezTo>
                    <a:pt x="388237" y="257268"/>
                    <a:pt x="393952" y="252506"/>
                    <a:pt x="395857" y="253458"/>
                  </a:cubicBezTo>
                  <a:cubicBezTo>
                    <a:pt x="401572" y="256316"/>
                    <a:pt x="405382" y="252506"/>
                    <a:pt x="403477" y="259173"/>
                  </a:cubicBezTo>
                  <a:cubicBezTo>
                    <a:pt x="401572" y="264888"/>
                    <a:pt x="401572" y="266793"/>
                    <a:pt x="403477" y="267746"/>
                  </a:cubicBezTo>
                  <a:cubicBezTo>
                    <a:pt x="405382" y="268698"/>
                    <a:pt x="413955" y="266793"/>
                    <a:pt x="415860" y="267746"/>
                  </a:cubicBezTo>
                  <a:cubicBezTo>
                    <a:pt x="417765" y="268698"/>
                    <a:pt x="428242" y="266793"/>
                    <a:pt x="428242" y="266793"/>
                  </a:cubicBezTo>
                  <a:cubicBezTo>
                    <a:pt x="433005" y="272508"/>
                    <a:pt x="435862" y="269651"/>
                    <a:pt x="436815" y="273461"/>
                  </a:cubicBezTo>
                  <a:cubicBezTo>
                    <a:pt x="439672" y="280128"/>
                    <a:pt x="445387" y="281081"/>
                    <a:pt x="447292" y="282986"/>
                  </a:cubicBezTo>
                  <a:cubicBezTo>
                    <a:pt x="449197" y="284891"/>
                    <a:pt x="449197" y="285843"/>
                    <a:pt x="453007" y="284891"/>
                  </a:cubicBezTo>
                  <a:cubicBezTo>
                    <a:pt x="456817" y="283938"/>
                    <a:pt x="456817" y="282033"/>
                    <a:pt x="459675" y="282033"/>
                  </a:cubicBezTo>
                  <a:cubicBezTo>
                    <a:pt x="462532" y="282033"/>
                    <a:pt x="466342" y="281081"/>
                    <a:pt x="468247" y="282986"/>
                  </a:cubicBezTo>
                  <a:cubicBezTo>
                    <a:pt x="470152" y="284891"/>
                    <a:pt x="469200" y="281081"/>
                    <a:pt x="475867" y="284891"/>
                  </a:cubicBezTo>
                  <a:cubicBezTo>
                    <a:pt x="483487" y="288701"/>
                    <a:pt x="501585" y="285843"/>
                    <a:pt x="504442" y="285843"/>
                  </a:cubicBezTo>
                  <a:cubicBezTo>
                    <a:pt x="507300" y="286796"/>
                    <a:pt x="515872" y="283938"/>
                    <a:pt x="515872" y="283938"/>
                  </a:cubicBezTo>
                  <a:cubicBezTo>
                    <a:pt x="515872" y="283938"/>
                    <a:pt x="521587" y="282033"/>
                    <a:pt x="524445" y="282033"/>
                  </a:cubicBezTo>
                  <a:cubicBezTo>
                    <a:pt x="527302" y="282033"/>
                    <a:pt x="530160" y="279176"/>
                    <a:pt x="532065" y="278223"/>
                  </a:cubicBezTo>
                  <a:cubicBezTo>
                    <a:pt x="533970" y="277271"/>
                    <a:pt x="533970" y="277271"/>
                    <a:pt x="537780" y="274413"/>
                  </a:cubicBezTo>
                  <a:cubicBezTo>
                    <a:pt x="541590" y="271556"/>
                    <a:pt x="544447" y="273461"/>
                    <a:pt x="544447" y="271556"/>
                  </a:cubicBezTo>
                  <a:cubicBezTo>
                    <a:pt x="544447" y="269651"/>
                    <a:pt x="545400" y="267746"/>
                    <a:pt x="545400" y="267746"/>
                  </a:cubicBezTo>
                  <a:cubicBezTo>
                    <a:pt x="536827" y="266793"/>
                    <a:pt x="535875" y="261078"/>
                    <a:pt x="535875" y="261078"/>
                  </a:cubicBezTo>
                  <a:cubicBezTo>
                    <a:pt x="533017" y="255363"/>
                    <a:pt x="532065" y="253458"/>
                    <a:pt x="532065" y="253458"/>
                  </a:cubicBezTo>
                  <a:cubicBezTo>
                    <a:pt x="532065" y="253458"/>
                    <a:pt x="523492" y="247743"/>
                    <a:pt x="520635" y="251553"/>
                  </a:cubicBezTo>
                  <a:cubicBezTo>
                    <a:pt x="517777" y="254411"/>
                    <a:pt x="520635" y="249648"/>
                    <a:pt x="514920" y="254411"/>
                  </a:cubicBezTo>
                  <a:cubicBezTo>
                    <a:pt x="509205" y="259173"/>
                    <a:pt x="508252" y="261078"/>
                    <a:pt x="508252" y="261078"/>
                  </a:cubicBezTo>
                  <a:cubicBezTo>
                    <a:pt x="508252" y="261078"/>
                    <a:pt x="505395" y="258221"/>
                    <a:pt x="507300" y="255363"/>
                  </a:cubicBezTo>
                  <a:cubicBezTo>
                    <a:pt x="509205" y="252506"/>
                    <a:pt x="511110" y="249648"/>
                    <a:pt x="508252" y="249648"/>
                  </a:cubicBezTo>
                  <a:cubicBezTo>
                    <a:pt x="505395" y="248696"/>
                    <a:pt x="499680" y="246791"/>
                    <a:pt x="499680" y="246791"/>
                  </a:cubicBezTo>
                  <a:cubicBezTo>
                    <a:pt x="499680" y="246791"/>
                    <a:pt x="502537" y="243933"/>
                    <a:pt x="507300" y="245838"/>
                  </a:cubicBezTo>
                  <a:cubicBezTo>
                    <a:pt x="512062" y="247743"/>
                    <a:pt x="515872" y="248696"/>
                    <a:pt x="515872" y="245838"/>
                  </a:cubicBezTo>
                  <a:cubicBezTo>
                    <a:pt x="515872" y="242981"/>
                    <a:pt x="514920" y="247743"/>
                    <a:pt x="515872" y="242981"/>
                  </a:cubicBezTo>
                  <a:cubicBezTo>
                    <a:pt x="521587" y="242981"/>
                    <a:pt x="520635" y="238218"/>
                    <a:pt x="524445" y="237266"/>
                  </a:cubicBezTo>
                  <a:close/>
                </a:path>
              </a:pathLst>
            </a:custGeom>
            <a:grp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xmlns="" id="{7B1EC397-06C1-02EB-455E-44F5EAD73DD7}"/>
                </a:ext>
              </a:extLst>
            </p:cNvPr>
            <p:cNvSpPr/>
            <p:nvPr/>
          </p:nvSpPr>
          <p:spPr>
            <a:xfrm>
              <a:off x="4058312" y="2353858"/>
              <a:ext cx="671162" cy="340819"/>
            </a:xfrm>
            <a:custGeom>
              <a:avLst/>
              <a:gdLst>
                <a:gd name="connsiteX0" fmla="*/ 10477 w 967871"/>
                <a:gd name="connsiteY0" fmla="*/ 127635 h 491489"/>
                <a:gd name="connsiteX1" fmla="*/ 22860 w 967871"/>
                <a:gd name="connsiteY1" fmla="*/ 130493 h 491489"/>
                <a:gd name="connsiteX2" fmla="*/ 32385 w 967871"/>
                <a:gd name="connsiteY2" fmla="*/ 129540 h 491489"/>
                <a:gd name="connsiteX3" fmla="*/ 38100 w 967871"/>
                <a:gd name="connsiteY3" fmla="*/ 123825 h 491489"/>
                <a:gd name="connsiteX4" fmla="*/ 48577 w 967871"/>
                <a:gd name="connsiteY4" fmla="*/ 120015 h 491489"/>
                <a:gd name="connsiteX5" fmla="*/ 64770 w 967871"/>
                <a:gd name="connsiteY5" fmla="*/ 118110 h 491489"/>
                <a:gd name="connsiteX6" fmla="*/ 70485 w 967871"/>
                <a:gd name="connsiteY6" fmla="*/ 119063 h 491489"/>
                <a:gd name="connsiteX7" fmla="*/ 66675 w 967871"/>
                <a:gd name="connsiteY7" fmla="*/ 122873 h 491489"/>
                <a:gd name="connsiteX8" fmla="*/ 56197 w 967871"/>
                <a:gd name="connsiteY8" fmla="*/ 125730 h 491489"/>
                <a:gd name="connsiteX9" fmla="*/ 42863 w 967871"/>
                <a:gd name="connsiteY9" fmla="*/ 132398 h 491489"/>
                <a:gd name="connsiteX10" fmla="*/ 40957 w 967871"/>
                <a:gd name="connsiteY10" fmla="*/ 137160 h 491489"/>
                <a:gd name="connsiteX11" fmla="*/ 52388 w 967871"/>
                <a:gd name="connsiteY11" fmla="*/ 141923 h 491489"/>
                <a:gd name="connsiteX12" fmla="*/ 63817 w 967871"/>
                <a:gd name="connsiteY12" fmla="*/ 140970 h 491489"/>
                <a:gd name="connsiteX13" fmla="*/ 74295 w 967871"/>
                <a:gd name="connsiteY13" fmla="*/ 136208 h 491489"/>
                <a:gd name="connsiteX14" fmla="*/ 84772 w 967871"/>
                <a:gd name="connsiteY14" fmla="*/ 132398 h 491489"/>
                <a:gd name="connsiteX15" fmla="*/ 94297 w 967871"/>
                <a:gd name="connsiteY15" fmla="*/ 130493 h 491489"/>
                <a:gd name="connsiteX16" fmla="*/ 99060 w 967871"/>
                <a:gd name="connsiteY16" fmla="*/ 132398 h 491489"/>
                <a:gd name="connsiteX17" fmla="*/ 86678 w 967871"/>
                <a:gd name="connsiteY17" fmla="*/ 137160 h 491489"/>
                <a:gd name="connsiteX18" fmla="*/ 74295 w 967871"/>
                <a:gd name="connsiteY18" fmla="*/ 140970 h 491489"/>
                <a:gd name="connsiteX19" fmla="*/ 66675 w 967871"/>
                <a:gd name="connsiteY19" fmla="*/ 146685 h 491489"/>
                <a:gd name="connsiteX20" fmla="*/ 60007 w 967871"/>
                <a:gd name="connsiteY20" fmla="*/ 153353 h 491489"/>
                <a:gd name="connsiteX21" fmla="*/ 55245 w 967871"/>
                <a:gd name="connsiteY21" fmla="*/ 157163 h 491489"/>
                <a:gd name="connsiteX22" fmla="*/ 57150 w 967871"/>
                <a:gd name="connsiteY22" fmla="*/ 163830 h 491489"/>
                <a:gd name="connsiteX23" fmla="*/ 63817 w 967871"/>
                <a:gd name="connsiteY23" fmla="*/ 167640 h 491489"/>
                <a:gd name="connsiteX24" fmla="*/ 72390 w 967871"/>
                <a:gd name="connsiteY24" fmla="*/ 170498 h 491489"/>
                <a:gd name="connsiteX25" fmla="*/ 79057 w 967871"/>
                <a:gd name="connsiteY25" fmla="*/ 168593 h 491489"/>
                <a:gd name="connsiteX26" fmla="*/ 87630 w 967871"/>
                <a:gd name="connsiteY26" fmla="*/ 169545 h 491489"/>
                <a:gd name="connsiteX27" fmla="*/ 86678 w 967871"/>
                <a:gd name="connsiteY27" fmla="*/ 175260 h 491489"/>
                <a:gd name="connsiteX28" fmla="*/ 90488 w 967871"/>
                <a:gd name="connsiteY28" fmla="*/ 181928 h 491489"/>
                <a:gd name="connsiteX29" fmla="*/ 100965 w 967871"/>
                <a:gd name="connsiteY29" fmla="*/ 185738 h 491489"/>
                <a:gd name="connsiteX30" fmla="*/ 122872 w 967871"/>
                <a:gd name="connsiteY30" fmla="*/ 192405 h 491489"/>
                <a:gd name="connsiteX31" fmla="*/ 129540 w 967871"/>
                <a:gd name="connsiteY31" fmla="*/ 196215 h 491489"/>
                <a:gd name="connsiteX32" fmla="*/ 139065 w 967871"/>
                <a:gd name="connsiteY32" fmla="*/ 198120 h 491489"/>
                <a:gd name="connsiteX33" fmla="*/ 156210 w 967871"/>
                <a:gd name="connsiteY33" fmla="*/ 197168 h 491489"/>
                <a:gd name="connsiteX34" fmla="*/ 160972 w 967871"/>
                <a:gd name="connsiteY34" fmla="*/ 190500 h 491489"/>
                <a:gd name="connsiteX35" fmla="*/ 167640 w 967871"/>
                <a:gd name="connsiteY35" fmla="*/ 183833 h 491489"/>
                <a:gd name="connsiteX36" fmla="*/ 172403 w 967871"/>
                <a:gd name="connsiteY36" fmla="*/ 180023 h 491489"/>
                <a:gd name="connsiteX37" fmla="*/ 178117 w 967871"/>
                <a:gd name="connsiteY37" fmla="*/ 175260 h 491489"/>
                <a:gd name="connsiteX38" fmla="*/ 193357 w 967871"/>
                <a:gd name="connsiteY38" fmla="*/ 172403 h 491489"/>
                <a:gd name="connsiteX39" fmla="*/ 200025 w 967871"/>
                <a:gd name="connsiteY39" fmla="*/ 170498 h 491489"/>
                <a:gd name="connsiteX40" fmla="*/ 200978 w 967871"/>
                <a:gd name="connsiteY40" fmla="*/ 173355 h 491489"/>
                <a:gd name="connsiteX41" fmla="*/ 190500 w 967871"/>
                <a:gd name="connsiteY41" fmla="*/ 182880 h 491489"/>
                <a:gd name="connsiteX42" fmla="*/ 182880 w 967871"/>
                <a:gd name="connsiteY42" fmla="*/ 186690 h 491489"/>
                <a:gd name="connsiteX43" fmla="*/ 178117 w 967871"/>
                <a:gd name="connsiteY43" fmla="*/ 190500 h 491489"/>
                <a:gd name="connsiteX44" fmla="*/ 174307 w 967871"/>
                <a:gd name="connsiteY44" fmla="*/ 194310 h 491489"/>
                <a:gd name="connsiteX45" fmla="*/ 175260 w 967871"/>
                <a:gd name="connsiteY45" fmla="*/ 202883 h 491489"/>
                <a:gd name="connsiteX46" fmla="*/ 184785 w 967871"/>
                <a:gd name="connsiteY46" fmla="*/ 203835 h 491489"/>
                <a:gd name="connsiteX47" fmla="*/ 214313 w 967871"/>
                <a:gd name="connsiteY47" fmla="*/ 205740 h 491489"/>
                <a:gd name="connsiteX48" fmla="*/ 220028 w 967871"/>
                <a:gd name="connsiteY48" fmla="*/ 206693 h 491489"/>
                <a:gd name="connsiteX49" fmla="*/ 227647 w 967871"/>
                <a:gd name="connsiteY49" fmla="*/ 206693 h 491489"/>
                <a:gd name="connsiteX50" fmla="*/ 235267 w 967871"/>
                <a:gd name="connsiteY50" fmla="*/ 206693 h 491489"/>
                <a:gd name="connsiteX51" fmla="*/ 247650 w 967871"/>
                <a:gd name="connsiteY51" fmla="*/ 205740 h 491489"/>
                <a:gd name="connsiteX52" fmla="*/ 255270 w 967871"/>
                <a:gd name="connsiteY52" fmla="*/ 204788 h 491489"/>
                <a:gd name="connsiteX53" fmla="*/ 260032 w 967871"/>
                <a:gd name="connsiteY53" fmla="*/ 201930 h 491489"/>
                <a:gd name="connsiteX54" fmla="*/ 261938 w 967871"/>
                <a:gd name="connsiteY54" fmla="*/ 197168 h 491489"/>
                <a:gd name="connsiteX55" fmla="*/ 268605 w 967871"/>
                <a:gd name="connsiteY55" fmla="*/ 188595 h 491489"/>
                <a:gd name="connsiteX56" fmla="*/ 274320 w 967871"/>
                <a:gd name="connsiteY56" fmla="*/ 184785 h 491489"/>
                <a:gd name="connsiteX57" fmla="*/ 278130 w 967871"/>
                <a:gd name="connsiteY57" fmla="*/ 188595 h 491489"/>
                <a:gd name="connsiteX58" fmla="*/ 278130 w 967871"/>
                <a:gd name="connsiteY58" fmla="*/ 198120 h 491489"/>
                <a:gd name="connsiteX59" fmla="*/ 281940 w 967871"/>
                <a:gd name="connsiteY59" fmla="*/ 200978 h 491489"/>
                <a:gd name="connsiteX60" fmla="*/ 304800 w 967871"/>
                <a:gd name="connsiteY60" fmla="*/ 200978 h 491489"/>
                <a:gd name="connsiteX61" fmla="*/ 318135 w 967871"/>
                <a:gd name="connsiteY61" fmla="*/ 201930 h 491489"/>
                <a:gd name="connsiteX62" fmla="*/ 331470 w 967871"/>
                <a:gd name="connsiteY62" fmla="*/ 199073 h 491489"/>
                <a:gd name="connsiteX63" fmla="*/ 336232 w 967871"/>
                <a:gd name="connsiteY63" fmla="*/ 197168 h 491489"/>
                <a:gd name="connsiteX64" fmla="*/ 341947 w 967871"/>
                <a:gd name="connsiteY64" fmla="*/ 195263 h 491489"/>
                <a:gd name="connsiteX65" fmla="*/ 354330 w 967871"/>
                <a:gd name="connsiteY65" fmla="*/ 189548 h 491489"/>
                <a:gd name="connsiteX66" fmla="*/ 381000 w 967871"/>
                <a:gd name="connsiteY66" fmla="*/ 184785 h 491489"/>
                <a:gd name="connsiteX67" fmla="*/ 392430 w 967871"/>
                <a:gd name="connsiteY67" fmla="*/ 180975 h 491489"/>
                <a:gd name="connsiteX68" fmla="*/ 398145 w 967871"/>
                <a:gd name="connsiteY68" fmla="*/ 177165 h 491489"/>
                <a:gd name="connsiteX69" fmla="*/ 401955 w 967871"/>
                <a:gd name="connsiteY69" fmla="*/ 173355 h 491489"/>
                <a:gd name="connsiteX70" fmla="*/ 403860 w 967871"/>
                <a:gd name="connsiteY70" fmla="*/ 169545 h 491489"/>
                <a:gd name="connsiteX71" fmla="*/ 412432 w 967871"/>
                <a:gd name="connsiteY71" fmla="*/ 160973 h 491489"/>
                <a:gd name="connsiteX72" fmla="*/ 421957 w 967871"/>
                <a:gd name="connsiteY72" fmla="*/ 159068 h 491489"/>
                <a:gd name="connsiteX73" fmla="*/ 427672 w 967871"/>
                <a:gd name="connsiteY73" fmla="*/ 155258 h 491489"/>
                <a:gd name="connsiteX74" fmla="*/ 433388 w 967871"/>
                <a:gd name="connsiteY74" fmla="*/ 149543 h 491489"/>
                <a:gd name="connsiteX75" fmla="*/ 441007 w 967871"/>
                <a:gd name="connsiteY75" fmla="*/ 145733 h 491489"/>
                <a:gd name="connsiteX76" fmla="*/ 469582 w 967871"/>
                <a:gd name="connsiteY76" fmla="*/ 139065 h 491489"/>
                <a:gd name="connsiteX77" fmla="*/ 434340 w 967871"/>
                <a:gd name="connsiteY77" fmla="*/ 155258 h 491489"/>
                <a:gd name="connsiteX78" fmla="*/ 423863 w 967871"/>
                <a:gd name="connsiteY78" fmla="*/ 162878 h 491489"/>
                <a:gd name="connsiteX79" fmla="*/ 415290 w 967871"/>
                <a:gd name="connsiteY79" fmla="*/ 171450 h 491489"/>
                <a:gd name="connsiteX80" fmla="*/ 414338 w 967871"/>
                <a:gd name="connsiteY80" fmla="*/ 175260 h 491489"/>
                <a:gd name="connsiteX81" fmla="*/ 421957 w 967871"/>
                <a:gd name="connsiteY81" fmla="*/ 178118 h 491489"/>
                <a:gd name="connsiteX82" fmla="*/ 430530 w 967871"/>
                <a:gd name="connsiteY82" fmla="*/ 179070 h 491489"/>
                <a:gd name="connsiteX83" fmla="*/ 439103 w 967871"/>
                <a:gd name="connsiteY83" fmla="*/ 178118 h 491489"/>
                <a:gd name="connsiteX84" fmla="*/ 447675 w 967871"/>
                <a:gd name="connsiteY84" fmla="*/ 177165 h 491489"/>
                <a:gd name="connsiteX85" fmla="*/ 462915 w 967871"/>
                <a:gd name="connsiteY85" fmla="*/ 177165 h 491489"/>
                <a:gd name="connsiteX86" fmla="*/ 463867 w 967871"/>
                <a:gd name="connsiteY86" fmla="*/ 180023 h 491489"/>
                <a:gd name="connsiteX87" fmla="*/ 448628 w 967871"/>
                <a:gd name="connsiteY87" fmla="*/ 180023 h 491489"/>
                <a:gd name="connsiteX88" fmla="*/ 437197 w 967871"/>
                <a:gd name="connsiteY88" fmla="*/ 181928 h 491489"/>
                <a:gd name="connsiteX89" fmla="*/ 427672 w 967871"/>
                <a:gd name="connsiteY89" fmla="*/ 181928 h 491489"/>
                <a:gd name="connsiteX90" fmla="*/ 417195 w 967871"/>
                <a:gd name="connsiteY90" fmla="*/ 183833 h 491489"/>
                <a:gd name="connsiteX91" fmla="*/ 407670 w 967871"/>
                <a:gd name="connsiteY91" fmla="*/ 186690 h 491489"/>
                <a:gd name="connsiteX92" fmla="*/ 400050 w 967871"/>
                <a:gd name="connsiteY92" fmla="*/ 189548 h 491489"/>
                <a:gd name="connsiteX93" fmla="*/ 389572 w 967871"/>
                <a:gd name="connsiteY93" fmla="*/ 193358 h 491489"/>
                <a:gd name="connsiteX94" fmla="*/ 383857 w 967871"/>
                <a:gd name="connsiteY94" fmla="*/ 195263 h 491489"/>
                <a:gd name="connsiteX95" fmla="*/ 373380 w 967871"/>
                <a:gd name="connsiteY95" fmla="*/ 201930 h 491489"/>
                <a:gd name="connsiteX96" fmla="*/ 364807 w 967871"/>
                <a:gd name="connsiteY96" fmla="*/ 204788 h 491489"/>
                <a:gd name="connsiteX97" fmla="*/ 355282 w 967871"/>
                <a:gd name="connsiteY97" fmla="*/ 207645 h 491489"/>
                <a:gd name="connsiteX98" fmla="*/ 346710 w 967871"/>
                <a:gd name="connsiteY98" fmla="*/ 207645 h 491489"/>
                <a:gd name="connsiteX99" fmla="*/ 327660 w 967871"/>
                <a:gd name="connsiteY99" fmla="*/ 211455 h 491489"/>
                <a:gd name="connsiteX100" fmla="*/ 315278 w 967871"/>
                <a:gd name="connsiteY100" fmla="*/ 210503 h 491489"/>
                <a:gd name="connsiteX101" fmla="*/ 304800 w 967871"/>
                <a:gd name="connsiteY101" fmla="*/ 210503 h 491489"/>
                <a:gd name="connsiteX102" fmla="*/ 297180 w 967871"/>
                <a:gd name="connsiteY102" fmla="*/ 212408 h 491489"/>
                <a:gd name="connsiteX103" fmla="*/ 288607 w 967871"/>
                <a:gd name="connsiteY103" fmla="*/ 215265 h 491489"/>
                <a:gd name="connsiteX104" fmla="*/ 285750 w 967871"/>
                <a:gd name="connsiteY104" fmla="*/ 219075 h 491489"/>
                <a:gd name="connsiteX105" fmla="*/ 292417 w 967871"/>
                <a:gd name="connsiteY105" fmla="*/ 230505 h 491489"/>
                <a:gd name="connsiteX106" fmla="*/ 300990 w 967871"/>
                <a:gd name="connsiteY106" fmla="*/ 234315 h 491489"/>
                <a:gd name="connsiteX107" fmla="*/ 308610 w 967871"/>
                <a:gd name="connsiteY107" fmla="*/ 240030 h 491489"/>
                <a:gd name="connsiteX108" fmla="*/ 324803 w 967871"/>
                <a:gd name="connsiteY108" fmla="*/ 247650 h 491489"/>
                <a:gd name="connsiteX109" fmla="*/ 330517 w 967871"/>
                <a:gd name="connsiteY109" fmla="*/ 251460 h 491489"/>
                <a:gd name="connsiteX110" fmla="*/ 326707 w 967871"/>
                <a:gd name="connsiteY110" fmla="*/ 258128 h 491489"/>
                <a:gd name="connsiteX111" fmla="*/ 330517 w 967871"/>
                <a:gd name="connsiteY111" fmla="*/ 260985 h 491489"/>
                <a:gd name="connsiteX112" fmla="*/ 340042 w 967871"/>
                <a:gd name="connsiteY112" fmla="*/ 261938 h 491489"/>
                <a:gd name="connsiteX113" fmla="*/ 351472 w 967871"/>
                <a:gd name="connsiteY113" fmla="*/ 261938 h 491489"/>
                <a:gd name="connsiteX114" fmla="*/ 363855 w 967871"/>
                <a:gd name="connsiteY114" fmla="*/ 261938 h 491489"/>
                <a:gd name="connsiteX115" fmla="*/ 379095 w 967871"/>
                <a:gd name="connsiteY115" fmla="*/ 262890 h 491489"/>
                <a:gd name="connsiteX116" fmla="*/ 361950 w 967871"/>
                <a:gd name="connsiteY116" fmla="*/ 265748 h 491489"/>
                <a:gd name="connsiteX117" fmla="*/ 340995 w 967871"/>
                <a:gd name="connsiteY117" fmla="*/ 264795 h 491489"/>
                <a:gd name="connsiteX118" fmla="*/ 330517 w 967871"/>
                <a:gd name="connsiteY118" fmla="*/ 263843 h 491489"/>
                <a:gd name="connsiteX119" fmla="*/ 320040 w 967871"/>
                <a:gd name="connsiteY119" fmla="*/ 261938 h 491489"/>
                <a:gd name="connsiteX120" fmla="*/ 312420 w 967871"/>
                <a:gd name="connsiteY120" fmla="*/ 254318 h 491489"/>
                <a:gd name="connsiteX121" fmla="*/ 304800 w 967871"/>
                <a:gd name="connsiteY121" fmla="*/ 242888 h 491489"/>
                <a:gd name="connsiteX122" fmla="*/ 290513 w 967871"/>
                <a:gd name="connsiteY122" fmla="*/ 240983 h 491489"/>
                <a:gd name="connsiteX123" fmla="*/ 286703 w 967871"/>
                <a:gd name="connsiteY123" fmla="*/ 236220 h 491489"/>
                <a:gd name="connsiteX124" fmla="*/ 280035 w 967871"/>
                <a:gd name="connsiteY124" fmla="*/ 233363 h 491489"/>
                <a:gd name="connsiteX125" fmla="*/ 269557 w 967871"/>
                <a:gd name="connsiteY125" fmla="*/ 228600 h 491489"/>
                <a:gd name="connsiteX126" fmla="*/ 263842 w 967871"/>
                <a:gd name="connsiteY126" fmla="*/ 224790 h 491489"/>
                <a:gd name="connsiteX127" fmla="*/ 256222 w 967871"/>
                <a:gd name="connsiteY127" fmla="*/ 220980 h 491489"/>
                <a:gd name="connsiteX128" fmla="*/ 245745 w 967871"/>
                <a:gd name="connsiteY128" fmla="*/ 219075 h 491489"/>
                <a:gd name="connsiteX129" fmla="*/ 239078 w 967871"/>
                <a:gd name="connsiteY129" fmla="*/ 218123 h 491489"/>
                <a:gd name="connsiteX130" fmla="*/ 227647 w 967871"/>
                <a:gd name="connsiteY130" fmla="*/ 217170 h 491489"/>
                <a:gd name="connsiteX131" fmla="*/ 218122 w 967871"/>
                <a:gd name="connsiteY131" fmla="*/ 216218 h 491489"/>
                <a:gd name="connsiteX132" fmla="*/ 209550 w 967871"/>
                <a:gd name="connsiteY132" fmla="*/ 218123 h 491489"/>
                <a:gd name="connsiteX133" fmla="*/ 201930 w 967871"/>
                <a:gd name="connsiteY133" fmla="*/ 215265 h 491489"/>
                <a:gd name="connsiteX134" fmla="*/ 194310 w 967871"/>
                <a:gd name="connsiteY134" fmla="*/ 213360 h 491489"/>
                <a:gd name="connsiteX135" fmla="*/ 180975 w 967871"/>
                <a:gd name="connsiteY135" fmla="*/ 214313 h 491489"/>
                <a:gd name="connsiteX136" fmla="*/ 172403 w 967871"/>
                <a:gd name="connsiteY136" fmla="*/ 217170 h 491489"/>
                <a:gd name="connsiteX137" fmla="*/ 167640 w 967871"/>
                <a:gd name="connsiteY137" fmla="*/ 224790 h 491489"/>
                <a:gd name="connsiteX138" fmla="*/ 169545 w 967871"/>
                <a:gd name="connsiteY138" fmla="*/ 233363 h 491489"/>
                <a:gd name="connsiteX139" fmla="*/ 175260 w 967871"/>
                <a:gd name="connsiteY139" fmla="*/ 240030 h 491489"/>
                <a:gd name="connsiteX140" fmla="*/ 180022 w 967871"/>
                <a:gd name="connsiteY140" fmla="*/ 242888 h 491489"/>
                <a:gd name="connsiteX141" fmla="*/ 179070 w 967871"/>
                <a:gd name="connsiteY141" fmla="*/ 246698 h 491489"/>
                <a:gd name="connsiteX142" fmla="*/ 180975 w 967871"/>
                <a:gd name="connsiteY142" fmla="*/ 251460 h 491489"/>
                <a:gd name="connsiteX143" fmla="*/ 188595 w 967871"/>
                <a:gd name="connsiteY143" fmla="*/ 255270 h 491489"/>
                <a:gd name="connsiteX144" fmla="*/ 200025 w 967871"/>
                <a:gd name="connsiteY144" fmla="*/ 259080 h 491489"/>
                <a:gd name="connsiteX145" fmla="*/ 223838 w 967871"/>
                <a:gd name="connsiteY145" fmla="*/ 266700 h 491489"/>
                <a:gd name="connsiteX146" fmla="*/ 230505 w 967871"/>
                <a:gd name="connsiteY146" fmla="*/ 276225 h 491489"/>
                <a:gd name="connsiteX147" fmla="*/ 236220 w 967871"/>
                <a:gd name="connsiteY147" fmla="*/ 280988 h 491489"/>
                <a:gd name="connsiteX148" fmla="*/ 242888 w 967871"/>
                <a:gd name="connsiteY148" fmla="*/ 286703 h 491489"/>
                <a:gd name="connsiteX149" fmla="*/ 248603 w 967871"/>
                <a:gd name="connsiteY149" fmla="*/ 290513 h 491489"/>
                <a:gd name="connsiteX150" fmla="*/ 267653 w 967871"/>
                <a:gd name="connsiteY150" fmla="*/ 303848 h 491489"/>
                <a:gd name="connsiteX151" fmla="*/ 272415 w 967871"/>
                <a:gd name="connsiteY151" fmla="*/ 308610 h 491489"/>
                <a:gd name="connsiteX152" fmla="*/ 278130 w 967871"/>
                <a:gd name="connsiteY152" fmla="*/ 310515 h 491489"/>
                <a:gd name="connsiteX153" fmla="*/ 283845 w 967871"/>
                <a:gd name="connsiteY153" fmla="*/ 311468 h 491489"/>
                <a:gd name="connsiteX154" fmla="*/ 289560 w 967871"/>
                <a:gd name="connsiteY154" fmla="*/ 313373 h 491489"/>
                <a:gd name="connsiteX155" fmla="*/ 293370 w 967871"/>
                <a:gd name="connsiteY155" fmla="*/ 313373 h 491489"/>
                <a:gd name="connsiteX156" fmla="*/ 299085 w 967871"/>
                <a:gd name="connsiteY156" fmla="*/ 312420 h 491489"/>
                <a:gd name="connsiteX157" fmla="*/ 309563 w 967871"/>
                <a:gd name="connsiteY157" fmla="*/ 311468 h 491489"/>
                <a:gd name="connsiteX158" fmla="*/ 317182 w 967871"/>
                <a:gd name="connsiteY158" fmla="*/ 308610 h 491489"/>
                <a:gd name="connsiteX159" fmla="*/ 324803 w 967871"/>
                <a:gd name="connsiteY159" fmla="*/ 307658 h 491489"/>
                <a:gd name="connsiteX160" fmla="*/ 326707 w 967871"/>
                <a:gd name="connsiteY160" fmla="*/ 309563 h 491489"/>
                <a:gd name="connsiteX161" fmla="*/ 319088 w 967871"/>
                <a:gd name="connsiteY161" fmla="*/ 314325 h 491489"/>
                <a:gd name="connsiteX162" fmla="*/ 302895 w 967871"/>
                <a:gd name="connsiteY162" fmla="*/ 320040 h 491489"/>
                <a:gd name="connsiteX163" fmla="*/ 290513 w 967871"/>
                <a:gd name="connsiteY163" fmla="*/ 320993 h 491489"/>
                <a:gd name="connsiteX164" fmla="*/ 297180 w 967871"/>
                <a:gd name="connsiteY164" fmla="*/ 322898 h 491489"/>
                <a:gd name="connsiteX165" fmla="*/ 304800 w 967871"/>
                <a:gd name="connsiteY165" fmla="*/ 327660 h 491489"/>
                <a:gd name="connsiteX166" fmla="*/ 306705 w 967871"/>
                <a:gd name="connsiteY166" fmla="*/ 333375 h 491489"/>
                <a:gd name="connsiteX167" fmla="*/ 301942 w 967871"/>
                <a:gd name="connsiteY167" fmla="*/ 337185 h 491489"/>
                <a:gd name="connsiteX168" fmla="*/ 296228 w 967871"/>
                <a:gd name="connsiteY168" fmla="*/ 338138 h 491489"/>
                <a:gd name="connsiteX169" fmla="*/ 287655 w 967871"/>
                <a:gd name="connsiteY169" fmla="*/ 335280 h 491489"/>
                <a:gd name="connsiteX170" fmla="*/ 278130 w 967871"/>
                <a:gd name="connsiteY170" fmla="*/ 327660 h 491489"/>
                <a:gd name="connsiteX171" fmla="*/ 268605 w 967871"/>
                <a:gd name="connsiteY171" fmla="*/ 321945 h 491489"/>
                <a:gd name="connsiteX172" fmla="*/ 262890 w 967871"/>
                <a:gd name="connsiteY172" fmla="*/ 320040 h 491489"/>
                <a:gd name="connsiteX173" fmla="*/ 241935 w 967871"/>
                <a:gd name="connsiteY173" fmla="*/ 318135 h 491489"/>
                <a:gd name="connsiteX174" fmla="*/ 226695 w 967871"/>
                <a:gd name="connsiteY174" fmla="*/ 316230 h 491489"/>
                <a:gd name="connsiteX175" fmla="*/ 216217 w 967871"/>
                <a:gd name="connsiteY175" fmla="*/ 316230 h 491489"/>
                <a:gd name="connsiteX176" fmla="*/ 208597 w 967871"/>
                <a:gd name="connsiteY176" fmla="*/ 315278 h 491489"/>
                <a:gd name="connsiteX177" fmla="*/ 209550 w 967871"/>
                <a:gd name="connsiteY177" fmla="*/ 317183 h 491489"/>
                <a:gd name="connsiteX178" fmla="*/ 193357 w 967871"/>
                <a:gd name="connsiteY178" fmla="*/ 318135 h 491489"/>
                <a:gd name="connsiteX179" fmla="*/ 184785 w 967871"/>
                <a:gd name="connsiteY179" fmla="*/ 321945 h 491489"/>
                <a:gd name="connsiteX180" fmla="*/ 174307 w 967871"/>
                <a:gd name="connsiteY180" fmla="*/ 322898 h 491489"/>
                <a:gd name="connsiteX181" fmla="*/ 159067 w 967871"/>
                <a:gd name="connsiteY181" fmla="*/ 331470 h 491489"/>
                <a:gd name="connsiteX182" fmla="*/ 149542 w 967871"/>
                <a:gd name="connsiteY182" fmla="*/ 340995 h 491489"/>
                <a:gd name="connsiteX183" fmla="*/ 144780 w 967871"/>
                <a:gd name="connsiteY183" fmla="*/ 350520 h 491489"/>
                <a:gd name="connsiteX184" fmla="*/ 144780 w 967871"/>
                <a:gd name="connsiteY184" fmla="*/ 360045 h 491489"/>
                <a:gd name="connsiteX185" fmla="*/ 151447 w 967871"/>
                <a:gd name="connsiteY185" fmla="*/ 364808 h 491489"/>
                <a:gd name="connsiteX186" fmla="*/ 157163 w 967871"/>
                <a:gd name="connsiteY186" fmla="*/ 367665 h 491489"/>
                <a:gd name="connsiteX187" fmla="*/ 160020 w 967871"/>
                <a:gd name="connsiteY187" fmla="*/ 371475 h 491489"/>
                <a:gd name="connsiteX188" fmla="*/ 169545 w 967871"/>
                <a:gd name="connsiteY188" fmla="*/ 368618 h 491489"/>
                <a:gd name="connsiteX189" fmla="*/ 176213 w 967871"/>
                <a:gd name="connsiteY189" fmla="*/ 362903 h 491489"/>
                <a:gd name="connsiteX190" fmla="*/ 181928 w 967871"/>
                <a:gd name="connsiteY190" fmla="*/ 360045 h 491489"/>
                <a:gd name="connsiteX191" fmla="*/ 185738 w 967871"/>
                <a:gd name="connsiteY191" fmla="*/ 364808 h 491489"/>
                <a:gd name="connsiteX192" fmla="*/ 190500 w 967871"/>
                <a:gd name="connsiteY192" fmla="*/ 371475 h 491489"/>
                <a:gd name="connsiteX193" fmla="*/ 200025 w 967871"/>
                <a:gd name="connsiteY193" fmla="*/ 371475 h 491489"/>
                <a:gd name="connsiteX194" fmla="*/ 207645 w 967871"/>
                <a:gd name="connsiteY194" fmla="*/ 369570 h 491489"/>
                <a:gd name="connsiteX195" fmla="*/ 220980 w 967871"/>
                <a:gd name="connsiteY195" fmla="*/ 360045 h 491489"/>
                <a:gd name="connsiteX196" fmla="*/ 220028 w 967871"/>
                <a:gd name="connsiteY196" fmla="*/ 357188 h 491489"/>
                <a:gd name="connsiteX197" fmla="*/ 222885 w 967871"/>
                <a:gd name="connsiteY197" fmla="*/ 348615 h 491489"/>
                <a:gd name="connsiteX198" fmla="*/ 224790 w 967871"/>
                <a:gd name="connsiteY198" fmla="*/ 342900 h 491489"/>
                <a:gd name="connsiteX199" fmla="*/ 230505 w 967871"/>
                <a:gd name="connsiteY199" fmla="*/ 343853 h 491489"/>
                <a:gd name="connsiteX200" fmla="*/ 230505 w 967871"/>
                <a:gd name="connsiteY200" fmla="*/ 352425 h 491489"/>
                <a:gd name="connsiteX201" fmla="*/ 235267 w 967871"/>
                <a:gd name="connsiteY201" fmla="*/ 360045 h 491489"/>
                <a:gd name="connsiteX202" fmla="*/ 244792 w 967871"/>
                <a:gd name="connsiteY202" fmla="*/ 365760 h 491489"/>
                <a:gd name="connsiteX203" fmla="*/ 238125 w 967871"/>
                <a:gd name="connsiteY203" fmla="*/ 368618 h 491489"/>
                <a:gd name="connsiteX204" fmla="*/ 222885 w 967871"/>
                <a:gd name="connsiteY204" fmla="*/ 370523 h 491489"/>
                <a:gd name="connsiteX205" fmla="*/ 214313 w 967871"/>
                <a:gd name="connsiteY205" fmla="*/ 373380 h 491489"/>
                <a:gd name="connsiteX206" fmla="*/ 205740 w 967871"/>
                <a:gd name="connsiteY206" fmla="*/ 379095 h 491489"/>
                <a:gd name="connsiteX207" fmla="*/ 213360 w 967871"/>
                <a:gd name="connsiteY207" fmla="*/ 384810 h 491489"/>
                <a:gd name="connsiteX208" fmla="*/ 220980 w 967871"/>
                <a:gd name="connsiteY208" fmla="*/ 382905 h 491489"/>
                <a:gd name="connsiteX209" fmla="*/ 224790 w 967871"/>
                <a:gd name="connsiteY209" fmla="*/ 386715 h 491489"/>
                <a:gd name="connsiteX210" fmla="*/ 221932 w 967871"/>
                <a:gd name="connsiteY210" fmla="*/ 392430 h 491489"/>
                <a:gd name="connsiteX211" fmla="*/ 216217 w 967871"/>
                <a:gd name="connsiteY211" fmla="*/ 398145 h 491489"/>
                <a:gd name="connsiteX212" fmla="*/ 216217 w 967871"/>
                <a:gd name="connsiteY212" fmla="*/ 401955 h 491489"/>
                <a:gd name="connsiteX213" fmla="*/ 231457 w 967871"/>
                <a:gd name="connsiteY213" fmla="*/ 403860 h 491489"/>
                <a:gd name="connsiteX214" fmla="*/ 238125 w 967871"/>
                <a:gd name="connsiteY214" fmla="*/ 404813 h 491489"/>
                <a:gd name="connsiteX215" fmla="*/ 267653 w 967871"/>
                <a:gd name="connsiteY215" fmla="*/ 403860 h 491489"/>
                <a:gd name="connsiteX216" fmla="*/ 275272 w 967871"/>
                <a:gd name="connsiteY216" fmla="*/ 400050 h 491489"/>
                <a:gd name="connsiteX217" fmla="*/ 280035 w 967871"/>
                <a:gd name="connsiteY217" fmla="*/ 392430 h 491489"/>
                <a:gd name="connsiteX218" fmla="*/ 286703 w 967871"/>
                <a:gd name="connsiteY218" fmla="*/ 382905 h 491489"/>
                <a:gd name="connsiteX219" fmla="*/ 288607 w 967871"/>
                <a:gd name="connsiteY219" fmla="*/ 379095 h 491489"/>
                <a:gd name="connsiteX220" fmla="*/ 299085 w 967871"/>
                <a:gd name="connsiteY220" fmla="*/ 376238 h 491489"/>
                <a:gd name="connsiteX221" fmla="*/ 300990 w 967871"/>
                <a:gd name="connsiteY221" fmla="*/ 380048 h 491489"/>
                <a:gd name="connsiteX222" fmla="*/ 285750 w 967871"/>
                <a:gd name="connsiteY222" fmla="*/ 397193 h 491489"/>
                <a:gd name="connsiteX223" fmla="*/ 280988 w 967871"/>
                <a:gd name="connsiteY223" fmla="*/ 404813 h 491489"/>
                <a:gd name="connsiteX224" fmla="*/ 272415 w 967871"/>
                <a:gd name="connsiteY224" fmla="*/ 410528 h 491489"/>
                <a:gd name="connsiteX225" fmla="*/ 256222 w 967871"/>
                <a:gd name="connsiteY225" fmla="*/ 416243 h 491489"/>
                <a:gd name="connsiteX226" fmla="*/ 238125 w 967871"/>
                <a:gd name="connsiteY226" fmla="*/ 418148 h 491489"/>
                <a:gd name="connsiteX227" fmla="*/ 229553 w 967871"/>
                <a:gd name="connsiteY227" fmla="*/ 419100 h 491489"/>
                <a:gd name="connsiteX228" fmla="*/ 220028 w 967871"/>
                <a:gd name="connsiteY228" fmla="*/ 417195 h 491489"/>
                <a:gd name="connsiteX229" fmla="*/ 211455 w 967871"/>
                <a:gd name="connsiteY229" fmla="*/ 413385 h 491489"/>
                <a:gd name="connsiteX230" fmla="*/ 194310 w 967871"/>
                <a:gd name="connsiteY230" fmla="*/ 398145 h 491489"/>
                <a:gd name="connsiteX231" fmla="*/ 174307 w 967871"/>
                <a:gd name="connsiteY231" fmla="*/ 387668 h 491489"/>
                <a:gd name="connsiteX232" fmla="*/ 169545 w 967871"/>
                <a:gd name="connsiteY232" fmla="*/ 383858 h 491489"/>
                <a:gd name="connsiteX233" fmla="*/ 161925 w 967871"/>
                <a:gd name="connsiteY233" fmla="*/ 383858 h 491489"/>
                <a:gd name="connsiteX234" fmla="*/ 146685 w 967871"/>
                <a:gd name="connsiteY234" fmla="*/ 382905 h 491489"/>
                <a:gd name="connsiteX235" fmla="*/ 137160 w 967871"/>
                <a:gd name="connsiteY235" fmla="*/ 383858 h 491489"/>
                <a:gd name="connsiteX236" fmla="*/ 131445 w 967871"/>
                <a:gd name="connsiteY236" fmla="*/ 387668 h 491489"/>
                <a:gd name="connsiteX237" fmla="*/ 126682 w 967871"/>
                <a:gd name="connsiteY237" fmla="*/ 392430 h 491489"/>
                <a:gd name="connsiteX238" fmla="*/ 128588 w 967871"/>
                <a:gd name="connsiteY238" fmla="*/ 403860 h 491489"/>
                <a:gd name="connsiteX239" fmla="*/ 132397 w 967871"/>
                <a:gd name="connsiteY239" fmla="*/ 407670 h 491489"/>
                <a:gd name="connsiteX240" fmla="*/ 136207 w 967871"/>
                <a:gd name="connsiteY240" fmla="*/ 414338 h 491489"/>
                <a:gd name="connsiteX241" fmla="*/ 139065 w 967871"/>
                <a:gd name="connsiteY241" fmla="*/ 421005 h 491489"/>
                <a:gd name="connsiteX242" fmla="*/ 147638 w 967871"/>
                <a:gd name="connsiteY242" fmla="*/ 421958 h 491489"/>
                <a:gd name="connsiteX243" fmla="*/ 158115 w 967871"/>
                <a:gd name="connsiteY243" fmla="*/ 425768 h 491489"/>
                <a:gd name="connsiteX244" fmla="*/ 157163 w 967871"/>
                <a:gd name="connsiteY244" fmla="*/ 433388 h 491489"/>
                <a:gd name="connsiteX245" fmla="*/ 142875 w 967871"/>
                <a:gd name="connsiteY245" fmla="*/ 433388 h 491489"/>
                <a:gd name="connsiteX246" fmla="*/ 125730 w 967871"/>
                <a:gd name="connsiteY246" fmla="*/ 432435 h 491489"/>
                <a:gd name="connsiteX247" fmla="*/ 113347 w 967871"/>
                <a:gd name="connsiteY247" fmla="*/ 435293 h 491489"/>
                <a:gd name="connsiteX248" fmla="*/ 108585 w 967871"/>
                <a:gd name="connsiteY248" fmla="*/ 439103 h 491489"/>
                <a:gd name="connsiteX249" fmla="*/ 97155 w 967871"/>
                <a:gd name="connsiteY249" fmla="*/ 444818 h 491489"/>
                <a:gd name="connsiteX250" fmla="*/ 85725 w 967871"/>
                <a:gd name="connsiteY250" fmla="*/ 451485 h 491489"/>
                <a:gd name="connsiteX251" fmla="*/ 80963 w 967871"/>
                <a:gd name="connsiteY251" fmla="*/ 456248 h 491489"/>
                <a:gd name="connsiteX252" fmla="*/ 82867 w 967871"/>
                <a:gd name="connsiteY252" fmla="*/ 470535 h 491489"/>
                <a:gd name="connsiteX253" fmla="*/ 92392 w 967871"/>
                <a:gd name="connsiteY253" fmla="*/ 480060 h 491489"/>
                <a:gd name="connsiteX254" fmla="*/ 100965 w 967871"/>
                <a:gd name="connsiteY254" fmla="*/ 479108 h 491489"/>
                <a:gd name="connsiteX255" fmla="*/ 106680 w 967871"/>
                <a:gd name="connsiteY255" fmla="*/ 473393 h 491489"/>
                <a:gd name="connsiteX256" fmla="*/ 109538 w 967871"/>
                <a:gd name="connsiteY256" fmla="*/ 461963 h 491489"/>
                <a:gd name="connsiteX257" fmla="*/ 114300 w 967871"/>
                <a:gd name="connsiteY257" fmla="*/ 462915 h 491489"/>
                <a:gd name="connsiteX258" fmla="*/ 111442 w 967871"/>
                <a:gd name="connsiteY258" fmla="*/ 469583 h 491489"/>
                <a:gd name="connsiteX259" fmla="*/ 112395 w 967871"/>
                <a:gd name="connsiteY259" fmla="*/ 475298 h 491489"/>
                <a:gd name="connsiteX260" fmla="*/ 120967 w 967871"/>
                <a:gd name="connsiteY260" fmla="*/ 481013 h 491489"/>
                <a:gd name="connsiteX261" fmla="*/ 128588 w 967871"/>
                <a:gd name="connsiteY261" fmla="*/ 481965 h 491489"/>
                <a:gd name="connsiteX262" fmla="*/ 133350 w 967871"/>
                <a:gd name="connsiteY262" fmla="*/ 479108 h 491489"/>
                <a:gd name="connsiteX263" fmla="*/ 137160 w 967871"/>
                <a:gd name="connsiteY263" fmla="*/ 475298 h 491489"/>
                <a:gd name="connsiteX264" fmla="*/ 140970 w 967871"/>
                <a:gd name="connsiteY264" fmla="*/ 472440 h 491489"/>
                <a:gd name="connsiteX265" fmla="*/ 147638 w 967871"/>
                <a:gd name="connsiteY265" fmla="*/ 477203 h 491489"/>
                <a:gd name="connsiteX266" fmla="*/ 151447 w 967871"/>
                <a:gd name="connsiteY266" fmla="*/ 481013 h 491489"/>
                <a:gd name="connsiteX267" fmla="*/ 158115 w 967871"/>
                <a:gd name="connsiteY267" fmla="*/ 481013 h 491489"/>
                <a:gd name="connsiteX268" fmla="*/ 175260 w 967871"/>
                <a:gd name="connsiteY268" fmla="*/ 481013 h 491489"/>
                <a:gd name="connsiteX269" fmla="*/ 179070 w 967871"/>
                <a:gd name="connsiteY269" fmla="*/ 473393 h 491489"/>
                <a:gd name="connsiteX270" fmla="*/ 183832 w 967871"/>
                <a:gd name="connsiteY270" fmla="*/ 474345 h 491489"/>
                <a:gd name="connsiteX271" fmla="*/ 183832 w 967871"/>
                <a:gd name="connsiteY271" fmla="*/ 479108 h 491489"/>
                <a:gd name="connsiteX272" fmla="*/ 190500 w 967871"/>
                <a:gd name="connsiteY272" fmla="*/ 481965 h 491489"/>
                <a:gd name="connsiteX273" fmla="*/ 200025 w 967871"/>
                <a:gd name="connsiteY273" fmla="*/ 482918 h 491489"/>
                <a:gd name="connsiteX274" fmla="*/ 202882 w 967871"/>
                <a:gd name="connsiteY274" fmla="*/ 482918 h 491489"/>
                <a:gd name="connsiteX275" fmla="*/ 206692 w 967871"/>
                <a:gd name="connsiteY275" fmla="*/ 485775 h 491489"/>
                <a:gd name="connsiteX276" fmla="*/ 213360 w 967871"/>
                <a:gd name="connsiteY276" fmla="*/ 484823 h 491489"/>
                <a:gd name="connsiteX277" fmla="*/ 220028 w 967871"/>
                <a:gd name="connsiteY277" fmla="*/ 484823 h 491489"/>
                <a:gd name="connsiteX278" fmla="*/ 223838 w 967871"/>
                <a:gd name="connsiteY278" fmla="*/ 485775 h 491489"/>
                <a:gd name="connsiteX279" fmla="*/ 227647 w 967871"/>
                <a:gd name="connsiteY279" fmla="*/ 483870 h 491489"/>
                <a:gd name="connsiteX280" fmla="*/ 229553 w 967871"/>
                <a:gd name="connsiteY280" fmla="*/ 481965 h 491489"/>
                <a:gd name="connsiteX281" fmla="*/ 229553 w 967871"/>
                <a:gd name="connsiteY281" fmla="*/ 479108 h 491489"/>
                <a:gd name="connsiteX282" fmla="*/ 227647 w 967871"/>
                <a:gd name="connsiteY282" fmla="*/ 475298 h 491489"/>
                <a:gd name="connsiteX283" fmla="*/ 229553 w 967871"/>
                <a:gd name="connsiteY283" fmla="*/ 473393 h 491489"/>
                <a:gd name="connsiteX284" fmla="*/ 234315 w 967871"/>
                <a:gd name="connsiteY284" fmla="*/ 475298 h 491489"/>
                <a:gd name="connsiteX285" fmla="*/ 239078 w 967871"/>
                <a:gd name="connsiteY285" fmla="*/ 476250 h 491489"/>
                <a:gd name="connsiteX286" fmla="*/ 243840 w 967871"/>
                <a:gd name="connsiteY286" fmla="*/ 478155 h 491489"/>
                <a:gd name="connsiteX287" fmla="*/ 247650 w 967871"/>
                <a:gd name="connsiteY287" fmla="*/ 477203 h 491489"/>
                <a:gd name="connsiteX288" fmla="*/ 250507 w 967871"/>
                <a:gd name="connsiteY288" fmla="*/ 473393 h 491489"/>
                <a:gd name="connsiteX289" fmla="*/ 251460 w 967871"/>
                <a:gd name="connsiteY289" fmla="*/ 466725 h 491489"/>
                <a:gd name="connsiteX290" fmla="*/ 255270 w 967871"/>
                <a:gd name="connsiteY290" fmla="*/ 464820 h 491489"/>
                <a:gd name="connsiteX291" fmla="*/ 259080 w 967871"/>
                <a:gd name="connsiteY291" fmla="*/ 470535 h 491489"/>
                <a:gd name="connsiteX292" fmla="*/ 260032 w 967871"/>
                <a:gd name="connsiteY292" fmla="*/ 472440 h 491489"/>
                <a:gd name="connsiteX293" fmla="*/ 266700 w 967871"/>
                <a:gd name="connsiteY293" fmla="*/ 474345 h 491489"/>
                <a:gd name="connsiteX294" fmla="*/ 274320 w 967871"/>
                <a:gd name="connsiteY294" fmla="*/ 475298 h 491489"/>
                <a:gd name="connsiteX295" fmla="*/ 277178 w 967871"/>
                <a:gd name="connsiteY295" fmla="*/ 473393 h 491489"/>
                <a:gd name="connsiteX296" fmla="*/ 279082 w 967871"/>
                <a:gd name="connsiteY296" fmla="*/ 471488 h 491489"/>
                <a:gd name="connsiteX297" fmla="*/ 284797 w 967871"/>
                <a:gd name="connsiteY297" fmla="*/ 474345 h 491489"/>
                <a:gd name="connsiteX298" fmla="*/ 288607 w 967871"/>
                <a:gd name="connsiteY298" fmla="*/ 476250 h 491489"/>
                <a:gd name="connsiteX299" fmla="*/ 291465 w 967871"/>
                <a:gd name="connsiteY299" fmla="*/ 479108 h 491489"/>
                <a:gd name="connsiteX300" fmla="*/ 292417 w 967871"/>
                <a:gd name="connsiteY300" fmla="*/ 481013 h 491489"/>
                <a:gd name="connsiteX301" fmla="*/ 297180 w 967871"/>
                <a:gd name="connsiteY301" fmla="*/ 484823 h 491489"/>
                <a:gd name="connsiteX302" fmla="*/ 300038 w 967871"/>
                <a:gd name="connsiteY302" fmla="*/ 487680 h 491489"/>
                <a:gd name="connsiteX303" fmla="*/ 306705 w 967871"/>
                <a:gd name="connsiteY303" fmla="*/ 489585 h 491489"/>
                <a:gd name="connsiteX304" fmla="*/ 312420 w 967871"/>
                <a:gd name="connsiteY304" fmla="*/ 487680 h 491489"/>
                <a:gd name="connsiteX305" fmla="*/ 316230 w 967871"/>
                <a:gd name="connsiteY305" fmla="*/ 485775 h 491489"/>
                <a:gd name="connsiteX306" fmla="*/ 320040 w 967871"/>
                <a:gd name="connsiteY306" fmla="*/ 482918 h 491489"/>
                <a:gd name="connsiteX307" fmla="*/ 324803 w 967871"/>
                <a:gd name="connsiteY307" fmla="*/ 475298 h 491489"/>
                <a:gd name="connsiteX308" fmla="*/ 325755 w 967871"/>
                <a:gd name="connsiteY308" fmla="*/ 471488 h 491489"/>
                <a:gd name="connsiteX309" fmla="*/ 320992 w 967871"/>
                <a:gd name="connsiteY309" fmla="*/ 466725 h 491489"/>
                <a:gd name="connsiteX310" fmla="*/ 315278 w 967871"/>
                <a:gd name="connsiteY310" fmla="*/ 464820 h 491489"/>
                <a:gd name="connsiteX311" fmla="*/ 312420 w 967871"/>
                <a:gd name="connsiteY311" fmla="*/ 460058 h 491489"/>
                <a:gd name="connsiteX312" fmla="*/ 316230 w 967871"/>
                <a:gd name="connsiteY312" fmla="*/ 457200 h 491489"/>
                <a:gd name="connsiteX313" fmla="*/ 322897 w 967871"/>
                <a:gd name="connsiteY313" fmla="*/ 461010 h 491489"/>
                <a:gd name="connsiteX314" fmla="*/ 327660 w 967871"/>
                <a:gd name="connsiteY314" fmla="*/ 467678 h 491489"/>
                <a:gd name="connsiteX315" fmla="*/ 332422 w 967871"/>
                <a:gd name="connsiteY315" fmla="*/ 468630 h 491489"/>
                <a:gd name="connsiteX316" fmla="*/ 337185 w 967871"/>
                <a:gd name="connsiteY316" fmla="*/ 470535 h 491489"/>
                <a:gd name="connsiteX317" fmla="*/ 340042 w 967871"/>
                <a:gd name="connsiteY317" fmla="*/ 470535 h 491489"/>
                <a:gd name="connsiteX318" fmla="*/ 346710 w 967871"/>
                <a:gd name="connsiteY318" fmla="*/ 470535 h 491489"/>
                <a:gd name="connsiteX319" fmla="*/ 351472 w 967871"/>
                <a:gd name="connsiteY319" fmla="*/ 470535 h 491489"/>
                <a:gd name="connsiteX320" fmla="*/ 356235 w 967871"/>
                <a:gd name="connsiteY320" fmla="*/ 474345 h 491489"/>
                <a:gd name="connsiteX321" fmla="*/ 353378 w 967871"/>
                <a:gd name="connsiteY321" fmla="*/ 481013 h 491489"/>
                <a:gd name="connsiteX322" fmla="*/ 351472 w 967871"/>
                <a:gd name="connsiteY322" fmla="*/ 484823 h 491489"/>
                <a:gd name="connsiteX323" fmla="*/ 353378 w 967871"/>
                <a:gd name="connsiteY323" fmla="*/ 489585 h 491489"/>
                <a:gd name="connsiteX324" fmla="*/ 362903 w 967871"/>
                <a:gd name="connsiteY324" fmla="*/ 491490 h 491489"/>
                <a:gd name="connsiteX325" fmla="*/ 369570 w 967871"/>
                <a:gd name="connsiteY325" fmla="*/ 489585 h 491489"/>
                <a:gd name="connsiteX326" fmla="*/ 374332 w 967871"/>
                <a:gd name="connsiteY326" fmla="*/ 486728 h 491489"/>
                <a:gd name="connsiteX327" fmla="*/ 379095 w 967871"/>
                <a:gd name="connsiteY327" fmla="*/ 483870 h 491489"/>
                <a:gd name="connsiteX328" fmla="*/ 384810 w 967871"/>
                <a:gd name="connsiteY328" fmla="*/ 482918 h 491489"/>
                <a:gd name="connsiteX329" fmla="*/ 390525 w 967871"/>
                <a:gd name="connsiteY329" fmla="*/ 481965 h 491489"/>
                <a:gd name="connsiteX330" fmla="*/ 395288 w 967871"/>
                <a:gd name="connsiteY330" fmla="*/ 481013 h 491489"/>
                <a:gd name="connsiteX331" fmla="*/ 405765 w 967871"/>
                <a:gd name="connsiteY331" fmla="*/ 478155 h 491489"/>
                <a:gd name="connsiteX332" fmla="*/ 414338 w 967871"/>
                <a:gd name="connsiteY332" fmla="*/ 472440 h 491489"/>
                <a:gd name="connsiteX333" fmla="*/ 419100 w 967871"/>
                <a:gd name="connsiteY333" fmla="*/ 469583 h 491489"/>
                <a:gd name="connsiteX334" fmla="*/ 419100 w 967871"/>
                <a:gd name="connsiteY334" fmla="*/ 465773 h 491489"/>
                <a:gd name="connsiteX335" fmla="*/ 423863 w 967871"/>
                <a:gd name="connsiteY335" fmla="*/ 464820 h 491489"/>
                <a:gd name="connsiteX336" fmla="*/ 426720 w 967871"/>
                <a:gd name="connsiteY336" fmla="*/ 467678 h 491489"/>
                <a:gd name="connsiteX337" fmla="*/ 428625 w 967871"/>
                <a:gd name="connsiteY337" fmla="*/ 472440 h 491489"/>
                <a:gd name="connsiteX338" fmla="*/ 446722 w 967871"/>
                <a:gd name="connsiteY338" fmla="*/ 463868 h 491489"/>
                <a:gd name="connsiteX339" fmla="*/ 448628 w 967871"/>
                <a:gd name="connsiteY339" fmla="*/ 459105 h 491489"/>
                <a:gd name="connsiteX340" fmla="*/ 451485 w 967871"/>
                <a:gd name="connsiteY340" fmla="*/ 453390 h 491489"/>
                <a:gd name="connsiteX341" fmla="*/ 449580 w 967871"/>
                <a:gd name="connsiteY341" fmla="*/ 448628 h 491489"/>
                <a:gd name="connsiteX342" fmla="*/ 438150 w 967871"/>
                <a:gd name="connsiteY342" fmla="*/ 433388 h 491489"/>
                <a:gd name="connsiteX343" fmla="*/ 435292 w 967871"/>
                <a:gd name="connsiteY343" fmla="*/ 434340 h 491489"/>
                <a:gd name="connsiteX344" fmla="*/ 432435 w 967871"/>
                <a:gd name="connsiteY344" fmla="*/ 435293 h 491489"/>
                <a:gd name="connsiteX345" fmla="*/ 424815 w 967871"/>
                <a:gd name="connsiteY345" fmla="*/ 441008 h 491489"/>
                <a:gd name="connsiteX346" fmla="*/ 420053 w 967871"/>
                <a:gd name="connsiteY346" fmla="*/ 444818 h 491489"/>
                <a:gd name="connsiteX347" fmla="*/ 412432 w 967871"/>
                <a:gd name="connsiteY347" fmla="*/ 442913 h 491489"/>
                <a:gd name="connsiteX348" fmla="*/ 401003 w 967871"/>
                <a:gd name="connsiteY348" fmla="*/ 439103 h 491489"/>
                <a:gd name="connsiteX349" fmla="*/ 399097 w 967871"/>
                <a:gd name="connsiteY349" fmla="*/ 436245 h 491489"/>
                <a:gd name="connsiteX350" fmla="*/ 404813 w 967871"/>
                <a:gd name="connsiteY350" fmla="*/ 431483 h 491489"/>
                <a:gd name="connsiteX351" fmla="*/ 405765 w 967871"/>
                <a:gd name="connsiteY351" fmla="*/ 426720 h 491489"/>
                <a:gd name="connsiteX352" fmla="*/ 404813 w 967871"/>
                <a:gd name="connsiteY352" fmla="*/ 422910 h 491489"/>
                <a:gd name="connsiteX353" fmla="*/ 409575 w 967871"/>
                <a:gd name="connsiteY353" fmla="*/ 418148 h 491489"/>
                <a:gd name="connsiteX354" fmla="*/ 415290 w 967871"/>
                <a:gd name="connsiteY354" fmla="*/ 416243 h 491489"/>
                <a:gd name="connsiteX355" fmla="*/ 420053 w 967871"/>
                <a:gd name="connsiteY355" fmla="*/ 415290 h 491489"/>
                <a:gd name="connsiteX356" fmla="*/ 428625 w 967871"/>
                <a:gd name="connsiteY356" fmla="*/ 414338 h 491489"/>
                <a:gd name="connsiteX357" fmla="*/ 442913 w 967871"/>
                <a:gd name="connsiteY357" fmla="*/ 401955 h 491489"/>
                <a:gd name="connsiteX358" fmla="*/ 445770 w 967871"/>
                <a:gd name="connsiteY358" fmla="*/ 398145 h 491489"/>
                <a:gd name="connsiteX359" fmla="*/ 443865 w 967871"/>
                <a:gd name="connsiteY359" fmla="*/ 393383 h 491489"/>
                <a:gd name="connsiteX360" fmla="*/ 436245 w 967871"/>
                <a:gd name="connsiteY360" fmla="*/ 380048 h 491489"/>
                <a:gd name="connsiteX361" fmla="*/ 435292 w 967871"/>
                <a:gd name="connsiteY361" fmla="*/ 375285 h 491489"/>
                <a:gd name="connsiteX362" fmla="*/ 444817 w 967871"/>
                <a:gd name="connsiteY362" fmla="*/ 372428 h 491489"/>
                <a:gd name="connsiteX363" fmla="*/ 451485 w 967871"/>
                <a:gd name="connsiteY363" fmla="*/ 374333 h 491489"/>
                <a:gd name="connsiteX364" fmla="*/ 456247 w 967871"/>
                <a:gd name="connsiteY364" fmla="*/ 376238 h 491489"/>
                <a:gd name="connsiteX365" fmla="*/ 465772 w 967871"/>
                <a:gd name="connsiteY365" fmla="*/ 375285 h 491489"/>
                <a:gd name="connsiteX366" fmla="*/ 472440 w 967871"/>
                <a:gd name="connsiteY366" fmla="*/ 374333 h 491489"/>
                <a:gd name="connsiteX367" fmla="*/ 478155 w 967871"/>
                <a:gd name="connsiteY367" fmla="*/ 376238 h 491489"/>
                <a:gd name="connsiteX368" fmla="*/ 488632 w 967871"/>
                <a:gd name="connsiteY368" fmla="*/ 375285 h 491489"/>
                <a:gd name="connsiteX369" fmla="*/ 496253 w 967871"/>
                <a:gd name="connsiteY369" fmla="*/ 373380 h 491489"/>
                <a:gd name="connsiteX370" fmla="*/ 501015 w 967871"/>
                <a:gd name="connsiteY370" fmla="*/ 370523 h 491489"/>
                <a:gd name="connsiteX371" fmla="*/ 510540 w 967871"/>
                <a:gd name="connsiteY371" fmla="*/ 370523 h 491489"/>
                <a:gd name="connsiteX372" fmla="*/ 516255 w 967871"/>
                <a:gd name="connsiteY372" fmla="*/ 366713 h 491489"/>
                <a:gd name="connsiteX373" fmla="*/ 516255 w 967871"/>
                <a:gd name="connsiteY373" fmla="*/ 360045 h 491489"/>
                <a:gd name="connsiteX374" fmla="*/ 516255 w 967871"/>
                <a:gd name="connsiteY374" fmla="*/ 354330 h 491489"/>
                <a:gd name="connsiteX375" fmla="*/ 521970 w 967871"/>
                <a:gd name="connsiteY375" fmla="*/ 351473 h 491489"/>
                <a:gd name="connsiteX376" fmla="*/ 528638 w 967871"/>
                <a:gd name="connsiteY376" fmla="*/ 346710 h 491489"/>
                <a:gd name="connsiteX377" fmla="*/ 521017 w 967871"/>
                <a:gd name="connsiteY377" fmla="*/ 340043 h 491489"/>
                <a:gd name="connsiteX378" fmla="*/ 514350 w 967871"/>
                <a:gd name="connsiteY378" fmla="*/ 337185 h 491489"/>
                <a:gd name="connsiteX379" fmla="*/ 513397 w 967871"/>
                <a:gd name="connsiteY379" fmla="*/ 334328 h 491489"/>
                <a:gd name="connsiteX380" fmla="*/ 521017 w 967871"/>
                <a:gd name="connsiteY380" fmla="*/ 333375 h 491489"/>
                <a:gd name="connsiteX381" fmla="*/ 531495 w 967871"/>
                <a:gd name="connsiteY381" fmla="*/ 333375 h 491489"/>
                <a:gd name="connsiteX382" fmla="*/ 537210 w 967871"/>
                <a:gd name="connsiteY382" fmla="*/ 332423 h 491489"/>
                <a:gd name="connsiteX383" fmla="*/ 542925 w 967871"/>
                <a:gd name="connsiteY383" fmla="*/ 330518 h 491489"/>
                <a:gd name="connsiteX384" fmla="*/ 543878 w 967871"/>
                <a:gd name="connsiteY384" fmla="*/ 327660 h 491489"/>
                <a:gd name="connsiteX385" fmla="*/ 542925 w 967871"/>
                <a:gd name="connsiteY385" fmla="*/ 322898 h 491489"/>
                <a:gd name="connsiteX386" fmla="*/ 547688 w 967871"/>
                <a:gd name="connsiteY386" fmla="*/ 320993 h 491489"/>
                <a:gd name="connsiteX387" fmla="*/ 553403 w 967871"/>
                <a:gd name="connsiteY387" fmla="*/ 319088 h 491489"/>
                <a:gd name="connsiteX388" fmla="*/ 541020 w 967871"/>
                <a:gd name="connsiteY388" fmla="*/ 315278 h 491489"/>
                <a:gd name="connsiteX389" fmla="*/ 535305 w 967871"/>
                <a:gd name="connsiteY389" fmla="*/ 310515 h 491489"/>
                <a:gd name="connsiteX390" fmla="*/ 527685 w 967871"/>
                <a:gd name="connsiteY390" fmla="*/ 306705 h 491489"/>
                <a:gd name="connsiteX391" fmla="*/ 508635 w 967871"/>
                <a:gd name="connsiteY391" fmla="*/ 300038 h 491489"/>
                <a:gd name="connsiteX392" fmla="*/ 515303 w 967871"/>
                <a:gd name="connsiteY392" fmla="*/ 300990 h 491489"/>
                <a:gd name="connsiteX393" fmla="*/ 529590 w 967871"/>
                <a:gd name="connsiteY393" fmla="*/ 300038 h 491489"/>
                <a:gd name="connsiteX394" fmla="*/ 538163 w 967871"/>
                <a:gd name="connsiteY394" fmla="*/ 301943 h 491489"/>
                <a:gd name="connsiteX395" fmla="*/ 546735 w 967871"/>
                <a:gd name="connsiteY395" fmla="*/ 301943 h 491489"/>
                <a:gd name="connsiteX396" fmla="*/ 545782 w 967871"/>
                <a:gd name="connsiteY396" fmla="*/ 290513 h 491489"/>
                <a:gd name="connsiteX397" fmla="*/ 544830 w 967871"/>
                <a:gd name="connsiteY397" fmla="*/ 284798 h 491489"/>
                <a:gd name="connsiteX398" fmla="*/ 537210 w 967871"/>
                <a:gd name="connsiteY398" fmla="*/ 280988 h 491489"/>
                <a:gd name="connsiteX399" fmla="*/ 525780 w 967871"/>
                <a:gd name="connsiteY399" fmla="*/ 280988 h 491489"/>
                <a:gd name="connsiteX400" fmla="*/ 514350 w 967871"/>
                <a:gd name="connsiteY400" fmla="*/ 280988 h 491489"/>
                <a:gd name="connsiteX401" fmla="*/ 509588 w 967871"/>
                <a:gd name="connsiteY401" fmla="*/ 281940 h 491489"/>
                <a:gd name="connsiteX402" fmla="*/ 502920 w 967871"/>
                <a:gd name="connsiteY402" fmla="*/ 280035 h 491489"/>
                <a:gd name="connsiteX403" fmla="*/ 496253 w 967871"/>
                <a:gd name="connsiteY403" fmla="*/ 278130 h 491489"/>
                <a:gd name="connsiteX404" fmla="*/ 490538 w 967871"/>
                <a:gd name="connsiteY404" fmla="*/ 276225 h 491489"/>
                <a:gd name="connsiteX405" fmla="*/ 490538 w 967871"/>
                <a:gd name="connsiteY405" fmla="*/ 272415 h 491489"/>
                <a:gd name="connsiteX406" fmla="*/ 490538 w 967871"/>
                <a:gd name="connsiteY406" fmla="*/ 268605 h 491489"/>
                <a:gd name="connsiteX407" fmla="*/ 493395 w 967871"/>
                <a:gd name="connsiteY407" fmla="*/ 269558 h 491489"/>
                <a:gd name="connsiteX408" fmla="*/ 501015 w 967871"/>
                <a:gd name="connsiteY408" fmla="*/ 270510 h 491489"/>
                <a:gd name="connsiteX409" fmla="*/ 503872 w 967871"/>
                <a:gd name="connsiteY409" fmla="*/ 273368 h 491489"/>
                <a:gd name="connsiteX410" fmla="*/ 512445 w 967871"/>
                <a:gd name="connsiteY410" fmla="*/ 276225 h 491489"/>
                <a:gd name="connsiteX411" fmla="*/ 520065 w 967871"/>
                <a:gd name="connsiteY411" fmla="*/ 276225 h 491489"/>
                <a:gd name="connsiteX412" fmla="*/ 528638 w 967871"/>
                <a:gd name="connsiteY412" fmla="*/ 277178 h 491489"/>
                <a:gd name="connsiteX413" fmla="*/ 538163 w 967871"/>
                <a:gd name="connsiteY413" fmla="*/ 277178 h 491489"/>
                <a:gd name="connsiteX414" fmla="*/ 549592 w 967871"/>
                <a:gd name="connsiteY414" fmla="*/ 273368 h 491489"/>
                <a:gd name="connsiteX415" fmla="*/ 556260 w 967871"/>
                <a:gd name="connsiteY415" fmla="*/ 273368 h 491489"/>
                <a:gd name="connsiteX416" fmla="*/ 562928 w 967871"/>
                <a:gd name="connsiteY416" fmla="*/ 272415 h 491489"/>
                <a:gd name="connsiteX417" fmla="*/ 571500 w 967871"/>
                <a:gd name="connsiteY417" fmla="*/ 271463 h 491489"/>
                <a:gd name="connsiteX418" fmla="*/ 580072 w 967871"/>
                <a:gd name="connsiteY418" fmla="*/ 267653 h 491489"/>
                <a:gd name="connsiteX419" fmla="*/ 585788 w 967871"/>
                <a:gd name="connsiteY419" fmla="*/ 266700 h 491489"/>
                <a:gd name="connsiteX420" fmla="*/ 591503 w 967871"/>
                <a:gd name="connsiteY420" fmla="*/ 265748 h 491489"/>
                <a:gd name="connsiteX421" fmla="*/ 593407 w 967871"/>
                <a:gd name="connsiteY421" fmla="*/ 260985 h 491489"/>
                <a:gd name="connsiteX422" fmla="*/ 587692 w 967871"/>
                <a:gd name="connsiteY422" fmla="*/ 255270 h 491489"/>
                <a:gd name="connsiteX423" fmla="*/ 582930 w 967871"/>
                <a:gd name="connsiteY423" fmla="*/ 251460 h 491489"/>
                <a:gd name="connsiteX424" fmla="*/ 577215 w 967871"/>
                <a:gd name="connsiteY424" fmla="*/ 247650 h 491489"/>
                <a:gd name="connsiteX425" fmla="*/ 588645 w 967871"/>
                <a:gd name="connsiteY425" fmla="*/ 249555 h 491489"/>
                <a:gd name="connsiteX426" fmla="*/ 594360 w 967871"/>
                <a:gd name="connsiteY426" fmla="*/ 250508 h 491489"/>
                <a:gd name="connsiteX427" fmla="*/ 600075 w 967871"/>
                <a:gd name="connsiteY427" fmla="*/ 253365 h 491489"/>
                <a:gd name="connsiteX428" fmla="*/ 607695 w 967871"/>
                <a:gd name="connsiteY428" fmla="*/ 255270 h 491489"/>
                <a:gd name="connsiteX429" fmla="*/ 621030 w 967871"/>
                <a:gd name="connsiteY429" fmla="*/ 255270 h 491489"/>
                <a:gd name="connsiteX430" fmla="*/ 628650 w 967871"/>
                <a:gd name="connsiteY430" fmla="*/ 256223 h 491489"/>
                <a:gd name="connsiteX431" fmla="*/ 635317 w 967871"/>
                <a:gd name="connsiteY431" fmla="*/ 256223 h 491489"/>
                <a:gd name="connsiteX432" fmla="*/ 641985 w 967871"/>
                <a:gd name="connsiteY432" fmla="*/ 254318 h 491489"/>
                <a:gd name="connsiteX433" fmla="*/ 650557 w 967871"/>
                <a:gd name="connsiteY433" fmla="*/ 250508 h 491489"/>
                <a:gd name="connsiteX434" fmla="*/ 661988 w 967871"/>
                <a:gd name="connsiteY434" fmla="*/ 240983 h 491489"/>
                <a:gd name="connsiteX435" fmla="*/ 662940 w 967871"/>
                <a:gd name="connsiteY435" fmla="*/ 236220 h 491489"/>
                <a:gd name="connsiteX436" fmla="*/ 661035 w 967871"/>
                <a:gd name="connsiteY436" fmla="*/ 232410 h 491489"/>
                <a:gd name="connsiteX437" fmla="*/ 660082 w 967871"/>
                <a:gd name="connsiteY437" fmla="*/ 228600 h 491489"/>
                <a:gd name="connsiteX438" fmla="*/ 672465 w 967871"/>
                <a:gd name="connsiteY438" fmla="*/ 226695 h 491489"/>
                <a:gd name="connsiteX439" fmla="*/ 670560 w 967871"/>
                <a:gd name="connsiteY439" fmla="*/ 223838 h 491489"/>
                <a:gd name="connsiteX440" fmla="*/ 659130 w 967871"/>
                <a:gd name="connsiteY440" fmla="*/ 222885 h 491489"/>
                <a:gd name="connsiteX441" fmla="*/ 650557 w 967871"/>
                <a:gd name="connsiteY441" fmla="*/ 223838 h 491489"/>
                <a:gd name="connsiteX442" fmla="*/ 646747 w 967871"/>
                <a:gd name="connsiteY442" fmla="*/ 222885 h 491489"/>
                <a:gd name="connsiteX443" fmla="*/ 669607 w 967871"/>
                <a:gd name="connsiteY443" fmla="*/ 218123 h 491489"/>
                <a:gd name="connsiteX444" fmla="*/ 680085 w 967871"/>
                <a:gd name="connsiteY444" fmla="*/ 217170 h 491489"/>
                <a:gd name="connsiteX445" fmla="*/ 683895 w 967871"/>
                <a:gd name="connsiteY445" fmla="*/ 215265 h 491489"/>
                <a:gd name="connsiteX446" fmla="*/ 685800 w 967871"/>
                <a:gd name="connsiteY446" fmla="*/ 212408 h 491489"/>
                <a:gd name="connsiteX447" fmla="*/ 680085 w 967871"/>
                <a:gd name="connsiteY447" fmla="*/ 206693 h 491489"/>
                <a:gd name="connsiteX448" fmla="*/ 686753 w 967871"/>
                <a:gd name="connsiteY448" fmla="*/ 204788 h 491489"/>
                <a:gd name="connsiteX449" fmla="*/ 697230 w 967871"/>
                <a:gd name="connsiteY449" fmla="*/ 205740 h 491489"/>
                <a:gd name="connsiteX450" fmla="*/ 705803 w 967871"/>
                <a:gd name="connsiteY450" fmla="*/ 203835 h 491489"/>
                <a:gd name="connsiteX451" fmla="*/ 715328 w 967871"/>
                <a:gd name="connsiteY451" fmla="*/ 200978 h 491489"/>
                <a:gd name="connsiteX452" fmla="*/ 727710 w 967871"/>
                <a:gd name="connsiteY452" fmla="*/ 191453 h 491489"/>
                <a:gd name="connsiteX453" fmla="*/ 755332 w 967871"/>
                <a:gd name="connsiteY453" fmla="*/ 168593 h 491489"/>
                <a:gd name="connsiteX454" fmla="*/ 765810 w 967871"/>
                <a:gd name="connsiteY454" fmla="*/ 169545 h 491489"/>
                <a:gd name="connsiteX455" fmla="*/ 776288 w 967871"/>
                <a:gd name="connsiteY455" fmla="*/ 163830 h 491489"/>
                <a:gd name="connsiteX456" fmla="*/ 786765 w 967871"/>
                <a:gd name="connsiteY456" fmla="*/ 160973 h 491489"/>
                <a:gd name="connsiteX457" fmla="*/ 794385 w 967871"/>
                <a:gd name="connsiteY457" fmla="*/ 157163 h 491489"/>
                <a:gd name="connsiteX458" fmla="*/ 803910 w 967871"/>
                <a:gd name="connsiteY458" fmla="*/ 152400 h 491489"/>
                <a:gd name="connsiteX459" fmla="*/ 810578 w 967871"/>
                <a:gd name="connsiteY459" fmla="*/ 148590 h 491489"/>
                <a:gd name="connsiteX460" fmla="*/ 818197 w 967871"/>
                <a:gd name="connsiteY460" fmla="*/ 145733 h 491489"/>
                <a:gd name="connsiteX461" fmla="*/ 864870 w 967871"/>
                <a:gd name="connsiteY461" fmla="*/ 125730 h 491489"/>
                <a:gd name="connsiteX462" fmla="*/ 864870 w 967871"/>
                <a:gd name="connsiteY462" fmla="*/ 123825 h 491489"/>
                <a:gd name="connsiteX463" fmla="*/ 866775 w 967871"/>
                <a:gd name="connsiteY463" fmla="*/ 121920 h 491489"/>
                <a:gd name="connsiteX464" fmla="*/ 858203 w 967871"/>
                <a:gd name="connsiteY464" fmla="*/ 118110 h 491489"/>
                <a:gd name="connsiteX465" fmla="*/ 842963 w 967871"/>
                <a:gd name="connsiteY465" fmla="*/ 120968 h 491489"/>
                <a:gd name="connsiteX466" fmla="*/ 825817 w 967871"/>
                <a:gd name="connsiteY466" fmla="*/ 123825 h 491489"/>
                <a:gd name="connsiteX467" fmla="*/ 815340 w 967871"/>
                <a:gd name="connsiteY467" fmla="*/ 125730 h 491489"/>
                <a:gd name="connsiteX468" fmla="*/ 805815 w 967871"/>
                <a:gd name="connsiteY468" fmla="*/ 128588 h 491489"/>
                <a:gd name="connsiteX469" fmla="*/ 791528 w 967871"/>
                <a:gd name="connsiteY469" fmla="*/ 133350 h 491489"/>
                <a:gd name="connsiteX470" fmla="*/ 781050 w 967871"/>
                <a:gd name="connsiteY470" fmla="*/ 131445 h 491489"/>
                <a:gd name="connsiteX471" fmla="*/ 786765 w 967871"/>
                <a:gd name="connsiteY471" fmla="*/ 127635 h 491489"/>
                <a:gd name="connsiteX472" fmla="*/ 802005 w 967871"/>
                <a:gd name="connsiteY472" fmla="*/ 121920 h 491489"/>
                <a:gd name="connsiteX473" fmla="*/ 812482 w 967871"/>
                <a:gd name="connsiteY473" fmla="*/ 118110 h 491489"/>
                <a:gd name="connsiteX474" fmla="*/ 841057 w 967871"/>
                <a:gd name="connsiteY474" fmla="*/ 112395 h 491489"/>
                <a:gd name="connsiteX475" fmla="*/ 851535 w 967871"/>
                <a:gd name="connsiteY475" fmla="*/ 109538 h 491489"/>
                <a:gd name="connsiteX476" fmla="*/ 865822 w 967871"/>
                <a:gd name="connsiteY476" fmla="*/ 104775 h 491489"/>
                <a:gd name="connsiteX477" fmla="*/ 869632 w 967871"/>
                <a:gd name="connsiteY477" fmla="*/ 102870 h 491489"/>
                <a:gd name="connsiteX478" fmla="*/ 881063 w 967871"/>
                <a:gd name="connsiteY478" fmla="*/ 100965 h 491489"/>
                <a:gd name="connsiteX479" fmla="*/ 886778 w 967871"/>
                <a:gd name="connsiteY479" fmla="*/ 100013 h 491489"/>
                <a:gd name="connsiteX480" fmla="*/ 892492 w 967871"/>
                <a:gd name="connsiteY480" fmla="*/ 99060 h 491489"/>
                <a:gd name="connsiteX481" fmla="*/ 899160 w 967871"/>
                <a:gd name="connsiteY481" fmla="*/ 98108 h 491489"/>
                <a:gd name="connsiteX482" fmla="*/ 912495 w 967871"/>
                <a:gd name="connsiteY482" fmla="*/ 95250 h 491489"/>
                <a:gd name="connsiteX483" fmla="*/ 921067 w 967871"/>
                <a:gd name="connsiteY483" fmla="*/ 91440 h 491489"/>
                <a:gd name="connsiteX484" fmla="*/ 934403 w 967871"/>
                <a:gd name="connsiteY484" fmla="*/ 84773 h 491489"/>
                <a:gd name="connsiteX485" fmla="*/ 944880 w 967871"/>
                <a:gd name="connsiteY485" fmla="*/ 83820 h 491489"/>
                <a:gd name="connsiteX486" fmla="*/ 949642 w 967871"/>
                <a:gd name="connsiteY486" fmla="*/ 80010 h 491489"/>
                <a:gd name="connsiteX487" fmla="*/ 953453 w 967871"/>
                <a:gd name="connsiteY487" fmla="*/ 76200 h 491489"/>
                <a:gd name="connsiteX488" fmla="*/ 957263 w 967871"/>
                <a:gd name="connsiteY488" fmla="*/ 74295 h 491489"/>
                <a:gd name="connsiteX489" fmla="*/ 964882 w 967871"/>
                <a:gd name="connsiteY489" fmla="*/ 70485 h 491489"/>
                <a:gd name="connsiteX490" fmla="*/ 965835 w 967871"/>
                <a:gd name="connsiteY490" fmla="*/ 64770 h 491489"/>
                <a:gd name="connsiteX491" fmla="*/ 956310 w 967871"/>
                <a:gd name="connsiteY491" fmla="*/ 55245 h 491489"/>
                <a:gd name="connsiteX492" fmla="*/ 936307 w 967871"/>
                <a:gd name="connsiteY492" fmla="*/ 48578 h 491489"/>
                <a:gd name="connsiteX493" fmla="*/ 919163 w 967871"/>
                <a:gd name="connsiteY493" fmla="*/ 49530 h 491489"/>
                <a:gd name="connsiteX494" fmla="*/ 902970 w 967871"/>
                <a:gd name="connsiteY494" fmla="*/ 49530 h 491489"/>
                <a:gd name="connsiteX495" fmla="*/ 883920 w 967871"/>
                <a:gd name="connsiteY495" fmla="*/ 36195 h 491489"/>
                <a:gd name="connsiteX496" fmla="*/ 889635 w 967871"/>
                <a:gd name="connsiteY496" fmla="*/ 22860 h 491489"/>
                <a:gd name="connsiteX497" fmla="*/ 870585 w 967871"/>
                <a:gd name="connsiteY497" fmla="*/ 20955 h 491489"/>
                <a:gd name="connsiteX498" fmla="*/ 849630 w 967871"/>
                <a:gd name="connsiteY498" fmla="*/ 22860 h 491489"/>
                <a:gd name="connsiteX499" fmla="*/ 831532 w 967871"/>
                <a:gd name="connsiteY499" fmla="*/ 18098 h 491489"/>
                <a:gd name="connsiteX500" fmla="*/ 824865 w 967871"/>
                <a:gd name="connsiteY500" fmla="*/ 27623 h 491489"/>
                <a:gd name="connsiteX501" fmla="*/ 815340 w 967871"/>
                <a:gd name="connsiteY501" fmla="*/ 28575 h 491489"/>
                <a:gd name="connsiteX502" fmla="*/ 803910 w 967871"/>
                <a:gd name="connsiteY502" fmla="*/ 25717 h 491489"/>
                <a:gd name="connsiteX503" fmla="*/ 792480 w 967871"/>
                <a:gd name="connsiteY503" fmla="*/ 31433 h 491489"/>
                <a:gd name="connsiteX504" fmla="*/ 781050 w 967871"/>
                <a:gd name="connsiteY504" fmla="*/ 35243 h 491489"/>
                <a:gd name="connsiteX505" fmla="*/ 760095 w 967871"/>
                <a:gd name="connsiteY505" fmla="*/ 40958 h 491489"/>
                <a:gd name="connsiteX506" fmla="*/ 750570 w 967871"/>
                <a:gd name="connsiteY506" fmla="*/ 39053 h 491489"/>
                <a:gd name="connsiteX507" fmla="*/ 737235 w 967871"/>
                <a:gd name="connsiteY507" fmla="*/ 40958 h 491489"/>
                <a:gd name="connsiteX508" fmla="*/ 724853 w 967871"/>
                <a:gd name="connsiteY508" fmla="*/ 44768 h 491489"/>
                <a:gd name="connsiteX509" fmla="*/ 756285 w 967871"/>
                <a:gd name="connsiteY509" fmla="*/ 32385 h 491489"/>
                <a:gd name="connsiteX510" fmla="*/ 774382 w 967871"/>
                <a:gd name="connsiteY510" fmla="*/ 31433 h 491489"/>
                <a:gd name="connsiteX511" fmla="*/ 792480 w 967871"/>
                <a:gd name="connsiteY511" fmla="*/ 24765 h 491489"/>
                <a:gd name="connsiteX512" fmla="*/ 797242 w 967871"/>
                <a:gd name="connsiteY512" fmla="*/ 21908 h 491489"/>
                <a:gd name="connsiteX513" fmla="*/ 798195 w 967871"/>
                <a:gd name="connsiteY513" fmla="*/ 18098 h 491489"/>
                <a:gd name="connsiteX514" fmla="*/ 786765 w 967871"/>
                <a:gd name="connsiteY514" fmla="*/ 17145 h 491489"/>
                <a:gd name="connsiteX515" fmla="*/ 784860 w 967871"/>
                <a:gd name="connsiteY515" fmla="*/ 17145 h 491489"/>
                <a:gd name="connsiteX516" fmla="*/ 777240 w 967871"/>
                <a:gd name="connsiteY516" fmla="*/ 18098 h 491489"/>
                <a:gd name="connsiteX517" fmla="*/ 760095 w 967871"/>
                <a:gd name="connsiteY517" fmla="*/ 17145 h 491489"/>
                <a:gd name="connsiteX518" fmla="*/ 754380 w 967871"/>
                <a:gd name="connsiteY518" fmla="*/ 15240 h 491489"/>
                <a:gd name="connsiteX519" fmla="*/ 751522 w 967871"/>
                <a:gd name="connsiteY519" fmla="*/ 13335 h 491489"/>
                <a:gd name="connsiteX520" fmla="*/ 740092 w 967871"/>
                <a:gd name="connsiteY520" fmla="*/ 10477 h 491489"/>
                <a:gd name="connsiteX521" fmla="*/ 732472 w 967871"/>
                <a:gd name="connsiteY521" fmla="*/ 11430 h 491489"/>
                <a:gd name="connsiteX522" fmla="*/ 722947 w 967871"/>
                <a:gd name="connsiteY522" fmla="*/ 14288 h 491489"/>
                <a:gd name="connsiteX523" fmla="*/ 719138 w 967871"/>
                <a:gd name="connsiteY523" fmla="*/ 11430 h 491489"/>
                <a:gd name="connsiteX524" fmla="*/ 709613 w 967871"/>
                <a:gd name="connsiteY524" fmla="*/ 10477 h 491489"/>
                <a:gd name="connsiteX525" fmla="*/ 702945 w 967871"/>
                <a:gd name="connsiteY525" fmla="*/ 8573 h 491489"/>
                <a:gd name="connsiteX526" fmla="*/ 697230 w 967871"/>
                <a:gd name="connsiteY526" fmla="*/ 7620 h 491489"/>
                <a:gd name="connsiteX527" fmla="*/ 684847 w 967871"/>
                <a:gd name="connsiteY527" fmla="*/ 4763 h 491489"/>
                <a:gd name="connsiteX528" fmla="*/ 679132 w 967871"/>
                <a:gd name="connsiteY528" fmla="*/ 1905 h 491489"/>
                <a:gd name="connsiteX529" fmla="*/ 674370 w 967871"/>
                <a:gd name="connsiteY529" fmla="*/ 1905 h 491489"/>
                <a:gd name="connsiteX530" fmla="*/ 667703 w 967871"/>
                <a:gd name="connsiteY530" fmla="*/ 0 h 491489"/>
                <a:gd name="connsiteX531" fmla="*/ 656272 w 967871"/>
                <a:gd name="connsiteY531" fmla="*/ 952 h 491489"/>
                <a:gd name="connsiteX532" fmla="*/ 649605 w 967871"/>
                <a:gd name="connsiteY532" fmla="*/ 4763 h 491489"/>
                <a:gd name="connsiteX533" fmla="*/ 643890 w 967871"/>
                <a:gd name="connsiteY533" fmla="*/ 7620 h 491489"/>
                <a:gd name="connsiteX534" fmla="*/ 646747 w 967871"/>
                <a:gd name="connsiteY534" fmla="*/ 11430 h 491489"/>
                <a:gd name="connsiteX535" fmla="*/ 654367 w 967871"/>
                <a:gd name="connsiteY535" fmla="*/ 15240 h 491489"/>
                <a:gd name="connsiteX536" fmla="*/ 655320 w 967871"/>
                <a:gd name="connsiteY536" fmla="*/ 19050 h 491489"/>
                <a:gd name="connsiteX537" fmla="*/ 645795 w 967871"/>
                <a:gd name="connsiteY537" fmla="*/ 18098 h 491489"/>
                <a:gd name="connsiteX538" fmla="*/ 636270 w 967871"/>
                <a:gd name="connsiteY538" fmla="*/ 14288 h 491489"/>
                <a:gd name="connsiteX539" fmla="*/ 635317 w 967871"/>
                <a:gd name="connsiteY539" fmla="*/ 10477 h 491489"/>
                <a:gd name="connsiteX540" fmla="*/ 634365 w 967871"/>
                <a:gd name="connsiteY540" fmla="*/ 6667 h 491489"/>
                <a:gd name="connsiteX541" fmla="*/ 628650 w 967871"/>
                <a:gd name="connsiteY541" fmla="*/ 4763 h 491489"/>
                <a:gd name="connsiteX542" fmla="*/ 621982 w 967871"/>
                <a:gd name="connsiteY542" fmla="*/ 5715 h 491489"/>
                <a:gd name="connsiteX543" fmla="*/ 597217 w 967871"/>
                <a:gd name="connsiteY543" fmla="*/ 3810 h 491489"/>
                <a:gd name="connsiteX544" fmla="*/ 589597 w 967871"/>
                <a:gd name="connsiteY544" fmla="*/ 2858 h 491489"/>
                <a:gd name="connsiteX545" fmla="*/ 581025 w 967871"/>
                <a:gd name="connsiteY545" fmla="*/ 6667 h 491489"/>
                <a:gd name="connsiteX546" fmla="*/ 578167 w 967871"/>
                <a:gd name="connsiteY546" fmla="*/ 12383 h 491489"/>
                <a:gd name="connsiteX547" fmla="*/ 573405 w 967871"/>
                <a:gd name="connsiteY547" fmla="*/ 15240 h 491489"/>
                <a:gd name="connsiteX548" fmla="*/ 573405 w 967871"/>
                <a:gd name="connsiteY548" fmla="*/ 17145 h 491489"/>
                <a:gd name="connsiteX549" fmla="*/ 579120 w 967871"/>
                <a:gd name="connsiteY549" fmla="*/ 22860 h 491489"/>
                <a:gd name="connsiteX550" fmla="*/ 584835 w 967871"/>
                <a:gd name="connsiteY550" fmla="*/ 26670 h 491489"/>
                <a:gd name="connsiteX551" fmla="*/ 573405 w 967871"/>
                <a:gd name="connsiteY551" fmla="*/ 27623 h 491489"/>
                <a:gd name="connsiteX552" fmla="*/ 565785 w 967871"/>
                <a:gd name="connsiteY552" fmla="*/ 25717 h 491489"/>
                <a:gd name="connsiteX553" fmla="*/ 559117 w 967871"/>
                <a:gd name="connsiteY553" fmla="*/ 20003 h 491489"/>
                <a:gd name="connsiteX554" fmla="*/ 554355 w 967871"/>
                <a:gd name="connsiteY554" fmla="*/ 14288 h 491489"/>
                <a:gd name="connsiteX555" fmla="*/ 548640 w 967871"/>
                <a:gd name="connsiteY555" fmla="*/ 9525 h 491489"/>
                <a:gd name="connsiteX556" fmla="*/ 528638 w 967871"/>
                <a:gd name="connsiteY556" fmla="*/ 9525 h 491489"/>
                <a:gd name="connsiteX557" fmla="*/ 518160 w 967871"/>
                <a:gd name="connsiteY557" fmla="*/ 8573 h 491489"/>
                <a:gd name="connsiteX558" fmla="*/ 509588 w 967871"/>
                <a:gd name="connsiteY558" fmla="*/ 7620 h 491489"/>
                <a:gd name="connsiteX559" fmla="*/ 495300 w 967871"/>
                <a:gd name="connsiteY559" fmla="*/ 7620 h 491489"/>
                <a:gd name="connsiteX560" fmla="*/ 467678 w 967871"/>
                <a:gd name="connsiteY560" fmla="*/ 6667 h 491489"/>
                <a:gd name="connsiteX561" fmla="*/ 456247 w 967871"/>
                <a:gd name="connsiteY561" fmla="*/ 10477 h 491489"/>
                <a:gd name="connsiteX562" fmla="*/ 456247 w 967871"/>
                <a:gd name="connsiteY562" fmla="*/ 13335 h 491489"/>
                <a:gd name="connsiteX563" fmla="*/ 461963 w 967871"/>
                <a:gd name="connsiteY563" fmla="*/ 20003 h 491489"/>
                <a:gd name="connsiteX564" fmla="*/ 468630 w 967871"/>
                <a:gd name="connsiteY564" fmla="*/ 25717 h 491489"/>
                <a:gd name="connsiteX565" fmla="*/ 475297 w 967871"/>
                <a:gd name="connsiteY565" fmla="*/ 29528 h 491489"/>
                <a:gd name="connsiteX566" fmla="*/ 481965 w 967871"/>
                <a:gd name="connsiteY566" fmla="*/ 29528 h 491489"/>
                <a:gd name="connsiteX567" fmla="*/ 488632 w 967871"/>
                <a:gd name="connsiteY567" fmla="*/ 35243 h 491489"/>
                <a:gd name="connsiteX568" fmla="*/ 491490 w 967871"/>
                <a:gd name="connsiteY568" fmla="*/ 38100 h 491489"/>
                <a:gd name="connsiteX569" fmla="*/ 498157 w 967871"/>
                <a:gd name="connsiteY569" fmla="*/ 40958 h 491489"/>
                <a:gd name="connsiteX570" fmla="*/ 498157 w 967871"/>
                <a:gd name="connsiteY570" fmla="*/ 49530 h 491489"/>
                <a:gd name="connsiteX571" fmla="*/ 492442 w 967871"/>
                <a:gd name="connsiteY571" fmla="*/ 47625 h 491489"/>
                <a:gd name="connsiteX572" fmla="*/ 487680 w 967871"/>
                <a:gd name="connsiteY572" fmla="*/ 42863 h 491489"/>
                <a:gd name="connsiteX573" fmla="*/ 482917 w 967871"/>
                <a:gd name="connsiteY573" fmla="*/ 38100 h 491489"/>
                <a:gd name="connsiteX574" fmla="*/ 477203 w 967871"/>
                <a:gd name="connsiteY574" fmla="*/ 36195 h 491489"/>
                <a:gd name="connsiteX575" fmla="*/ 466725 w 967871"/>
                <a:gd name="connsiteY575" fmla="*/ 34290 h 491489"/>
                <a:gd name="connsiteX576" fmla="*/ 464820 w 967871"/>
                <a:gd name="connsiteY576" fmla="*/ 30480 h 491489"/>
                <a:gd name="connsiteX577" fmla="*/ 458153 w 967871"/>
                <a:gd name="connsiteY577" fmla="*/ 23813 h 491489"/>
                <a:gd name="connsiteX578" fmla="*/ 454342 w 967871"/>
                <a:gd name="connsiteY578" fmla="*/ 19050 h 491489"/>
                <a:gd name="connsiteX579" fmla="*/ 442913 w 967871"/>
                <a:gd name="connsiteY579" fmla="*/ 19050 h 491489"/>
                <a:gd name="connsiteX580" fmla="*/ 432435 w 967871"/>
                <a:gd name="connsiteY580" fmla="*/ 17145 h 491489"/>
                <a:gd name="connsiteX581" fmla="*/ 425767 w 967871"/>
                <a:gd name="connsiteY581" fmla="*/ 20955 h 491489"/>
                <a:gd name="connsiteX582" fmla="*/ 416242 w 967871"/>
                <a:gd name="connsiteY582" fmla="*/ 18098 h 491489"/>
                <a:gd name="connsiteX583" fmla="*/ 410528 w 967871"/>
                <a:gd name="connsiteY583" fmla="*/ 16192 h 491489"/>
                <a:gd name="connsiteX584" fmla="*/ 401955 w 967871"/>
                <a:gd name="connsiteY584" fmla="*/ 15240 h 491489"/>
                <a:gd name="connsiteX585" fmla="*/ 397192 w 967871"/>
                <a:gd name="connsiteY585" fmla="*/ 13335 h 491489"/>
                <a:gd name="connsiteX586" fmla="*/ 387667 w 967871"/>
                <a:gd name="connsiteY586" fmla="*/ 11430 h 491489"/>
                <a:gd name="connsiteX587" fmla="*/ 373380 w 967871"/>
                <a:gd name="connsiteY587" fmla="*/ 14288 h 491489"/>
                <a:gd name="connsiteX588" fmla="*/ 368617 w 967871"/>
                <a:gd name="connsiteY588" fmla="*/ 15240 h 491489"/>
                <a:gd name="connsiteX589" fmla="*/ 367665 w 967871"/>
                <a:gd name="connsiteY589" fmla="*/ 17145 h 491489"/>
                <a:gd name="connsiteX590" fmla="*/ 371475 w 967871"/>
                <a:gd name="connsiteY590" fmla="*/ 25717 h 491489"/>
                <a:gd name="connsiteX591" fmla="*/ 378142 w 967871"/>
                <a:gd name="connsiteY591" fmla="*/ 29528 h 491489"/>
                <a:gd name="connsiteX592" fmla="*/ 384810 w 967871"/>
                <a:gd name="connsiteY592" fmla="*/ 35243 h 491489"/>
                <a:gd name="connsiteX593" fmla="*/ 373380 w 967871"/>
                <a:gd name="connsiteY593" fmla="*/ 32385 h 491489"/>
                <a:gd name="connsiteX594" fmla="*/ 367665 w 967871"/>
                <a:gd name="connsiteY594" fmla="*/ 29528 h 491489"/>
                <a:gd name="connsiteX595" fmla="*/ 360045 w 967871"/>
                <a:gd name="connsiteY595" fmla="*/ 25717 h 491489"/>
                <a:gd name="connsiteX596" fmla="*/ 354330 w 967871"/>
                <a:gd name="connsiteY596" fmla="*/ 24765 h 491489"/>
                <a:gd name="connsiteX597" fmla="*/ 342900 w 967871"/>
                <a:gd name="connsiteY597" fmla="*/ 24765 h 491489"/>
                <a:gd name="connsiteX598" fmla="*/ 331470 w 967871"/>
                <a:gd name="connsiteY598" fmla="*/ 24765 h 491489"/>
                <a:gd name="connsiteX599" fmla="*/ 324803 w 967871"/>
                <a:gd name="connsiteY599" fmla="*/ 28575 h 491489"/>
                <a:gd name="connsiteX600" fmla="*/ 328613 w 967871"/>
                <a:gd name="connsiteY600" fmla="*/ 32385 h 491489"/>
                <a:gd name="connsiteX601" fmla="*/ 340042 w 967871"/>
                <a:gd name="connsiteY601" fmla="*/ 40958 h 491489"/>
                <a:gd name="connsiteX602" fmla="*/ 345757 w 967871"/>
                <a:gd name="connsiteY602" fmla="*/ 43815 h 491489"/>
                <a:gd name="connsiteX603" fmla="*/ 338138 w 967871"/>
                <a:gd name="connsiteY603" fmla="*/ 45720 h 491489"/>
                <a:gd name="connsiteX604" fmla="*/ 332422 w 967871"/>
                <a:gd name="connsiteY604" fmla="*/ 40958 h 491489"/>
                <a:gd name="connsiteX605" fmla="*/ 323850 w 967871"/>
                <a:gd name="connsiteY605" fmla="*/ 39053 h 491489"/>
                <a:gd name="connsiteX606" fmla="*/ 312420 w 967871"/>
                <a:gd name="connsiteY606" fmla="*/ 39053 h 491489"/>
                <a:gd name="connsiteX607" fmla="*/ 300990 w 967871"/>
                <a:gd name="connsiteY607" fmla="*/ 44768 h 491489"/>
                <a:gd name="connsiteX608" fmla="*/ 303847 w 967871"/>
                <a:gd name="connsiteY608" fmla="*/ 47625 h 491489"/>
                <a:gd name="connsiteX609" fmla="*/ 304800 w 967871"/>
                <a:gd name="connsiteY609" fmla="*/ 51435 h 491489"/>
                <a:gd name="connsiteX610" fmla="*/ 296228 w 967871"/>
                <a:gd name="connsiteY610" fmla="*/ 53340 h 491489"/>
                <a:gd name="connsiteX611" fmla="*/ 289560 w 967871"/>
                <a:gd name="connsiteY611" fmla="*/ 55245 h 491489"/>
                <a:gd name="connsiteX612" fmla="*/ 289560 w 967871"/>
                <a:gd name="connsiteY612" fmla="*/ 61913 h 491489"/>
                <a:gd name="connsiteX613" fmla="*/ 294322 w 967871"/>
                <a:gd name="connsiteY613" fmla="*/ 64770 h 491489"/>
                <a:gd name="connsiteX614" fmla="*/ 300990 w 967871"/>
                <a:gd name="connsiteY614" fmla="*/ 67628 h 491489"/>
                <a:gd name="connsiteX615" fmla="*/ 306705 w 967871"/>
                <a:gd name="connsiteY615" fmla="*/ 67628 h 491489"/>
                <a:gd name="connsiteX616" fmla="*/ 316230 w 967871"/>
                <a:gd name="connsiteY616" fmla="*/ 69533 h 491489"/>
                <a:gd name="connsiteX617" fmla="*/ 340995 w 967871"/>
                <a:gd name="connsiteY617" fmla="*/ 78105 h 491489"/>
                <a:gd name="connsiteX618" fmla="*/ 353378 w 967871"/>
                <a:gd name="connsiteY618" fmla="*/ 80010 h 491489"/>
                <a:gd name="connsiteX619" fmla="*/ 361950 w 967871"/>
                <a:gd name="connsiteY619" fmla="*/ 83820 h 491489"/>
                <a:gd name="connsiteX620" fmla="*/ 372428 w 967871"/>
                <a:gd name="connsiteY620" fmla="*/ 84773 h 491489"/>
                <a:gd name="connsiteX621" fmla="*/ 381000 w 967871"/>
                <a:gd name="connsiteY621" fmla="*/ 87630 h 491489"/>
                <a:gd name="connsiteX622" fmla="*/ 388620 w 967871"/>
                <a:gd name="connsiteY622" fmla="*/ 96203 h 491489"/>
                <a:gd name="connsiteX623" fmla="*/ 388620 w 967871"/>
                <a:gd name="connsiteY623" fmla="*/ 100965 h 491489"/>
                <a:gd name="connsiteX624" fmla="*/ 377190 w 967871"/>
                <a:gd name="connsiteY624" fmla="*/ 96203 h 491489"/>
                <a:gd name="connsiteX625" fmla="*/ 367665 w 967871"/>
                <a:gd name="connsiteY625" fmla="*/ 88583 h 491489"/>
                <a:gd name="connsiteX626" fmla="*/ 359092 w 967871"/>
                <a:gd name="connsiteY626" fmla="*/ 84773 h 491489"/>
                <a:gd name="connsiteX627" fmla="*/ 340042 w 967871"/>
                <a:gd name="connsiteY627" fmla="*/ 82868 h 491489"/>
                <a:gd name="connsiteX628" fmla="*/ 336232 w 967871"/>
                <a:gd name="connsiteY628" fmla="*/ 80010 h 491489"/>
                <a:gd name="connsiteX629" fmla="*/ 318135 w 967871"/>
                <a:gd name="connsiteY629" fmla="*/ 76200 h 491489"/>
                <a:gd name="connsiteX630" fmla="*/ 306705 w 967871"/>
                <a:gd name="connsiteY630" fmla="*/ 72390 h 491489"/>
                <a:gd name="connsiteX631" fmla="*/ 297180 w 967871"/>
                <a:gd name="connsiteY631" fmla="*/ 68580 h 491489"/>
                <a:gd name="connsiteX632" fmla="*/ 287655 w 967871"/>
                <a:gd name="connsiteY632" fmla="*/ 66675 h 491489"/>
                <a:gd name="connsiteX633" fmla="*/ 281940 w 967871"/>
                <a:gd name="connsiteY633" fmla="*/ 67628 h 491489"/>
                <a:gd name="connsiteX634" fmla="*/ 285750 w 967871"/>
                <a:gd name="connsiteY634" fmla="*/ 72390 h 491489"/>
                <a:gd name="connsiteX635" fmla="*/ 296228 w 967871"/>
                <a:gd name="connsiteY635" fmla="*/ 79058 h 491489"/>
                <a:gd name="connsiteX636" fmla="*/ 299085 w 967871"/>
                <a:gd name="connsiteY636" fmla="*/ 81915 h 491489"/>
                <a:gd name="connsiteX637" fmla="*/ 288607 w 967871"/>
                <a:gd name="connsiteY637" fmla="*/ 82868 h 491489"/>
                <a:gd name="connsiteX638" fmla="*/ 278130 w 967871"/>
                <a:gd name="connsiteY638" fmla="*/ 77153 h 491489"/>
                <a:gd name="connsiteX639" fmla="*/ 271463 w 967871"/>
                <a:gd name="connsiteY639" fmla="*/ 73343 h 491489"/>
                <a:gd name="connsiteX640" fmla="*/ 261938 w 967871"/>
                <a:gd name="connsiteY640" fmla="*/ 63818 h 491489"/>
                <a:gd name="connsiteX641" fmla="*/ 249555 w 967871"/>
                <a:gd name="connsiteY641" fmla="*/ 60008 h 491489"/>
                <a:gd name="connsiteX642" fmla="*/ 239078 w 967871"/>
                <a:gd name="connsiteY642" fmla="*/ 59055 h 491489"/>
                <a:gd name="connsiteX643" fmla="*/ 229553 w 967871"/>
                <a:gd name="connsiteY643" fmla="*/ 58103 h 491489"/>
                <a:gd name="connsiteX644" fmla="*/ 223838 w 967871"/>
                <a:gd name="connsiteY644" fmla="*/ 56197 h 491489"/>
                <a:gd name="connsiteX645" fmla="*/ 212407 w 967871"/>
                <a:gd name="connsiteY645" fmla="*/ 51435 h 491489"/>
                <a:gd name="connsiteX646" fmla="*/ 199072 w 967871"/>
                <a:gd name="connsiteY646" fmla="*/ 49530 h 491489"/>
                <a:gd name="connsiteX647" fmla="*/ 199072 w 967871"/>
                <a:gd name="connsiteY647" fmla="*/ 54293 h 491489"/>
                <a:gd name="connsiteX648" fmla="*/ 195263 w 967871"/>
                <a:gd name="connsiteY648" fmla="*/ 61913 h 491489"/>
                <a:gd name="connsiteX649" fmla="*/ 200025 w 967871"/>
                <a:gd name="connsiteY649" fmla="*/ 68580 h 491489"/>
                <a:gd name="connsiteX650" fmla="*/ 189547 w 967871"/>
                <a:gd name="connsiteY650" fmla="*/ 67628 h 491489"/>
                <a:gd name="connsiteX651" fmla="*/ 180022 w 967871"/>
                <a:gd name="connsiteY651" fmla="*/ 65723 h 491489"/>
                <a:gd name="connsiteX652" fmla="*/ 168592 w 967871"/>
                <a:gd name="connsiteY652" fmla="*/ 67628 h 491489"/>
                <a:gd name="connsiteX653" fmla="*/ 159067 w 967871"/>
                <a:gd name="connsiteY653" fmla="*/ 71438 h 491489"/>
                <a:gd name="connsiteX654" fmla="*/ 161925 w 967871"/>
                <a:gd name="connsiteY654" fmla="*/ 74295 h 491489"/>
                <a:gd name="connsiteX655" fmla="*/ 180975 w 967871"/>
                <a:gd name="connsiteY655" fmla="*/ 78105 h 491489"/>
                <a:gd name="connsiteX656" fmla="*/ 197167 w 967871"/>
                <a:gd name="connsiteY656" fmla="*/ 77153 h 491489"/>
                <a:gd name="connsiteX657" fmla="*/ 204788 w 967871"/>
                <a:gd name="connsiteY657" fmla="*/ 80010 h 491489"/>
                <a:gd name="connsiteX658" fmla="*/ 217170 w 967871"/>
                <a:gd name="connsiteY658" fmla="*/ 86678 h 491489"/>
                <a:gd name="connsiteX659" fmla="*/ 219075 w 967871"/>
                <a:gd name="connsiteY659" fmla="*/ 92393 h 491489"/>
                <a:gd name="connsiteX660" fmla="*/ 205740 w 967871"/>
                <a:gd name="connsiteY660" fmla="*/ 95250 h 491489"/>
                <a:gd name="connsiteX661" fmla="*/ 194310 w 967871"/>
                <a:gd name="connsiteY661" fmla="*/ 87630 h 491489"/>
                <a:gd name="connsiteX662" fmla="*/ 187642 w 967871"/>
                <a:gd name="connsiteY662" fmla="*/ 84773 h 491489"/>
                <a:gd name="connsiteX663" fmla="*/ 170497 w 967871"/>
                <a:gd name="connsiteY663" fmla="*/ 81915 h 491489"/>
                <a:gd name="connsiteX664" fmla="*/ 161925 w 967871"/>
                <a:gd name="connsiteY664" fmla="*/ 81915 h 491489"/>
                <a:gd name="connsiteX665" fmla="*/ 157163 w 967871"/>
                <a:gd name="connsiteY665" fmla="*/ 89535 h 491489"/>
                <a:gd name="connsiteX666" fmla="*/ 150495 w 967871"/>
                <a:gd name="connsiteY666" fmla="*/ 89535 h 491489"/>
                <a:gd name="connsiteX667" fmla="*/ 144780 w 967871"/>
                <a:gd name="connsiteY667" fmla="*/ 84773 h 491489"/>
                <a:gd name="connsiteX668" fmla="*/ 140970 w 967871"/>
                <a:gd name="connsiteY668" fmla="*/ 80010 h 491489"/>
                <a:gd name="connsiteX669" fmla="*/ 126682 w 967871"/>
                <a:gd name="connsiteY669" fmla="*/ 80010 h 491489"/>
                <a:gd name="connsiteX670" fmla="*/ 114300 w 967871"/>
                <a:gd name="connsiteY670" fmla="*/ 79058 h 491489"/>
                <a:gd name="connsiteX671" fmla="*/ 100965 w 967871"/>
                <a:gd name="connsiteY671" fmla="*/ 81915 h 491489"/>
                <a:gd name="connsiteX672" fmla="*/ 89535 w 967871"/>
                <a:gd name="connsiteY672" fmla="*/ 90488 h 491489"/>
                <a:gd name="connsiteX673" fmla="*/ 84772 w 967871"/>
                <a:gd name="connsiteY673" fmla="*/ 95250 h 491489"/>
                <a:gd name="connsiteX674" fmla="*/ 79057 w 967871"/>
                <a:gd name="connsiteY674" fmla="*/ 98108 h 491489"/>
                <a:gd name="connsiteX675" fmla="*/ 70485 w 967871"/>
                <a:gd name="connsiteY675" fmla="*/ 95250 h 491489"/>
                <a:gd name="connsiteX676" fmla="*/ 65722 w 967871"/>
                <a:gd name="connsiteY676" fmla="*/ 92393 h 491489"/>
                <a:gd name="connsiteX677" fmla="*/ 52388 w 967871"/>
                <a:gd name="connsiteY677" fmla="*/ 92393 h 491489"/>
                <a:gd name="connsiteX678" fmla="*/ 44767 w 967871"/>
                <a:gd name="connsiteY678" fmla="*/ 94298 h 491489"/>
                <a:gd name="connsiteX679" fmla="*/ 35242 w 967871"/>
                <a:gd name="connsiteY679" fmla="*/ 96203 h 491489"/>
                <a:gd name="connsiteX680" fmla="*/ 26670 w 967871"/>
                <a:gd name="connsiteY680" fmla="*/ 98108 h 491489"/>
                <a:gd name="connsiteX681" fmla="*/ 20002 w 967871"/>
                <a:gd name="connsiteY681" fmla="*/ 102870 h 491489"/>
                <a:gd name="connsiteX682" fmla="*/ 11430 w 967871"/>
                <a:gd name="connsiteY682" fmla="*/ 105728 h 491489"/>
                <a:gd name="connsiteX683" fmla="*/ 4763 w 967871"/>
                <a:gd name="connsiteY683" fmla="*/ 107633 h 491489"/>
                <a:gd name="connsiteX684" fmla="*/ 0 w 967871"/>
                <a:gd name="connsiteY684" fmla="*/ 112395 h 491489"/>
                <a:gd name="connsiteX685" fmla="*/ 10477 w 967871"/>
                <a:gd name="connsiteY685" fmla="*/ 127635 h 49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Lst>
              <a:rect l="l" t="t" r="r" b="b"/>
              <a:pathLst>
                <a:path w="967871" h="491489">
                  <a:moveTo>
                    <a:pt x="10477" y="127635"/>
                  </a:moveTo>
                  <a:cubicBezTo>
                    <a:pt x="16192" y="128588"/>
                    <a:pt x="18097" y="130493"/>
                    <a:pt x="22860" y="130493"/>
                  </a:cubicBezTo>
                  <a:cubicBezTo>
                    <a:pt x="27622" y="130493"/>
                    <a:pt x="27622" y="134303"/>
                    <a:pt x="32385" y="129540"/>
                  </a:cubicBezTo>
                  <a:cubicBezTo>
                    <a:pt x="37147" y="124778"/>
                    <a:pt x="37147" y="124778"/>
                    <a:pt x="38100" y="123825"/>
                  </a:cubicBezTo>
                  <a:cubicBezTo>
                    <a:pt x="39052" y="122873"/>
                    <a:pt x="47625" y="120968"/>
                    <a:pt x="48577" y="120015"/>
                  </a:cubicBezTo>
                  <a:cubicBezTo>
                    <a:pt x="49530" y="120015"/>
                    <a:pt x="62865" y="118110"/>
                    <a:pt x="64770" y="118110"/>
                  </a:cubicBezTo>
                  <a:cubicBezTo>
                    <a:pt x="65722" y="118110"/>
                    <a:pt x="72390" y="116205"/>
                    <a:pt x="70485" y="119063"/>
                  </a:cubicBezTo>
                  <a:cubicBezTo>
                    <a:pt x="68580" y="121920"/>
                    <a:pt x="69532" y="121920"/>
                    <a:pt x="66675" y="122873"/>
                  </a:cubicBezTo>
                  <a:cubicBezTo>
                    <a:pt x="62865" y="123825"/>
                    <a:pt x="63817" y="121920"/>
                    <a:pt x="56197" y="125730"/>
                  </a:cubicBezTo>
                  <a:cubicBezTo>
                    <a:pt x="47625" y="129540"/>
                    <a:pt x="44767" y="129540"/>
                    <a:pt x="42863" y="132398"/>
                  </a:cubicBezTo>
                  <a:cubicBezTo>
                    <a:pt x="40957" y="135255"/>
                    <a:pt x="38100" y="135255"/>
                    <a:pt x="40957" y="137160"/>
                  </a:cubicBezTo>
                  <a:cubicBezTo>
                    <a:pt x="42863" y="139065"/>
                    <a:pt x="43815" y="141923"/>
                    <a:pt x="52388" y="141923"/>
                  </a:cubicBezTo>
                  <a:cubicBezTo>
                    <a:pt x="60960" y="140970"/>
                    <a:pt x="60960" y="140970"/>
                    <a:pt x="63817" y="140970"/>
                  </a:cubicBezTo>
                  <a:cubicBezTo>
                    <a:pt x="65722" y="140970"/>
                    <a:pt x="72390" y="137160"/>
                    <a:pt x="74295" y="136208"/>
                  </a:cubicBezTo>
                  <a:cubicBezTo>
                    <a:pt x="75247" y="135255"/>
                    <a:pt x="82867" y="132398"/>
                    <a:pt x="84772" y="132398"/>
                  </a:cubicBezTo>
                  <a:cubicBezTo>
                    <a:pt x="86678" y="131445"/>
                    <a:pt x="93345" y="130493"/>
                    <a:pt x="94297" y="130493"/>
                  </a:cubicBezTo>
                  <a:cubicBezTo>
                    <a:pt x="96203" y="130493"/>
                    <a:pt x="100013" y="131445"/>
                    <a:pt x="99060" y="132398"/>
                  </a:cubicBezTo>
                  <a:cubicBezTo>
                    <a:pt x="98107" y="133350"/>
                    <a:pt x="97155" y="134303"/>
                    <a:pt x="86678" y="137160"/>
                  </a:cubicBezTo>
                  <a:cubicBezTo>
                    <a:pt x="76200" y="140018"/>
                    <a:pt x="80010" y="137160"/>
                    <a:pt x="74295" y="140970"/>
                  </a:cubicBezTo>
                  <a:cubicBezTo>
                    <a:pt x="68580" y="144780"/>
                    <a:pt x="71438" y="142875"/>
                    <a:pt x="66675" y="146685"/>
                  </a:cubicBezTo>
                  <a:cubicBezTo>
                    <a:pt x="61913" y="150495"/>
                    <a:pt x="62865" y="150495"/>
                    <a:pt x="60007" y="153353"/>
                  </a:cubicBezTo>
                  <a:cubicBezTo>
                    <a:pt x="57150" y="156210"/>
                    <a:pt x="57150" y="155258"/>
                    <a:pt x="55245" y="157163"/>
                  </a:cubicBezTo>
                  <a:cubicBezTo>
                    <a:pt x="52388" y="159068"/>
                    <a:pt x="54292" y="161925"/>
                    <a:pt x="57150" y="163830"/>
                  </a:cubicBezTo>
                  <a:cubicBezTo>
                    <a:pt x="60007" y="165735"/>
                    <a:pt x="59055" y="166688"/>
                    <a:pt x="63817" y="167640"/>
                  </a:cubicBezTo>
                  <a:cubicBezTo>
                    <a:pt x="68580" y="169545"/>
                    <a:pt x="69532" y="170498"/>
                    <a:pt x="72390" y="170498"/>
                  </a:cubicBezTo>
                  <a:cubicBezTo>
                    <a:pt x="76200" y="169545"/>
                    <a:pt x="76200" y="168593"/>
                    <a:pt x="79057" y="168593"/>
                  </a:cubicBezTo>
                  <a:cubicBezTo>
                    <a:pt x="82867" y="168593"/>
                    <a:pt x="86678" y="166688"/>
                    <a:pt x="87630" y="169545"/>
                  </a:cubicBezTo>
                  <a:cubicBezTo>
                    <a:pt x="87630" y="172403"/>
                    <a:pt x="86678" y="171450"/>
                    <a:pt x="86678" y="175260"/>
                  </a:cubicBezTo>
                  <a:cubicBezTo>
                    <a:pt x="86678" y="179070"/>
                    <a:pt x="88582" y="180975"/>
                    <a:pt x="90488" y="181928"/>
                  </a:cubicBezTo>
                  <a:cubicBezTo>
                    <a:pt x="92392" y="182880"/>
                    <a:pt x="100965" y="185738"/>
                    <a:pt x="100965" y="185738"/>
                  </a:cubicBezTo>
                  <a:cubicBezTo>
                    <a:pt x="100965" y="185738"/>
                    <a:pt x="121920" y="191453"/>
                    <a:pt x="122872" y="192405"/>
                  </a:cubicBezTo>
                  <a:cubicBezTo>
                    <a:pt x="124778" y="192405"/>
                    <a:pt x="126682" y="194310"/>
                    <a:pt x="129540" y="196215"/>
                  </a:cubicBezTo>
                  <a:cubicBezTo>
                    <a:pt x="132397" y="198120"/>
                    <a:pt x="135255" y="198120"/>
                    <a:pt x="139065" y="198120"/>
                  </a:cubicBezTo>
                  <a:cubicBezTo>
                    <a:pt x="141922" y="199073"/>
                    <a:pt x="156210" y="197168"/>
                    <a:pt x="156210" y="197168"/>
                  </a:cubicBezTo>
                  <a:cubicBezTo>
                    <a:pt x="157163" y="195263"/>
                    <a:pt x="160972" y="190500"/>
                    <a:pt x="160972" y="190500"/>
                  </a:cubicBezTo>
                  <a:cubicBezTo>
                    <a:pt x="160972" y="190500"/>
                    <a:pt x="166688" y="184785"/>
                    <a:pt x="167640" y="183833"/>
                  </a:cubicBezTo>
                  <a:cubicBezTo>
                    <a:pt x="168592" y="182880"/>
                    <a:pt x="169545" y="181928"/>
                    <a:pt x="172403" y="180023"/>
                  </a:cubicBezTo>
                  <a:cubicBezTo>
                    <a:pt x="174307" y="178118"/>
                    <a:pt x="172403" y="179070"/>
                    <a:pt x="178117" y="175260"/>
                  </a:cubicBezTo>
                  <a:cubicBezTo>
                    <a:pt x="182880" y="171450"/>
                    <a:pt x="192405" y="172403"/>
                    <a:pt x="193357" y="172403"/>
                  </a:cubicBezTo>
                  <a:cubicBezTo>
                    <a:pt x="194310" y="171450"/>
                    <a:pt x="198120" y="169545"/>
                    <a:pt x="200025" y="170498"/>
                  </a:cubicBezTo>
                  <a:cubicBezTo>
                    <a:pt x="201930" y="170498"/>
                    <a:pt x="207645" y="169545"/>
                    <a:pt x="200978" y="173355"/>
                  </a:cubicBezTo>
                  <a:cubicBezTo>
                    <a:pt x="194310" y="178118"/>
                    <a:pt x="191453" y="181928"/>
                    <a:pt x="190500" y="182880"/>
                  </a:cubicBezTo>
                  <a:cubicBezTo>
                    <a:pt x="188595" y="183833"/>
                    <a:pt x="185738" y="184785"/>
                    <a:pt x="182880" y="186690"/>
                  </a:cubicBezTo>
                  <a:cubicBezTo>
                    <a:pt x="180022" y="188595"/>
                    <a:pt x="180022" y="187643"/>
                    <a:pt x="178117" y="190500"/>
                  </a:cubicBezTo>
                  <a:cubicBezTo>
                    <a:pt x="176213" y="193358"/>
                    <a:pt x="178117" y="187643"/>
                    <a:pt x="174307" y="194310"/>
                  </a:cubicBezTo>
                  <a:cubicBezTo>
                    <a:pt x="171450" y="201930"/>
                    <a:pt x="168592" y="201930"/>
                    <a:pt x="175260" y="202883"/>
                  </a:cubicBezTo>
                  <a:cubicBezTo>
                    <a:pt x="181928" y="203835"/>
                    <a:pt x="177165" y="204788"/>
                    <a:pt x="184785" y="203835"/>
                  </a:cubicBezTo>
                  <a:cubicBezTo>
                    <a:pt x="192405" y="202883"/>
                    <a:pt x="213360" y="204788"/>
                    <a:pt x="214313" y="205740"/>
                  </a:cubicBezTo>
                  <a:cubicBezTo>
                    <a:pt x="215265" y="206693"/>
                    <a:pt x="216217" y="205740"/>
                    <a:pt x="220028" y="206693"/>
                  </a:cubicBezTo>
                  <a:cubicBezTo>
                    <a:pt x="223838" y="207645"/>
                    <a:pt x="222885" y="206693"/>
                    <a:pt x="227647" y="206693"/>
                  </a:cubicBezTo>
                  <a:cubicBezTo>
                    <a:pt x="232410" y="207645"/>
                    <a:pt x="230505" y="206693"/>
                    <a:pt x="235267" y="206693"/>
                  </a:cubicBezTo>
                  <a:cubicBezTo>
                    <a:pt x="240982" y="206693"/>
                    <a:pt x="246697" y="205740"/>
                    <a:pt x="247650" y="205740"/>
                  </a:cubicBezTo>
                  <a:cubicBezTo>
                    <a:pt x="248603" y="205740"/>
                    <a:pt x="253365" y="204788"/>
                    <a:pt x="255270" y="204788"/>
                  </a:cubicBezTo>
                  <a:cubicBezTo>
                    <a:pt x="256222" y="203835"/>
                    <a:pt x="259080" y="204788"/>
                    <a:pt x="260032" y="201930"/>
                  </a:cubicBezTo>
                  <a:cubicBezTo>
                    <a:pt x="260985" y="200025"/>
                    <a:pt x="259080" y="200025"/>
                    <a:pt x="261938" y="197168"/>
                  </a:cubicBezTo>
                  <a:cubicBezTo>
                    <a:pt x="264795" y="194310"/>
                    <a:pt x="267653" y="190500"/>
                    <a:pt x="268605" y="188595"/>
                  </a:cubicBezTo>
                  <a:cubicBezTo>
                    <a:pt x="269557" y="186690"/>
                    <a:pt x="272415" y="184785"/>
                    <a:pt x="274320" y="184785"/>
                  </a:cubicBezTo>
                  <a:cubicBezTo>
                    <a:pt x="276225" y="184785"/>
                    <a:pt x="280035" y="180023"/>
                    <a:pt x="278130" y="188595"/>
                  </a:cubicBezTo>
                  <a:cubicBezTo>
                    <a:pt x="276225" y="197168"/>
                    <a:pt x="275272" y="194310"/>
                    <a:pt x="278130" y="198120"/>
                  </a:cubicBezTo>
                  <a:cubicBezTo>
                    <a:pt x="280988" y="200978"/>
                    <a:pt x="279082" y="200025"/>
                    <a:pt x="281940" y="200978"/>
                  </a:cubicBezTo>
                  <a:cubicBezTo>
                    <a:pt x="284797" y="201930"/>
                    <a:pt x="300038" y="200025"/>
                    <a:pt x="304800" y="200978"/>
                  </a:cubicBezTo>
                  <a:cubicBezTo>
                    <a:pt x="309563" y="201930"/>
                    <a:pt x="315278" y="201930"/>
                    <a:pt x="318135" y="201930"/>
                  </a:cubicBezTo>
                  <a:cubicBezTo>
                    <a:pt x="321945" y="201930"/>
                    <a:pt x="330517" y="199073"/>
                    <a:pt x="331470" y="199073"/>
                  </a:cubicBezTo>
                  <a:cubicBezTo>
                    <a:pt x="332422" y="199073"/>
                    <a:pt x="336232" y="197168"/>
                    <a:pt x="336232" y="197168"/>
                  </a:cubicBezTo>
                  <a:lnTo>
                    <a:pt x="341947" y="195263"/>
                  </a:lnTo>
                  <a:cubicBezTo>
                    <a:pt x="341947" y="195263"/>
                    <a:pt x="349567" y="191453"/>
                    <a:pt x="354330" y="189548"/>
                  </a:cubicBezTo>
                  <a:cubicBezTo>
                    <a:pt x="359092" y="187643"/>
                    <a:pt x="378142" y="185738"/>
                    <a:pt x="381000" y="184785"/>
                  </a:cubicBezTo>
                  <a:cubicBezTo>
                    <a:pt x="384810" y="183833"/>
                    <a:pt x="390525" y="181928"/>
                    <a:pt x="392430" y="180975"/>
                  </a:cubicBezTo>
                  <a:cubicBezTo>
                    <a:pt x="394335" y="180023"/>
                    <a:pt x="396240" y="179070"/>
                    <a:pt x="398145" y="177165"/>
                  </a:cubicBezTo>
                  <a:cubicBezTo>
                    <a:pt x="400050" y="176213"/>
                    <a:pt x="401003" y="173355"/>
                    <a:pt x="401955" y="173355"/>
                  </a:cubicBezTo>
                  <a:cubicBezTo>
                    <a:pt x="402907" y="172403"/>
                    <a:pt x="396240" y="178118"/>
                    <a:pt x="403860" y="169545"/>
                  </a:cubicBezTo>
                  <a:cubicBezTo>
                    <a:pt x="411480" y="160973"/>
                    <a:pt x="407670" y="161925"/>
                    <a:pt x="412432" y="160973"/>
                  </a:cubicBezTo>
                  <a:cubicBezTo>
                    <a:pt x="416242" y="160973"/>
                    <a:pt x="420053" y="160020"/>
                    <a:pt x="421957" y="159068"/>
                  </a:cubicBezTo>
                  <a:cubicBezTo>
                    <a:pt x="424815" y="158115"/>
                    <a:pt x="424815" y="158115"/>
                    <a:pt x="427672" y="155258"/>
                  </a:cubicBezTo>
                  <a:cubicBezTo>
                    <a:pt x="430530" y="152400"/>
                    <a:pt x="429578" y="151448"/>
                    <a:pt x="433388" y="149543"/>
                  </a:cubicBezTo>
                  <a:cubicBezTo>
                    <a:pt x="437197" y="147638"/>
                    <a:pt x="427672" y="152400"/>
                    <a:pt x="441007" y="145733"/>
                  </a:cubicBezTo>
                  <a:cubicBezTo>
                    <a:pt x="455295" y="139065"/>
                    <a:pt x="478155" y="137160"/>
                    <a:pt x="469582" y="139065"/>
                  </a:cubicBezTo>
                  <a:cubicBezTo>
                    <a:pt x="461010" y="140970"/>
                    <a:pt x="440055" y="152400"/>
                    <a:pt x="434340" y="155258"/>
                  </a:cubicBezTo>
                  <a:cubicBezTo>
                    <a:pt x="428625" y="158115"/>
                    <a:pt x="429578" y="156210"/>
                    <a:pt x="423863" y="162878"/>
                  </a:cubicBezTo>
                  <a:cubicBezTo>
                    <a:pt x="418147" y="168593"/>
                    <a:pt x="417195" y="170498"/>
                    <a:pt x="415290" y="171450"/>
                  </a:cubicBezTo>
                  <a:cubicBezTo>
                    <a:pt x="413385" y="173355"/>
                    <a:pt x="414338" y="173355"/>
                    <a:pt x="414338" y="175260"/>
                  </a:cubicBezTo>
                  <a:cubicBezTo>
                    <a:pt x="414338" y="177165"/>
                    <a:pt x="419100" y="178118"/>
                    <a:pt x="421957" y="178118"/>
                  </a:cubicBezTo>
                  <a:cubicBezTo>
                    <a:pt x="423863" y="178118"/>
                    <a:pt x="426720" y="179070"/>
                    <a:pt x="430530" y="179070"/>
                  </a:cubicBezTo>
                  <a:cubicBezTo>
                    <a:pt x="434340" y="179070"/>
                    <a:pt x="435292" y="178118"/>
                    <a:pt x="439103" y="178118"/>
                  </a:cubicBezTo>
                  <a:cubicBezTo>
                    <a:pt x="442913" y="178118"/>
                    <a:pt x="443865" y="177165"/>
                    <a:pt x="447675" y="177165"/>
                  </a:cubicBezTo>
                  <a:cubicBezTo>
                    <a:pt x="451485" y="177165"/>
                    <a:pt x="455295" y="175260"/>
                    <a:pt x="462915" y="177165"/>
                  </a:cubicBezTo>
                  <a:cubicBezTo>
                    <a:pt x="470535" y="179070"/>
                    <a:pt x="473392" y="180975"/>
                    <a:pt x="463867" y="180023"/>
                  </a:cubicBezTo>
                  <a:cubicBezTo>
                    <a:pt x="454342" y="180023"/>
                    <a:pt x="453390" y="180023"/>
                    <a:pt x="448628" y="180023"/>
                  </a:cubicBezTo>
                  <a:cubicBezTo>
                    <a:pt x="443865" y="180975"/>
                    <a:pt x="441960" y="180975"/>
                    <a:pt x="437197" y="181928"/>
                  </a:cubicBezTo>
                  <a:cubicBezTo>
                    <a:pt x="432435" y="182880"/>
                    <a:pt x="433388" y="180975"/>
                    <a:pt x="427672" y="181928"/>
                  </a:cubicBezTo>
                  <a:cubicBezTo>
                    <a:pt x="421957" y="182880"/>
                    <a:pt x="421957" y="181928"/>
                    <a:pt x="417195" y="183833"/>
                  </a:cubicBezTo>
                  <a:cubicBezTo>
                    <a:pt x="412432" y="185738"/>
                    <a:pt x="410528" y="184785"/>
                    <a:pt x="407670" y="186690"/>
                  </a:cubicBezTo>
                  <a:cubicBezTo>
                    <a:pt x="404813" y="188595"/>
                    <a:pt x="404813" y="188595"/>
                    <a:pt x="400050" y="189548"/>
                  </a:cubicBezTo>
                  <a:cubicBezTo>
                    <a:pt x="395288" y="191453"/>
                    <a:pt x="393382" y="192405"/>
                    <a:pt x="389572" y="193358"/>
                  </a:cubicBezTo>
                  <a:cubicBezTo>
                    <a:pt x="386715" y="194310"/>
                    <a:pt x="391478" y="190500"/>
                    <a:pt x="383857" y="195263"/>
                  </a:cubicBezTo>
                  <a:cubicBezTo>
                    <a:pt x="377190" y="200978"/>
                    <a:pt x="378142" y="200025"/>
                    <a:pt x="373380" y="201930"/>
                  </a:cubicBezTo>
                  <a:cubicBezTo>
                    <a:pt x="368617" y="203835"/>
                    <a:pt x="370522" y="202883"/>
                    <a:pt x="364807" y="204788"/>
                  </a:cubicBezTo>
                  <a:cubicBezTo>
                    <a:pt x="359092" y="206693"/>
                    <a:pt x="359092" y="206693"/>
                    <a:pt x="355282" y="207645"/>
                  </a:cubicBezTo>
                  <a:cubicBezTo>
                    <a:pt x="351472" y="208598"/>
                    <a:pt x="356235" y="207645"/>
                    <a:pt x="346710" y="207645"/>
                  </a:cubicBezTo>
                  <a:cubicBezTo>
                    <a:pt x="337185" y="208598"/>
                    <a:pt x="330517" y="211455"/>
                    <a:pt x="327660" y="211455"/>
                  </a:cubicBezTo>
                  <a:cubicBezTo>
                    <a:pt x="324803" y="211455"/>
                    <a:pt x="319088" y="209550"/>
                    <a:pt x="315278" y="210503"/>
                  </a:cubicBezTo>
                  <a:cubicBezTo>
                    <a:pt x="312420" y="211455"/>
                    <a:pt x="308610" y="209550"/>
                    <a:pt x="304800" y="210503"/>
                  </a:cubicBezTo>
                  <a:cubicBezTo>
                    <a:pt x="300990" y="211455"/>
                    <a:pt x="300038" y="210503"/>
                    <a:pt x="297180" y="212408"/>
                  </a:cubicBezTo>
                  <a:cubicBezTo>
                    <a:pt x="294322" y="214313"/>
                    <a:pt x="292417" y="214313"/>
                    <a:pt x="288607" y="215265"/>
                  </a:cubicBezTo>
                  <a:cubicBezTo>
                    <a:pt x="284797" y="217170"/>
                    <a:pt x="283845" y="216218"/>
                    <a:pt x="285750" y="219075"/>
                  </a:cubicBezTo>
                  <a:cubicBezTo>
                    <a:pt x="287655" y="221933"/>
                    <a:pt x="290513" y="228600"/>
                    <a:pt x="292417" y="230505"/>
                  </a:cubicBezTo>
                  <a:cubicBezTo>
                    <a:pt x="294322" y="231458"/>
                    <a:pt x="299085" y="231458"/>
                    <a:pt x="300990" y="234315"/>
                  </a:cubicBezTo>
                  <a:cubicBezTo>
                    <a:pt x="303847" y="237173"/>
                    <a:pt x="305753" y="239078"/>
                    <a:pt x="308610" y="240030"/>
                  </a:cubicBezTo>
                  <a:cubicBezTo>
                    <a:pt x="311467" y="240983"/>
                    <a:pt x="322897" y="246698"/>
                    <a:pt x="324803" y="247650"/>
                  </a:cubicBezTo>
                  <a:cubicBezTo>
                    <a:pt x="327660" y="248603"/>
                    <a:pt x="331470" y="248603"/>
                    <a:pt x="330517" y="251460"/>
                  </a:cubicBezTo>
                  <a:cubicBezTo>
                    <a:pt x="329565" y="254318"/>
                    <a:pt x="325755" y="257175"/>
                    <a:pt x="326707" y="258128"/>
                  </a:cubicBezTo>
                  <a:cubicBezTo>
                    <a:pt x="327660" y="259080"/>
                    <a:pt x="326707" y="260033"/>
                    <a:pt x="330517" y="260985"/>
                  </a:cubicBezTo>
                  <a:cubicBezTo>
                    <a:pt x="334328" y="261938"/>
                    <a:pt x="339090" y="261938"/>
                    <a:pt x="340042" y="261938"/>
                  </a:cubicBezTo>
                  <a:cubicBezTo>
                    <a:pt x="340995" y="261938"/>
                    <a:pt x="349567" y="261938"/>
                    <a:pt x="351472" y="261938"/>
                  </a:cubicBezTo>
                  <a:cubicBezTo>
                    <a:pt x="353378" y="261938"/>
                    <a:pt x="353378" y="261938"/>
                    <a:pt x="363855" y="261938"/>
                  </a:cubicBezTo>
                  <a:cubicBezTo>
                    <a:pt x="374332" y="261938"/>
                    <a:pt x="381953" y="262890"/>
                    <a:pt x="379095" y="262890"/>
                  </a:cubicBezTo>
                  <a:cubicBezTo>
                    <a:pt x="377190" y="263843"/>
                    <a:pt x="366713" y="265748"/>
                    <a:pt x="361950" y="265748"/>
                  </a:cubicBezTo>
                  <a:cubicBezTo>
                    <a:pt x="357188" y="265748"/>
                    <a:pt x="342900" y="264795"/>
                    <a:pt x="340995" y="264795"/>
                  </a:cubicBezTo>
                  <a:cubicBezTo>
                    <a:pt x="340042" y="264795"/>
                    <a:pt x="336232" y="263843"/>
                    <a:pt x="330517" y="263843"/>
                  </a:cubicBezTo>
                  <a:cubicBezTo>
                    <a:pt x="324803" y="263843"/>
                    <a:pt x="322897" y="264795"/>
                    <a:pt x="320040" y="261938"/>
                  </a:cubicBezTo>
                  <a:cubicBezTo>
                    <a:pt x="316230" y="260033"/>
                    <a:pt x="319088" y="262890"/>
                    <a:pt x="312420" y="254318"/>
                  </a:cubicBezTo>
                  <a:cubicBezTo>
                    <a:pt x="304800" y="245745"/>
                    <a:pt x="308610" y="241935"/>
                    <a:pt x="304800" y="242888"/>
                  </a:cubicBezTo>
                  <a:cubicBezTo>
                    <a:pt x="301942" y="243840"/>
                    <a:pt x="292417" y="240983"/>
                    <a:pt x="290513" y="240983"/>
                  </a:cubicBezTo>
                  <a:cubicBezTo>
                    <a:pt x="288607" y="240983"/>
                    <a:pt x="289560" y="238125"/>
                    <a:pt x="286703" y="236220"/>
                  </a:cubicBezTo>
                  <a:cubicBezTo>
                    <a:pt x="283845" y="235268"/>
                    <a:pt x="286703" y="235268"/>
                    <a:pt x="280035" y="233363"/>
                  </a:cubicBezTo>
                  <a:cubicBezTo>
                    <a:pt x="272415" y="231458"/>
                    <a:pt x="272415" y="229553"/>
                    <a:pt x="269557" y="228600"/>
                  </a:cubicBezTo>
                  <a:cubicBezTo>
                    <a:pt x="266700" y="227648"/>
                    <a:pt x="267653" y="225743"/>
                    <a:pt x="263842" y="224790"/>
                  </a:cubicBezTo>
                  <a:cubicBezTo>
                    <a:pt x="260032" y="222885"/>
                    <a:pt x="260032" y="221933"/>
                    <a:pt x="256222" y="220980"/>
                  </a:cubicBezTo>
                  <a:cubicBezTo>
                    <a:pt x="252413" y="220980"/>
                    <a:pt x="248603" y="219075"/>
                    <a:pt x="245745" y="219075"/>
                  </a:cubicBezTo>
                  <a:cubicBezTo>
                    <a:pt x="242888" y="219075"/>
                    <a:pt x="242888" y="218123"/>
                    <a:pt x="239078" y="218123"/>
                  </a:cubicBezTo>
                  <a:cubicBezTo>
                    <a:pt x="235267" y="218123"/>
                    <a:pt x="231457" y="216218"/>
                    <a:pt x="227647" y="217170"/>
                  </a:cubicBezTo>
                  <a:cubicBezTo>
                    <a:pt x="223838" y="218123"/>
                    <a:pt x="226695" y="215265"/>
                    <a:pt x="218122" y="216218"/>
                  </a:cubicBezTo>
                  <a:cubicBezTo>
                    <a:pt x="209550" y="217170"/>
                    <a:pt x="210503" y="218123"/>
                    <a:pt x="209550" y="218123"/>
                  </a:cubicBezTo>
                  <a:cubicBezTo>
                    <a:pt x="207645" y="218123"/>
                    <a:pt x="204788" y="215265"/>
                    <a:pt x="201930" y="215265"/>
                  </a:cubicBezTo>
                  <a:cubicBezTo>
                    <a:pt x="199072" y="215265"/>
                    <a:pt x="199072" y="213360"/>
                    <a:pt x="194310" y="213360"/>
                  </a:cubicBezTo>
                  <a:cubicBezTo>
                    <a:pt x="189547" y="213360"/>
                    <a:pt x="186690" y="212408"/>
                    <a:pt x="180975" y="214313"/>
                  </a:cubicBezTo>
                  <a:cubicBezTo>
                    <a:pt x="175260" y="216218"/>
                    <a:pt x="177165" y="212408"/>
                    <a:pt x="172403" y="217170"/>
                  </a:cubicBezTo>
                  <a:cubicBezTo>
                    <a:pt x="167640" y="221933"/>
                    <a:pt x="168592" y="220028"/>
                    <a:pt x="167640" y="224790"/>
                  </a:cubicBezTo>
                  <a:cubicBezTo>
                    <a:pt x="166688" y="229553"/>
                    <a:pt x="166688" y="229553"/>
                    <a:pt x="169545" y="233363"/>
                  </a:cubicBezTo>
                  <a:cubicBezTo>
                    <a:pt x="172403" y="237173"/>
                    <a:pt x="172403" y="238125"/>
                    <a:pt x="175260" y="240030"/>
                  </a:cubicBezTo>
                  <a:cubicBezTo>
                    <a:pt x="179070" y="241935"/>
                    <a:pt x="180022" y="241935"/>
                    <a:pt x="180022" y="242888"/>
                  </a:cubicBezTo>
                  <a:cubicBezTo>
                    <a:pt x="180022" y="243840"/>
                    <a:pt x="180022" y="243840"/>
                    <a:pt x="179070" y="246698"/>
                  </a:cubicBezTo>
                  <a:cubicBezTo>
                    <a:pt x="178117" y="249555"/>
                    <a:pt x="179070" y="250508"/>
                    <a:pt x="180975" y="251460"/>
                  </a:cubicBezTo>
                  <a:cubicBezTo>
                    <a:pt x="182880" y="252413"/>
                    <a:pt x="185738" y="254318"/>
                    <a:pt x="188595" y="255270"/>
                  </a:cubicBezTo>
                  <a:cubicBezTo>
                    <a:pt x="191453" y="256223"/>
                    <a:pt x="195263" y="259080"/>
                    <a:pt x="200025" y="259080"/>
                  </a:cubicBezTo>
                  <a:cubicBezTo>
                    <a:pt x="204788" y="259080"/>
                    <a:pt x="219075" y="263843"/>
                    <a:pt x="223838" y="266700"/>
                  </a:cubicBezTo>
                  <a:cubicBezTo>
                    <a:pt x="228600" y="268605"/>
                    <a:pt x="228600" y="274320"/>
                    <a:pt x="230505" y="276225"/>
                  </a:cubicBezTo>
                  <a:cubicBezTo>
                    <a:pt x="233363" y="278130"/>
                    <a:pt x="234315" y="279083"/>
                    <a:pt x="236220" y="280988"/>
                  </a:cubicBezTo>
                  <a:cubicBezTo>
                    <a:pt x="238125" y="282893"/>
                    <a:pt x="239078" y="284798"/>
                    <a:pt x="242888" y="286703"/>
                  </a:cubicBezTo>
                  <a:cubicBezTo>
                    <a:pt x="245745" y="288608"/>
                    <a:pt x="244792" y="287655"/>
                    <a:pt x="248603" y="290513"/>
                  </a:cubicBezTo>
                  <a:cubicBezTo>
                    <a:pt x="252413" y="293370"/>
                    <a:pt x="265747" y="303848"/>
                    <a:pt x="267653" y="303848"/>
                  </a:cubicBezTo>
                  <a:cubicBezTo>
                    <a:pt x="269557" y="304800"/>
                    <a:pt x="271463" y="307658"/>
                    <a:pt x="272415" y="308610"/>
                  </a:cubicBezTo>
                  <a:cubicBezTo>
                    <a:pt x="274320" y="309563"/>
                    <a:pt x="275272" y="308610"/>
                    <a:pt x="278130" y="310515"/>
                  </a:cubicBezTo>
                  <a:cubicBezTo>
                    <a:pt x="280988" y="311468"/>
                    <a:pt x="281940" y="311468"/>
                    <a:pt x="283845" y="311468"/>
                  </a:cubicBezTo>
                  <a:cubicBezTo>
                    <a:pt x="286703" y="312420"/>
                    <a:pt x="289560" y="313373"/>
                    <a:pt x="289560" y="313373"/>
                  </a:cubicBezTo>
                  <a:cubicBezTo>
                    <a:pt x="289560" y="313373"/>
                    <a:pt x="291465" y="313373"/>
                    <a:pt x="293370" y="313373"/>
                  </a:cubicBezTo>
                  <a:cubicBezTo>
                    <a:pt x="295275" y="313373"/>
                    <a:pt x="296228" y="312420"/>
                    <a:pt x="299085" y="312420"/>
                  </a:cubicBezTo>
                  <a:cubicBezTo>
                    <a:pt x="302895" y="312420"/>
                    <a:pt x="307657" y="312420"/>
                    <a:pt x="309563" y="311468"/>
                  </a:cubicBezTo>
                  <a:cubicBezTo>
                    <a:pt x="311467" y="310515"/>
                    <a:pt x="316230" y="308610"/>
                    <a:pt x="317182" y="308610"/>
                  </a:cubicBezTo>
                  <a:cubicBezTo>
                    <a:pt x="318135" y="308610"/>
                    <a:pt x="322897" y="306705"/>
                    <a:pt x="324803" y="307658"/>
                  </a:cubicBezTo>
                  <a:cubicBezTo>
                    <a:pt x="326707" y="308610"/>
                    <a:pt x="328613" y="305753"/>
                    <a:pt x="326707" y="309563"/>
                  </a:cubicBezTo>
                  <a:cubicBezTo>
                    <a:pt x="324803" y="313373"/>
                    <a:pt x="323850" y="313373"/>
                    <a:pt x="319088" y="314325"/>
                  </a:cubicBezTo>
                  <a:cubicBezTo>
                    <a:pt x="314325" y="315278"/>
                    <a:pt x="303847" y="320040"/>
                    <a:pt x="302895" y="320040"/>
                  </a:cubicBezTo>
                  <a:cubicBezTo>
                    <a:pt x="301942" y="320040"/>
                    <a:pt x="291465" y="320040"/>
                    <a:pt x="290513" y="320993"/>
                  </a:cubicBezTo>
                  <a:cubicBezTo>
                    <a:pt x="289560" y="321945"/>
                    <a:pt x="293370" y="320040"/>
                    <a:pt x="297180" y="322898"/>
                  </a:cubicBezTo>
                  <a:cubicBezTo>
                    <a:pt x="300990" y="325755"/>
                    <a:pt x="302895" y="324803"/>
                    <a:pt x="304800" y="327660"/>
                  </a:cubicBezTo>
                  <a:cubicBezTo>
                    <a:pt x="305753" y="330518"/>
                    <a:pt x="307657" y="332423"/>
                    <a:pt x="306705" y="333375"/>
                  </a:cubicBezTo>
                  <a:cubicBezTo>
                    <a:pt x="305753" y="335280"/>
                    <a:pt x="304800" y="336233"/>
                    <a:pt x="301942" y="337185"/>
                  </a:cubicBezTo>
                  <a:cubicBezTo>
                    <a:pt x="299085" y="338138"/>
                    <a:pt x="296228" y="338138"/>
                    <a:pt x="296228" y="338138"/>
                  </a:cubicBezTo>
                  <a:cubicBezTo>
                    <a:pt x="296228" y="338138"/>
                    <a:pt x="290513" y="336233"/>
                    <a:pt x="287655" y="335280"/>
                  </a:cubicBezTo>
                  <a:cubicBezTo>
                    <a:pt x="284797" y="334328"/>
                    <a:pt x="282892" y="330518"/>
                    <a:pt x="278130" y="327660"/>
                  </a:cubicBezTo>
                  <a:cubicBezTo>
                    <a:pt x="273367" y="324803"/>
                    <a:pt x="273367" y="322898"/>
                    <a:pt x="268605" y="321945"/>
                  </a:cubicBezTo>
                  <a:cubicBezTo>
                    <a:pt x="263842" y="320993"/>
                    <a:pt x="268605" y="320040"/>
                    <a:pt x="262890" y="320040"/>
                  </a:cubicBezTo>
                  <a:cubicBezTo>
                    <a:pt x="257175" y="320040"/>
                    <a:pt x="244792" y="318135"/>
                    <a:pt x="241935" y="318135"/>
                  </a:cubicBezTo>
                  <a:cubicBezTo>
                    <a:pt x="239078" y="318135"/>
                    <a:pt x="231457" y="316230"/>
                    <a:pt x="226695" y="316230"/>
                  </a:cubicBezTo>
                  <a:cubicBezTo>
                    <a:pt x="221932" y="316230"/>
                    <a:pt x="220980" y="316230"/>
                    <a:pt x="216217" y="316230"/>
                  </a:cubicBezTo>
                  <a:cubicBezTo>
                    <a:pt x="211455" y="316230"/>
                    <a:pt x="212407" y="315278"/>
                    <a:pt x="208597" y="315278"/>
                  </a:cubicBezTo>
                  <a:cubicBezTo>
                    <a:pt x="204788" y="316230"/>
                    <a:pt x="214313" y="317183"/>
                    <a:pt x="209550" y="317183"/>
                  </a:cubicBezTo>
                  <a:cubicBezTo>
                    <a:pt x="204788" y="317183"/>
                    <a:pt x="198120" y="315278"/>
                    <a:pt x="193357" y="318135"/>
                  </a:cubicBezTo>
                  <a:cubicBezTo>
                    <a:pt x="188595" y="320993"/>
                    <a:pt x="192405" y="320040"/>
                    <a:pt x="184785" y="321945"/>
                  </a:cubicBezTo>
                  <a:cubicBezTo>
                    <a:pt x="177165" y="322898"/>
                    <a:pt x="184785" y="318135"/>
                    <a:pt x="174307" y="322898"/>
                  </a:cubicBezTo>
                  <a:cubicBezTo>
                    <a:pt x="163830" y="326708"/>
                    <a:pt x="161925" y="329565"/>
                    <a:pt x="159067" y="331470"/>
                  </a:cubicBezTo>
                  <a:cubicBezTo>
                    <a:pt x="156210" y="333375"/>
                    <a:pt x="152400" y="337185"/>
                    <a:pt x="149542" y="340995"/>
                  </a:cubicBezTo>
                  <a:cubicBezTo>
                    <a:pt x="146685" y="344805"/>
                    <a:pt x="145732" y="346710"/>
                    <a:pt x="144780" y="350520"/>
                  </a:cubicBezTo>
                  <a:cubicBezTo>
                    <a:pt x="143828" y="354330"/>
                    <a:pt x="143828" y="358140"/>
                    <a:pt x="144780" y="360045"/>
                  </a:cubicBezTo>
                  <a:cubicBezTo>
                    <a:pt x="145732" y="361950"/>
                    <a:pt x="149542" y="364808"/>
                    <a:pt x="151447" y="364808"/>
                  </a:cubicBezTo>
                  <a:cubicBezTo>
                    <a:pt x="152400" y="364808"/>
                    <a:pt x="158115" y="365760"/>
                    <a:pt x="157163" y="367665"/>
                  </a:cubicBezTo>
                  <a:cubicBezTo>
                    <a:pt x="156210" y="369570"/>
                    <a:pt x="158115" y="371475"/>
                    <a:pt x="160020" y="371475"/>
                  </a:cubicBezTo>
                  <a:cubicBezTo>
                    <a:pt x="161925" y="371475"/>
                    <a:pt x="168592" y="370523"/>
                    <a:pt x="169545" y="368618"/>
                  </a:cubicBezTo>
                  <a:cubicBezTo>
                    <a:pt x="170497" y="367665"/>
                    <a:pt x="175260" y="362903"/>
                    <a:pt x="176213" y="362903"/>
                  </a:cubicBezTo>
                  <a:cubicBezTo>
                    <a:pt x="177165" y="362903"/>
                    <a:pt x="179070" y="358140"/>
                    <a:pt x="181928" y="360045"/>
                  </a:cubicBezTo>
                  <a:cubicBezTo>
                    <a:pt x="184785" y="361950"/>
                    <a:pt x="184785" y="359093"/>
                    <a:pt x="185738" y="364808"/>
                  </a:cubicBezTo>
                  <a:cubicBezTo>
                    <a:pt x="185738" y="370523"/>
                    <a:pt x="187642" y="370523"/>
                    <a:pt x="190500" y="371475"/>
                  </a:cubicBezTo>
                  <a:cubicBezTo>
                    <a:pt x="193357" y="372428"/>
                    <a:pt x="198120" y="372428"/>
                    <a:pt x="200025" y="371475"/>
                  </a:cubicBezTo>
                  <a:cubicBezTo>
                    <a:pt x="201930" y="371475"/>
                    <a:pt x="206692" y="370523"/>
                    <a:pt x="207645" y="369570"/>
                  </a:cubicBezTo>
                  <a:cubicBezTo>
                    <a:pt x="208597" y="368618"/>
                    <a:pt x="221932" y="360998"/>
                    <a:pt x="220980" y="360045"/>
                  </a:cubicBezTo>
                  <a:cubicBezTo>
                    <a:pt x="220980" y="359093"/>
                    <a:pt x="219075" y="360045"/>
                    <a:pt x="220028" y="357188"/>
                  </a:cubicBezTo>
                  <a:cubicBezTo>
                    <a:pt x="220980" y="354330"/>
                    <a:pt x="222885" y="350520"/>
                    <a:pt x="222885" y="348615"/>
                  </a:cubicBezTo>
                  <a:cubicBezTo>
                    <a:pt x="222885" y="346710"/>
                    <a:pt x="222885" y="342900"/>
                    <a:pt x="224790" y="342900"/>
                  </a:cubicBezTo>
                  <a:cubicBezTo>
                    <a:pt x="226695" y="342900"/>
                    <a:pt x="231457" y="340995"/>
                    <a:pt x="230505" y="343853"/>
                  </a:cubicBezTo>
                  <a:cubicBezTo>
                    <a:pt x="229553" y="346710"/>
                    <a:pt x="230505" y="348615"/>
                    <a:pt x="230505" y="352425"/>
                  </a:cubicBezTo>
                  <a:cubicBezTo>
                    <a:pt x="230505" y="356235"/>
                    <a:pt x="230505" y="359093"/>
                    <a:pt x="235267" y="360045"/>
                  </a:cubicBezTo>
                  <a:cubicBezTo>
                    <a:pt x="240982" y="360998"/>
                    <a:pt x="244792" y="363855"/>
                    <a:pt x="244792" y="365760"/>
                  </a:cubicBezTo>
                  <a:cubicBezTo>
                    <a:pt x="244792" y="367665"/>
                    <a:pt x="247650" y="367665"/>
                    <a:pt x="238125" y="368618"/>
                  </a:cubicBezTo>
                  <a:cubicBezTo>
                    <a:pt x="228600" y="370523"/>
                    <a:pt x="225742" y="369570"/>
                    <a:pt x="222885" y="370523"/>
                  </a:cubicBezTo>
                  <a:cubicBezTo>
                    <a:pt x="220028" y="371475"/>
                    <a:pt x="220028" y="370523"/>
                    <a:pt x="214313" y="373380"/>
                  </a:cubicBezTo>
                  <a:cubicBezTo>
                    <a:pt x="208597" y="376238"/>
                    <a:pt x="208597" y="376238"/>
                    <a:pt x="205740" y="379095"/>
                  </a:cubicBezTo>
                  <a:cubicBezTo>
                    <a:pt x="202882" y="381953"/>
                    <a:pt x="210503" y="383858"/>
                    <a:pt x="213360" y="384810"/>
                  </a:cubicBezTo>
                  <a:cubicBezTo>
                    <a:pt x="215265" y="384810"/>
                    <a:pt x="217170" y="381953"/>
                    <a:pt x="220980" y="382905"/>
                  </a:cubicBezTo>
                  <a:cubicBezTo>
                    <a:pt x="224790" y="383858"/>
                    <a:pt x="224790" y="385763"/>
                    <a:pt x="224790" y="386715"/>
                  </a:cubicBezTo>
                  <a:cubicBezTo>
                    <a:pt x="224790" y="387668"/>
                    <a:pt x="224790" y="389573"/>
                    <a:pt x="221932" y="392430"/>
                  </a:cubicBezTo>
                  <a:cubicBezTo>
                    <a:pt x="218122" y="395288"/>
                    <a:pt x="216217" y="395288"/>
                    <a:pt x="216217" y="398145"/>
                  </a:cubicBezTo>
                  <a:cubicBezTo>
                    <a:pt x="216217" y="401003"/>
                    <a:pt x="214313" y="399098"/>
                    <a:pt x="216217" y="401955"/>
                  </a:cubicBezTo>
                  <a:cubicBezTo>
                    <a:pt x="218122" y="404813"/>
                    <a:pt x="228600" y="403860"/>
                    <a:pt x="231457" y="403860"/>
                  </a:cubicBezTo>
                  <a:cubicBezTo>
                    <a:pt x="234315" y="403860"/>
                    <a:pt x="235267" y="402908"/>
                    <a:pt x="238125" y="404813"/>
                  </a:cubicBezTo>
                  <a:cubicBezTo>
                    <a:pt x="240982" y="406718"/>
                    <a:pt x="265747" y="403860"/>
                    <a:pt x="267653" y="403860"/>
                  </a:cubicBezTo>
                  <a:cubicBezTo>
                    <a:pt x="268605" y="403860"/>
                    <a:pt x="272415" y="404813"/>
                    <a:pt x="275272" y="400050"/>
                  </a:cubicBezTo>
                  <a:cubicBezTo>
                    <a:pt x="278130" y="396240"/>
                    <a:pt x="278130" y="396240"/>
                    <a:pt x="280035" y="392430"/>
                  </a:cubicBezTo>
                  <a:cubicBezTo>
                    <a:pt x="281940" y="388620"/>
                    <a:pt x="286703" y="383858"/>
                    <a:pt x="286703" y="382905"/>
                  </a:cubicBezTo>
                  <a:cubicBezTo>
                    <a:pt x="286703" y="381953"/>
                    <a:pt x="283845" y="381000"/>
                    <a:pt x="288607" y="379095"/>
                  </a:cubicBezTo>
                  <a:cubicBezTo>
                    <a:pt x="293370" y="377190"/>
                    <a:pt x="299085" y="376238"/>
                    <a:pt x="299085" y="376238"/>
                  </a:cubicBezTo>
                  <a:cubicBezTo>
                    <a:pt x="300038" y="376238"/>
                    <a:pt x="301942" y="378143"/>
                    <a:pt x="300990" y="380048"/>
                  </a:cubicBezTo>
                  <a:cubicBezTo>
                    <a:pt x="300038" y="381953"/>
                    <a:pt x="286703" y="394335"/>
                    <a:pt x="285750" y="397193"/>
                  </a:cubicBezTo>
                  <a:cubicBezTo>
                    <a:pt x="284797" y="399098"/>
                    <a:pt x="284797" y="401003"/>
                    <a:pt x="280988" y="404813"/>
                  </a:cubicBezTo>
                  <a:cubicBezTo>
                    <a:pt x="277178" y="408623"/>
                    <a:pt x="279082" y="406718"/>
                    <a:pt x="272415" y="410528"/>
                  </a:cubicBezTo>
                  <a:cubicBezTo>
                    <a:pt x="266700" y="414338"/>
                    <a:pt x="261938" y="414338"/>
                    <a:pt x="256222" y="416243"/>
                  </a:cubicBezTo>
                  <a:cubicBezTo>
                    <a:pt x="250507" y="417195"/>
                    <a:pt x="243840" y="416243"/>
                    <a:pt x="238125" y="418148"/>
                  </a:cubicBezTo>
                  <a:cubicBezTo>
                    <a:pt x="232410" y="419100"/>
                    <a:pt x="229553" y="419100"/>
                    <a:pt x="229553" y="419100"/>
                  </a:cubicBezTo>
                  <a:cubicBezTo>
                    <a:pt x="229553" y="419100"/>
                    <a:pt x="226695" y="419100"/>
                    <a:pt x="220028" y="417195"/>
                  </a:cubicBezTo>
                  <a:cubicBezTo>
                    <a:pt x="213360" y="416243"/>
                    <a:pt x="215265" y="414338"/>
                    <a:pt x="211455" y="413385"/>
                  </a:cubicBezTo>
                  <a:cubicBezTo>
                    <a:pt x="207645" y="412433"/>
                    <a:pt x="205740" y="401955"/>
                    <a:pt x="194310" y="398145"/>
                  </a:cubicBezTo>
                  <a:cubicBezTo>
                    <a:pt x="182880" y="394335"/>
                    <a:pt x="175260" y="388620"/>
                    <a:pt x="174307" y="387668"/>
                  </a:cubicBezTo>
                  <a:cubicBezTo>
                    <a:pt x="173355" y="386715"/>
                    <a:pt x="172403" y="384810"/>
                    <a:pt x="169545" y="383858"/>
                  </a:cubicBezTo>
                  <a:cubicBezTo>
                    <a:pt x="166688" y="383858"/>
                    <a:pt x="168592" y="383858"/>
                    <a:pt x="161925" y="383858"/>
                  </a:cubicBezTo>
                  <a:cubicBezTo>
                    <a:pt x="155257" y="383858"/>
                    <a:pt x="151447" y="381953"/>
                    <a:pt x="146685" y="382905"/>
                  </a:cubicBezTo>
                  <a:cubicBezTo>
                    <a:pt x="141922" y="383858"/>
                    <a:pt x="140017" y="381953"/>
                    <a:pt x="137160" y="383858"/>
                  </a:cubicBezTo>
                  <a:cubicBezTo>
                    <a:pt x="134303" y="385763"/>
                    <a:pt x="134303" y="384810"/>
                    <a:pt x="131445" y="387668"/>
                  </a:cubicBezTo>
                  <a:cubicBezTo>
                    <a:pt x="128588" y="390525"/>
                    <a:pt x="129540" y="386715"/>
                    <a:pt x="126682" y="392430"/>
                  </a:cubicBezTo>
                  <a:cubicBezTo>
                    <a:pt x="123825" y="397193"/>
                    <a:pt x="126682" y="401955"/>
                    <a:pt x="128588" y="403860"/>
                  </a:cubicBezTo>
                  <a:cubicBezTo>
                    <a:pt x="129540" y="405765"/>
                    <a:pt x="130492" y="403860"/>
                    <a:pt x="132397" y="407670"/>
                  </a:cubicBezTo>
                  <a:cubicBezTo>
                    <a:pt x="134303" y="410528"/>
                    <a:pt x="135255" y="410528"/>
                    <a:pt x="136207" y="414338"/>
                  </a:cubicBezTo>
                  <a:cubicBezTo>
                    <a:pt x="137160" y="417195"/>
                    <a:pt x="137160" y="421005"/>
                    <a:pt x="139065" y="421005"/>
                  </a:cubicBezTo>
                  <a:cubicBezTo>
                    <a:pt x="140970" y="421005"/>
                    <a:pt x="142875" y="421005"/>
                    <a:pt x="147638" y="421958"/>
                  </a:cubicBezTo>
                  <a:cubicBezTo>
                    <a:pt x="152400" y="422910"/>
                    <a:pt x="156210" y="423863"/>
                    <a:pt x="158115" y="425768"/>
                  </a:cubicBezTo>
                  <a:cubicBezTo>
                    <a:pt x="160020" y="427673"/>
                    <a:pt x="158115" y="433388"/>
                    <a:pt x="157163" y="433388"/>
                  </a:cubicBezTo>
                  <a:cubicBezTo>
                    <a:pt x="156210" y="434340"/>
                    <a:pt x="146685" y="433388"/>
                    <a:pt x="142875" y="433388"/>
                  </a:cubicBezTo>
                  <a:cubicBezTo>
                    <a:pt x="139065" y="433388"/>
                    <a:pt x="131445" y="431483"/>
                    <a:pt x="125730" y="432435"/>
                  </a:cubicBezTo>
                  <a:cubicBezTo>
                    <a:pt x="120967" y="433388"/>
                    <a:pt x="115253" y="434340"/>
                    <a:pt x="113347" y="435293"/>
                  </a:cubicBezTo>
                  <a:cubicBezTo>
                    <a:pt x="111442" y="436245"/>
                    <a:pt x="116205" y="435293"/>
                    <a:pt x="108585" y="439103"/>
                  </a:cubicBezTo>
                  <a:cubicBezTo>
                    <a:pt x="100013" y="442913"/>
                    <a:pt x="102870" y="441960"/>
                    <a:pt x="97155" y="444818"/>
                  </a:cubicBezTo>
                  <a:cubicBezTo>
                    <a:pt x="91440" y="448628"/>
                    <a:pt x="90488" y="448628"/>
                    <a:pt x="85725" y="451485"/>
                  </a:cubicBezTo>
                  <a:cubicBezTo>
                    <a:pt x="80963" y="454343"/>
                    <a:pt x="80963" y="451485"/>
                    <a:pt x="80963" y="456248"/>
                  </a:cubicBezTo>
                  <a:cubicBezTo>
                    <a:pt x="80963" y="461010"/>
                    <a:pt x="77153" y="461963"/>
                    <a:pt x="82867" y="470535"/>
                  </a:cubicBezTo>
                  <a:cubicBezTo>
                    <a:pt x="88582" y="479108"/>
                    <a:pt x="89535" y="480060"/>
                    <a:pt x="92392" y="480060"/>
                  </a:cubicBezTo>
                  <a:cubicBezTo>
                    <a:pt x="95250" y="480060"/>
                    <a:pt x="99060" y="481013"/>
                    <a:pt x="100965" y="479108"/>
                  </a:cubicBezTo>
                  <a:cubicBezTo>
                    <a:pt x="102870" y="477203"/>
                    <a:pt x="105728" y="474345"/>
                    <a:pt x="106680" y="473393"/>
                  </a:cubicBezTo>
                  <a:cubicBezTo>
                    <a:pt x="107632" y="472440"/>
                    <a:pt x="109538" y="462915"/>
                    <a:pt x="109538" y="461963"/>
                  </a:cubicBezTo>
                  <a:cubicBezTo>
                    <a:pt x="109538" y="461010"/>
                    <a:pt x="114300" y="462915"/>
                    <a:pt x="114300" y="462915"/>
                  </a:cubicBezTo>
                  <a:cubicBezTo>
                    <a:pt x="114300" y="463868"/>
                    <a:pt x="111442" y="466725"/>
                    <a:pt x="111442" y="469583"/>
                  </a:cubicBezTo>
                  <a:cubicBezTo>
                    <a:pt x="111442" y="473393"/>
                    <a:pt x="111442" y="471488"/>
                    <a:pt x="112395" y="475298"/>
                  </a:cubicBezTo>
                  <a:cubicBezTo>
                    <a:pt x="113347" y="479108"/>
                    <a:pt x="118110" y="481013"/>
                    <a:pt x="120967" y="481013"/>
                  </a:cubicBezTo>
                  <a:cubicBezTo>
                    <a:pt x="123825" y="481965"/>
                    <a:pt x="126682" y="482918"/>
                    <a:pt x="128588" y="481965"/>
                  </a:cubicBezTo>
                  <a:cubicBezTo>
                    <a:pt x="130492" y="480060"/>
                    <a:pt x="131445" y="481013"/>
                    <a:pt x="133350" y="479108"/>
                  </a:cubicBezTo>
                  <a:cubicBezTo>
                    <a:pt x="135255" y="477203"/>
                    <a:pt x="136207" y="476250"/>
                    <a:pt x="137160" y="475298"/>
                  </a:cubicBezTo>
                  <a:cubicBezTo>
                    <a:pt x="138113" y="474345"/>
                    <a:pt x="138113" y="470535"/>
                    <a:pt x="140970" y="472440"/>
                  </a:cubicBezTo>
                  <a:cubicBezTo>
                    <a:pt x="143828" y="475298"/>
                    <a:pt x="146685" y="474345"/>
                    <a:pt x="147638" y="477203"/>
                  </a:cubicBezTo>
                  <a:cubicBezTo>
                    <a:pt x="148590" y="479108"/>
                    <a:pt x="149542" y="480060"/>
                    <a:pt x="151447" y="481013"/>
                  </a:cubicBezTo>
                  <a:cubicBezTo>
                    <a:pt x="154305" y="481965"/>
                    <a:pt x="157163" y="481013"/>
                    <a:pt x="158115" y="481013"/>
                  </a:cubicBezTo>
                  <a:cubicBezTo>
                    <a:pt x="159067" y="481013"/>
                    <a:pt x="174307" y="481965"/>
                    <a:pt x="175260" y="481013"/>
                  </a:cubicBezTo>
                  <a:cubicBezTo>
                    <a:pt x="176213" y="479108"/>
                    <a:pt x="176213" y="475298"/>
                    <a:pt x="179070" y="473393"/>
                  </a:cubicBezTo>
                  <a:cubicBezTo>
                    <a:pt x="180975" y="471488"/>
                    <a:pt x="183832" y="472440"/>
                    <a:pt x="183832" y="474345"/>
                  </a:cubicBezTo>
                  <a:cubicBezTo>
                    <a:pt x="183832" y="476250"/>
                    <a:pt x="182880" y="477203"/>
                    <a:pt x="183832" y="479108"/>
                  </a:cubicBezTo>
                  <a:cubicBezTo>
                    <a:pt x="184785" y="481013"/>
                    <a:pt x="186690" y="481965"/>
                    <a:pt x="190500" y="481965"/>
                  </a:cubicBezTo>
                  <a:cubicBezTo>
                    <a:pt x="190500" y="481965"/>
                    <a:pt x="199072" y="482918"/>
                    <a:pt x="200025" y="482918"/>
                  </a:cubicBezTo>
                  <a:cubicBezTo>
                    <a:pt x="200978" y="482918"/>
                    <a:pt x="201930" y="481965"/>
                    <a:pt x="202882" y="482918"/>
                  </a:cubicBezTo>
                  <a:cubicBezTo>
                    <a:pt x="202882" y="483870"/>
                    <a:pt x="205740" y="484823"/>
                    <a:pt x="206692" y="485775"/>
                  </a:cubicBezTo>
                  <a:cubicBezTo>
                    <a:pt x="206692" y="486728"/>
                    <a:pt x="212407" y="484823"/>
                    <a:pt x="213360" y="484823"/>
                  </a:cubicBezTo>
                  <a:cubicBezTo>
                    <a:pt x="217170" y="484823"/>
                    <a:pt x="219075" y="482918"/>
                    <a:pt x="220028" y="484823"/>
                  </a:cubicBezTo>
                  <a:cubicBezTo>
                    <a:pt x="220980" y="485775"/>
                    <a:pt x="222885" y="484823"/>
                    <a:pt x="223838" y="485775"/>
                  </a:cubicBezTo>
                  <a:cubicBezTo>
                    <a:pt x="224790" y="486728"/>
                    <a:pt x="227647" y="484823"/>
                    <a:pt x="227647" y="483870"/>
                  </a:cubicBezTo>
                  <a:cubicBezTo>
                    <a:pt x="228600" y="483870"/>
                    <a:pt x="229553" y="481965"/>
                    <a:pt x="229553" y="481965"/>
                  </a:cubicBezTo>
                  <a:cubicBezTo>
                    <a:pt x="229553" y="481965"/>
                    <a:pt x="229553" y="481013"/>
                    <a:pt x="229553" y="479108"/>
                  </a:cubicBezTo>
                  <a:cubicBezTo>
                    <a:pt x="228600" y="477203"/>
                    <a:pt x="227647" y="476250"/>
                    <a:pt x="227647" y="475298"/>
                  </a:cubicBezTo>
                  <a:cubicBezTo>
                    <a:pt x="227647" y="474345"/>
                    <a:pt x="227647" y="472440"/>
                    <a:pt x="229553" y="473393"/>
                  </a:cubicBezTo>
                  <a:cubicBezTo>
                    <a:pt x="231457" y="474345"/>
                    <a:pt x="234315" y="474345"/>
                    <a:pt x="234315" y="475298"/>
                  </a:cubicBezTo>
                  <a:cubicBezTo>
                    <a:pt x="234315" y="476250"/>
                    <a:pt x="238125" y="474345"/>
                    <a:pt x="239078" y="476250"/>
                  </a:cubicBezTo>
                  <a:cubicBezTo>
                    <a:pt x="239078" y="478155"/>
                    <a:pt x="242888" y="477203"/>
                    <a:pt x="243840" y="478155"/>
                  </a:cubicBezTo>
                  <a:cubicBezTo>
                    <a:pt x="244792" y="479108"/>
                    <a:pt x="246697" y="479108"/>
                    <a:pt x="247650" y="477203"/>
                  </a:cubicBezTo>
                  <a:cubicBezTo>
                    <a:pt x="248603" y="476250"/>
                    <a:pt x="249555" y="474345"/>
                    <a:pt x="250507" y="473393"/>
                  </a:cubicBezTo>
                  <a:cubicBezTo>
                    <a:pt x="250507" y="472440"/>
                    <a:pt x="251460" y="466725"/>
                    <a:pt x="251460" y="466725"/>
                  </a:cubicBezTo>
                  <a:cubicBezTo>
                    <a:pt x="251460" y="465773"/>
                    <a:pt x="254317" y="463868"/>
                    <a:pt x="255270" y="464820"/>
                  </a:cubicBezTo>
                  <a:cubicBezTo>
                    <a:pt x="256222" y="465773"/>
                    <a:pt x="260032" y="469583"/>
                    <a:pt x="259080" y="470535"/>
                  </a:cubicBezTo>
                  <a:cubicBezTo>
                    <a:pt x="259080" y="471488"/>
                    <a:pt x="251460" y="466725"/>
                    <a:pt x="260032" y="472440"/>
                  </a:cubicBezTo>
                  <a:cubicBezTo>
                    <a:pt x="267653" y="478155"/>
                    <a:pt x="265747" y="474345"/>
                    <a:pt x="266700" y="474345"/>
                  </a:cubicBezTo>
                  <a:cubicBezTo>
                    <a:pt x="267653" y="475298"/>
                    <a:pt x="274320" y="475298"/>
                    <a:pt x="274320" y="475298"/>
                  </a:cubicBezTo>
                  <a:cubicBezTo>
                    <a:pt x="274320" y="475298"/>
                    <a:pt x="277178" y="473393"/>
                    <a:pt x="277178" y="473393"/>
                  </a:cubicBezTo>
                  <a:cubicBezTo>
                    <a:pt x="277178" y="472440"/>
                    <a:pt x="278130" y="470535"/>
                    <a:pt x="279082" y="471488"/>
                  </a:cubicBezTo>
                  <a:cubicBezTo>
                    <a:pt x="280035" y="472440"/>
                    <a:pt x="283845" y="473393"/>
                    <a:pt x="284797" y="474345"/>
                  </a:cubicBezTo>
                  <a:cubicBezTo>
                    <a:pt x="285750" y="475298"/>
                    <a:pt x="287655" y="474345"/>
                    <a:pt x="288607" y="476250"/>
                  </a:cubicBezTo>
                  <a:cubicBezTo>
                    <a:pt x="289560" y="478155"/>
                    <a:pt x="290513" y="477203"/>
                    <a:pt x="291465" y="479108"/>
                  </a:cubicBezTo>
                  <a:cubicBezTo>
                    <a:pt x="292417" y="481013"/>
                    <a:pt x="290513" y="477203"/>
                    <a:pt x="292417" y="481013"/>
                  </a:cubicBezTo>
                  <a:cubicBezTo>
                    <a:pt x="295275" y="485775"/>
                    <a:pt x="297180" y="483870"/>
                    <a:pt x="297180" y="484823"/>
                  </a:cubicBezTo>
                  <a:cubicBezTo>
                    <a:pt x="298132" y="485775"/>
                    <a:pt x="298132" y="486728"/>
                    <a:pt x="300038" y="487680"/>
                  </a:cubicBezTo>
                  <a:cubicBezTo>
                    <a:pt x="301942" y="488633"/>
                    <a:pt x="306705" y="489585"/>
                    <a:pt x="306705" y="489585"/>
                  </a:cubicBezTo>
                  <a:cubicBezTo>
                    <a:pt x="306705" y="489585"/>
                    <a:pt x="311467" y="487680"/>
                    <a:pt x="312420" y="487680"/>
                  </a:cubicBezTo>
                  <a:cubicBezTo>
                    <a:pt x="313372" y="487680"/>
                    <a:pt x="314325" y="486728"/>
                    <a:pt x="316230" y="485775"/>
                  </a:cubicBezTo>
                  <a:cubicBezTo>
                    <a:pt x="317182" y="485775"/>
                    <a:pt x="319088" y="483870"/>
                    <a:pt x="320040" y="482918"/>
                  </a:cubicBezTo>
                  <a:cubicBezTo>
                    <a:pt x="321945" y="482918"/>
                    <a:pt x="323850" y="476250"/>
                    <a:pt x="324803" y="475298"/>
                  </a:cubicBezTo>
                  <a:cubicBezTo>
                    <a:pt x="324803" y="474345"/>
                    <a:pt x="326707" y="473393"/>
                    <a:pt x="325755" y="471488"/>
                  </a:cubicBezTo>
                  <a:cubicBezTo>
                    <a:pt x="323850" y="470535"/>
                    <a:pt x="322897" y="466725"/>
                    <a:pt x="320992" y="466725"/>
                  </a:cubicBezTo>
                  <a:cubicBezTo>
                    <a:pt x="319088" y="466725"/>
                    <a:pt x="317182" y="466725"/>
                    <a:pt x="315278" y="464820"/>
                  </a:cubicBezTo>
                  <a:cubicBezTo>
                    <a:pt x="313372" y="462915"/>
                    <a:pt x="311467" y="462915"/>
                    <a:pt x="312420" y="460058"/>
                  </a:cubicBezTo>
                  <a:cubicBezTo>
                    <a:pt x="312420" y="457200"/>
                    <a:pt x="315278" y="456248"/>
                    <a:pt x="316230" y="457200"/>
                  </a:cubicBezTo>
                  <a:cubicBezTo>
                    <a:pt x="317182" y="458153"/>
                    <a:pt x="322897" y="459105"/>
                    <a:pt x="322897" y="461010"/>
                  </a:cubicBezTo>
                  <a:cubicBezTo>
                    <a:pt x="323850" y="462915"/>
                    <a:pt x="327660" y="467678"/>
                    <a:pt x="327660" y="467678"/>
                  </a:cubicBezTo>
                  <a:cubicBezTo>
                    <a:pt x="327660" y="467678"/>
                    <a:pt x="331470" y="467678"/>
                    <a:pt x="332422" y="468630"/>
                  </a:cubicBezTo>
                  <a:cubicBezTo>
                    <a:pt x="333375" y="469583"/>
                    <a:pt x="336232" y="470535"/>
                    <a:pt x="337185" y="470535"/>
                  </a:cubicBezTo>
                  <a:cubicBezTo>
                    <a:pt x="338138" y="470535"/>
                    <a:pt x="336232" y="469583"/>
                    <a:pt x="340042" y="470535"/>
                  </a:cubicBezTo>
                  <a:cubicBezTo>
                    <a:pt x="343853" y="470535"/>
                    <a:pt x="345757" y="469583"/>
                    <a:pt x="346710" y="470535"/>
                  </a:cubicBezTo>
                  <a:cubicBezTo>
                    <a:pt x="347663" y="471488"/>
                    <a:pt x="350520" y="470535"/>
                    <a:pt x="351472" y="470535"/>
                  </a:cubicBezTo>
                  <a:cubicBezTo>
                    <a:pt x="353378" y="471488"/>
                    <a:pt x="357188" y="472440"/>
                    <a:pt x="356235" y="474345"/>
                  </a:cubicBezTo>
                  <a:cubicBezTo>
                    <a:pt x="355282" y="476250"/>
                    <a:pt x="354330" y="479108"/>
                    <a:pt x="353378" y="481013"/>
                  </a:cubicBezTo>
                  <a:cubicBezTo>
                    <a:pt x="351472" y="483870"/>
                    <a:pt x="351472" y="483870"/>
                    <a:pt x="351472" y="484823"/>
                  </a:cubicBezTo>
                  <a:cubicBezTo>
                    <a:pt x="350520" y="485775"/>
                    <a:pt x="351472" y="488633"/>
                    <a:pt x="353378" y="489585"/>
                  </a:cubicBezTo>
                  <a:cubicBezTo>
                    <a:pt x="354330" y="490538"/>
                    <a:pt x="362903" y="491490"/>
                    <a:pt x="362903" y="491490"/>
                  </a:cubicBezTo>
                  <a:cubicBezTo>
                    <a:pt x="362903" y="491490"/>
                    <a:pt x="369570" y="489585"/>
                    <a:pt x="369570" y="489585"/>
                  </a:cubicBezTo>
                  <a:cubicBezTo>
                    <a:pt x="370522" y="489585"/>
                    <a:pt x="373380" y="486728"/>
                    <a:pt x="374332" y="486728"/>
                  </a:cubicBezTo>
                  <a:cubicBezTo>
                    <a:pt x="375285" y="485775"/>
                    <a:pt x="378142" y="483870"/>
                    <a:pt x="379095" y="483870"/>
                  </a:cubicBezTo>
                  <a:cubicBezTo>
                    <a:pt x="380047" y="483870"/>
                    <a:pt x="382905" y="482918"/>
                    <a:pt x="384810" y="482918"/>
                  </a:cubicBezTo>
                  <a:cubicBezTo>
                    <a:pt x="385763" y="482918"/>
                    <a:pt x="389572" y="481965"/>
                    <a:pt x="390525" y="481965"/>
                  </a:cubicBezTo>
                  <a:cubicBezTo>
                    <a:pt x="391478" y="481965"/>
                    <a:pt x="391478" y="481965"/>
                    <a:pt x="395288" y="481013"/>
                  </a:cubicBezTo>
                  <a:cubicBezTo>
                    <a:pt x="399097" y="480060"/>
                    <a:pt x="405765" y="478155"/>
                    <a:pt x="405765" y="478155"/>
                  </a:cubicBezTo>
                  <a:cubicBezTo>
                    <a:pt x="405765" y="478155"/>
                    <a:pt x="412432" y="472440"/>
                    <a:pt x="414338" y="472440"/>
                  </a:cubicBezTo>
                  <a:cubicBezTo>
                    <a:pt x="415290" y="472440"/>
                    <a:pt x="419100" y="470535"/>
                    <a:pt x="419100" y="469583"/>
                  </a:cubicBezTo>
                  <a:cubicBezTo>
                    <a:pt x="419100" y="468630"/>
                    <a:pt x="417195" y="466725"/>
                    <a:pt x="419100" y="465773"/>
                  </a:cubicBezTo>
                  <a:cubicBezTo>
                    <a:pt x="421005" y="464820"/>
                    <a:pt x="421957" y="462915"/>
                    <a:pt x="423863" y="464820"/>
                  </a:cubicBezTo>
                  <a:cubicBezTo>
                    <a:pt x="425767" y="465773"/>
                    <a:pt x="426720" y="465773"/>
                    <a:pt x="426720" y="467678"/>
                  </a:cubicBezTo>
                  <a:cubicBezTo>
                    <a:pt x="426720" y="470535"/>
                    <a:pt x="428625" y="471488"/>
                    <a:pt x="428625" y="472440"/>
                  </a:cubicBezTo>
                  <a:cubicBezTo>
                    <a:pt x="429578" y="472440"/>
                    <a:pt x="446722" y="464820"/>
                    <a:pt x="446722" y="463868"/>
                  </a:cubicBezTo>
                  <a:cubicBezTo>
                    <a:pt x="447675" y="462915"/>
                    <a:pt x="447675" y="461963"/>
                    <a:pt x="448628" y="459105"/>
                  </a:cubicBezTo>
                  <a:cubicBezTo>
                    <a:pt x="449580" y="457200"/>
                    <a:pt x="451485" y="453390"/>
                    <a:pt x="451485" y="453390"/>
                  </a:cubicBezTo>
                  <a:cubicBezTo>
                    <a:pt x="451485" y="453390"/>
                    <a:pt x="451485" y="451485"/>
                    <a:pt x="449580" y="448628"/>
                  </a:cubicBezTo>
                  <a:cubicBezTo>
                    <a:pt x="447675" y="444818"/>
                    <a:pt x="438150" y="433388"/>
                    <a:pt x="438150" y="433388"/>
                  </a:cubicBezTo>
                  <a:lnTo>
                    <a:pt x="435292" y="434340"/>
                  </a:lnTo>
                  <a:cubicBezTo>
                    <a:pt x="435292" y="434340"/>
                    <a:pt x="434340" y="433388"/>
                    <a:pt x="432435" y="435293"/>
                  </a:cubicBezTo>
                  <a:cubicBezTo>
                    <a:pt x="430530" y="436245"/>
                    <a:pt x="427672" y="439103"/>
                    <a:pt x="424815" y="441008"/>
                  </a:cubicBezTo>
                  <a:cubicBezTo>
                    <a:pt x="422910" y="443865"/>
                    <a:pt x="421957" y="444818"/>
                    <a:pt x="420053" y="444818"/>
                  </a:cubicBezTo>
                  <a:cubicBezTo>
                    <a:pt x="418147" y="444818"/>
                    <a:pt x="413385" y="443865"/>
                    <a:pt x="412432" y="442913"/>
                  </a:cubicBezTo>
                  <a:cubicBezTo>
                    <a:pt x="404813" y="439103"/>
                    <a:pt x="402907" y="439103"/>
                    <a:pt x="401003" y="439103"/>
                  </a:cubicBezTo>
                  <a:cubicBezTo>
                    <a:pt x="400050" y="439103"/>
                    <a:pt x="396240" y="438150"/>
                    <a:pt x="399097" y="436245"/>
                  </a:cubicBezTo>
                  <a:cubicBezTo>
                    <a:pt x="401955" y="434340"/>
                    <a:pt x="403860" y="433388"/>
                    <a:pt x="404813" y="431483"/>
                  </a:cubicBezTo>
                  <a:cubicBezTo>
                    <a:pt x="405765" y="429578"/>
                    <a:pt x="405765" y="428625"/>
                    <a:pt x="405765" y="426720"/>
                  </a:cubicBezTo>
                  <a:cubicBezTo>
                    <a:pt x="405765" y="424815"/>
                    <a:pt x="404813" y="423863"/>
                    <a:pt x="404813" y="422910"/>
                  </a:cubicBezTo>
                  <a:cubicBezTo>
                    <a:pt x="405765" y="421005"/>
                    <a:pt x="407670" y="418148"/>
                    <a:pt x="409575" y="418148"/>
                  </a:cubicBezTo>
                  <a:cubicBezTo>
                    <a:pt x="410528" y="418148"/>
                    <a:pt x="412432" y="418148"/>
                    <a:pt x="415290" y="416243"/>
                  </a:cubicBezTo>
                  <a:cubicBezTo>
                    <a:pt x="418147" y="415290"/>
                    <a:pt x="416242" y="414338"/>
                    <a:pt x="420053" y="415290"/>
                  </a:cubicBezTo>
                  <a:cubicBezTo>
                    <a:pt x="423863" y="416243"/>
                    <a:pt x="425767" y="416243"/>
                    <a:pt x="428625" y="414338"/>
                  </a:cubicBezTo>
                  <a:cubicBezTo>
                    <a:pt x="430530" y="413385"/>
                    <a:pt x="442913" y="401955"/>
                    <a:pt x="442913" y="401955"/>
                  </a:cubicBezTo>
                  <a:cubicBezTo>
                    <a:pt x="442913" y="401955"/>
                    <a:pt x="446722" y="399098"/>
                    <a:pt x="445770" y="398145"/>
                  </a:cubicBezTo>
                  <a:cubicBezTo>
                    <a:pt x="444817" y="397193"/>
                    <a:pt x="449580" y="403860"/>
                    <a:pt x="443865" y="393383"/>
                  </a:cubicBezTo>
                  <a:cubicBezTo>
                    <a:pt x="438150" y="383858"/>
                    <a:pt x="437197" y="381953"/>
                    <a:pt x="436245" y="380048"/>
                  </a:cubicBezTo>
                  <a:cubicBezTo>
                    <a:pt x="435292" y="378143"/>
                    <a:pt x="434340" y="376238"/>
                    <a:pt x="435292" y="375285"/>
                  </a:cubicBezTo>
                  <a:cubicBezTo>
                    <a:pt x="436245" y="375285"/>
                    <a:pt x="444817" y="372428"/>
                    <a:pt x="444817" y="372428"/>
                  </a:cubicBezTo>
                  <a:cubicBezTo>
                    <a:pt x="444817" y="373380"/>
                    <a:pt x="450532" y="374333"/>
                    <a:pt x="451485" y="374333"/>
                  </a:cubicBezTo>
                  <a:cubicBezTo>
                    <a:pt x="452438" y="375285"/>
                    <a:pt x="454342" y="376238"/>
                    <a:pt x="456247" y="376238"/>
                  </a:cubicBezTo>
                  <a:cubicBezTo>
                    <a:pt x="458153" y="376238"/>
                    <a:pt x="461963" y="375285"/>
                    <a:pt x="465772" y="375285"/>
                  </a:cubicBezTo>
                  <a:cubicBezTo>
                    <a:pt x="469582" y="375285"/>
                    <a:pt x="472440" y="374333"/>
                    <a:pt x="472440" y="374333"/>
                  </a:cubicBezTo>
                  <a:cubicBezTo>
                    <a:pt x="473392" y="375285"/>
                    <a:pt x="474345" y="376238"/>
                    <a:pt x="478155" y="376238"/>
                  </a:cubicBezTo>
                  <a:cubicBezTo>
                    <a:pt x="481965" y="376238"/>
                    <a:pt x="487680" y="375285"/>
                    <a:pt x="488632" y="375285"/>
                  </a:cubicBezTo>
                  <a:cubicBezTo>
                    <a:pt x="489585" y="375285"/>
                    <a:pt x="494347" y="373380"/>
                    <a:pt x="496253" y="373380"/>
                  </a:cubicBezTo>
                  <a:cubicBezTo>
                    <a:pt x="497205" y="373380"/>
                    <a:pt x="500063" y="370523"/>
                    <a:pt x="501015" y="370523"/>
                  </a:cubicBezTo>
                  <a:cubicBezTo>
                    <a:pt x="501967" y="371475"/>
                    <a:pt x="510540" y="370523"/>
                    <a:pt x="510540" y="370523"/>
                  </a:cubicBezTo>
                  <a:cubicBezTo>
                    <a:pt x="510540" y="370523"/>
                    <a:pt x="516255" y="367665"/>
                    <a:pt x="516255" y="366713"/>
                  </a:cubicBezTo>
                  <a:cubicBezTo>
                    <a:pt x="516255" y="365760"/>
                    <a:pt x="517207" y="361950"/>
                    <a:pt x="516255" y="360045"/>
                  </a:cubicBezTo>
                  <a:cubicBezTo>
                    <a:pt x="515303" y="358140"/>
                    <a:pt x="514350" y="355283"/>
                    <a:pt x="516255" y="354330"/>
                  </a:cubicBezTo>
                  <a:cubicBezTo>
                    <a:pt x="518160" y="353378"/>
                    <a:pt x="520065" y="352425"/>
                    <a:pt x="521970" y="351473"/>
                  </a:cubicBezTo>
                  <a:cubicBezTo>
                    <a:pt x="523875" y="350520"/>
                    <a:pt x="526732" y="349568"/>
                    <a:pt x="528638" y="346710"/>
                  </a:cubicBezTo>
                  <a:cubicBezTo>
                    <a:pt x="530542" y="343853"/>
                    <a:pt x="521970" y="340043"/>
                    <a:pt x="521017" y="340043"/>
                  </a:cubicBezTo>
                  <a:cubicBezTo>
                    <a:pt x="520065" y="340043"/>
                    <a:pt x="518160" y="338138"/>
                    <a:pt x="514350" y="337185"/>
                  </a:cubicBezTo>
                  <a:cubicBezTo>
                    <a:pt x="510540" y="336233"/>
                    <a:pt x="511492" y="334328"/>
                    <a:pt x="513397" y="334328"/>
                  </a:cubicBezTo>
                  <a:cubicBezTo>
                    <a:pt x="515303" y="334328"/>
                    <a:pt x="516255" y="331470"/>
                    <a:pt x="521017" y="333375"/>
                  </a:cubicBezTo>
                  <a:cubicBezTo>
                    <a:pt x="525780" y="334328"/>
                    <a:pt x="528638" y="333375"/>
                    <a:pt x="531495" y="333375"/>
                  </a:cubicBezTo>
                  <a:cubicBezTo>
                    <a:pt x="534353" y="333375"/>
                    <a:pt x="535305" y="332423"/>
                    <a:pt x="537210" y="332423"/>
                  </a:cubicBezTo>
                  <a:cubicBezTo>
                    <a:pt x="539115" y="332423"/>
                    <a:pt x="541972" y="330518"/>
                    <a:pt x="542925" y="330518"/>
                  </a:cubicBezTo>
                  <a:cubicBezTo>
                    <a:pt x="543878" y="330518"/>
                    <a:pt x="543878" y="328613"/>
                    <a:pt x="543878" y="327660"/>
                  </a:cubicBezTo>
                  <a:cubicBezTo>
                    <a:pt x="543878" y="326708"/>
                    <a:pt x="542925" y="322898"/>
                    <a:pt x="542925" y="322898"/>
                  </a:cubicBezTo>
                  <a:cubicBezTo>
                    <a:pt x="542925" y="322898"/>
                    <a:pt x="546735" y="320993"/>
                    <a:pt x="547688" y="320993"/>
                  </a:cubicBezTo>
                  <a:cubicBezTo>
                    <a:pt x="548640" y="320993"/>
                    <a:pt x="555307" y="320040"/>
                    <a:pt x="553403" y="319088"/>
                  </a:cubicBezTo>
                  <a:cubicBezTo>
                    <a:pt x="551497" y="319088"/>
                    <a:pt x="543878" y="316230"/>
                    <a:pt x="541020" y="315278"/>
                  </a:cubicBezTo>
                  <a:cubicBezTo>
                    <a:pt x="539115" y="314325"/>
                    <a:pt x="540067" y="312420"/>
                    <a:pt x="535305" y="310515"/>
                  </a:cubicBezTo>
                  <a:cubicBezTo>
                    <a:pt x="530542" y="309563"/>
                    <a:pt x="531495" y="306705"/>
                    <a:pt x="527685" y="306705"/>
                  </a:cubicBezTo>
                  <a:cubicBezTo>
                    <a:pt x="523875" y="307658"/>
                    <a:pt x="508635" y="300038"/>
                    <a:pt x="508635" y="300038"/>
                  </a:cubicBezTo>
                  <a:cubicBezTo>
                    <a:pt x="508635" y="300038"/>
                    <a:pt x="514350" y="300038"/>
                    <a:pt x="515303" y="300990"/>
                  </a:cubicBezTo>
                  <a:cubicBezTo>
                    <a:pt x="516255" y="300990"/>
                    <a:pt x="527685" y="299085"/>
                    <a:pt x="529590" y="300038"/>
                  </a:cubicBezTo>
                  <a:cubicBezTo>
                    <a:pt x="532447" y="300990"/>
                    <a:pt x="537210" y="301943"/>
                    <a:pt x="538163" y="301943"/>
                  </a:cubicBezTo>
                  <a:cubicBezTo>
                    <a:pt x="539115" y="301943"/>
                    <a:pt x="545782" y="301943"/>
                    <a:pt x="546735" y="301943"/>
                  </a:cubicBezTo>
                  <a:cubicBezTo>
                    <a:pt x="548640" y="301943"/>
                    <a:pt x="545782" y="290513"/>
                    <a:pt x="545782" y="290513"/>
                  </a:cubicBezTo>
                  <a:cubicBezTo>
                    <a:pt x="545782" y="289560"/>
                    <a:pt x="546735" y="284798"/>
                    <a:pt x="544830" y="284798"/>
                  </a:cubicBezTo>
                  <a:cubicBezTo>
                    <a:pt x="542925" y="284798"/>
                    <a:pt x="539115" y="280988"/>
                    <a:pt x="537210" y="280988"/>
                  </a:cubicBezTo>
                  <a:cubicBezTo>
                    <a:pt x="534353" y="280035"/>
                    <a:pt x="531495" y="280035"/>
                    <a:pt x="525780" y="280988"/>
                  </a:cubicBezTo>
                  <a:cubicBezTo>
                    <a:pt x="520065" y="281940"/>
                    <a:pt x="518160" y="279083"/>
                    <a:pt x="514350" y="280988"/>
                  </a:cubicBezTo>
                  <a:cubicBezTo>
                    <a:pt x="510540" y="282893"/>
                    <a:pt x="512445" y="280988"/>
                    <a:pt x="509588" y="281940"/>
                  </a:cubicBezTo>
                  <a:cubicBezTo>
                    <a:pt x="506730" y="282893"/>
                    <a:pt x="504825" y="280035"/>
                    <a:pt x="502920" y="280035"/>
                  </a:cubicBezTo>
                  <a:cubicBezTo>
                    <a:pt x="501015" y="280035"/>
                    <a:pt x="501015" y="277178"/>
                    <a:pt x="496253" y="278130"/>
                  </a:cubicBezTo>
                  <a:cubicBezTo>
                    <a:pt x="492442" y="279083"/>
                    <a:pt x="490538" y="278130"/>
                    <a:pt x="490538" y="276225"/>
                  </a:cubicBezTo>
                  <a:cubicBezTo>
                    <a:pt x="490538" y="274320"/>
                    <a:pt x="494347" y="273368"/>
                    <a:pt x="490538" y="272415"/>
                  </a:cubicBezTo>
                  <a:cubicBezTo>
                    <a:pt x="488632" y="271463"/>
                    <a:pt x="490538" y="269558"/>
                    <a:pt x="490538" y="268605"/>
                  </a:cubicBezTo>
                  <a:cubicBezTo>
                    <a:pt x="491490" y="268605"/>
                    <a:pt x="492442" y="269558"/>
                    <a:pt x="493395" y="269558"/>
                  </a:cubicBezTo>
                  <a:cubicBezTo>
                    <a:pt x="494347" y="269558"/>
                    <a:pt x="500063" y="269558"/>
                    <a:pt x="501015" y="270510"/>
                  </a:cubicBezTo>
                  <a:cubicBezTo>
                    <a:pt x="501967" y="271463"/>
                    <a:pt x="501967" y="271463"/>
                    <a:pt x="503872" y="273368"/>
                  </a:cubicBezTo>
                  <a:cubicBezTo>
                    <a:pt x="506730" y="275273"/>
                    <a:pt x="511492" y="275273"/>
                    <a:pt x="512445" y="276225"/>
                  </a:cubicBezTo>
                  <a:cubicBezTo>
                    <a:pt x="513397" y="277178"/>
                    <a:pt x="518160" y="276225"/>
                    <a:pt x="520065" y="276225"/>
                  </a:cubicBezTo>
                  <a:cubicBezTo>
                    <a:pt x="521970" y="276225"/>
                    <a:pt x="528638" y="277178"/>
                    <a:pt x="528638" y="277178"/>
                  </a:cubicBezTo>
                  <a:lnTo>
                    <a:pt x="538163" y="277178"/>
                  </a:lnTo>
                  <a:lnTo>
                    <a:pt x="549592" y="273368"/>
                  </a:lnTo>
                  <a:cubicBezTo>
                    <a:pt x="549592" y="273368"/>
                    <a:pt x="553403" y="273368"/>
                    <a:pt x="556260" y="273368"/>
                  </a:cubicBezTo>
                  <a:cubicBezTo>
                    <a:pt x="558165" y="273368"/>
                    <a:pt x="561975" y="272415"/>
                    <a:pt x="562928" y="272415"/>
                  </a:cubicBezTo>
                  <a:cubicBezTo>
                    <a:pt x="563880" y="272415"/>
                    <a:pt x="570547" y="271463"/>
                    <a:pt x="571500" y="271463"/>
                  </a:cubicBezTo>
                  <a:cubicBezTo>
                    <a:pt x="572453" y="270510"/>
                    <a:pt x="579120" y="267653"/>
                    <a:pt x="580072" y="267653"/>
                  </a:cubicBezTo>
                  <a:cubicBezTo>
                    <a:pt x="581025" y="267653"/>
                    <a:pt x="584835" y="266700"/>
                    <a:pt x="585788" y="266700"/>
                  </a:cubicBezTo>
                  <a:cubicBezTo>
                    <a:pt x="587692" y="266700"/>
                    <a:pt x="590550" y="267653"/>
                    <a:pt x="591503" y="265748"/>
                  </a:cubicBezTo>
                  <a:cubicBezTo>
                    <a:pt x="593407" y="263843"/>
                    <a:pt x="594360" y="261938"/>
                    <a:pt x="593407" y="260985"/>
                  </a:cubicBezTo>
                  <a:cubicBezTo>
                    <a:pt x="593407" y="259080"/>
                    <a:pt x="590550" y="256223"/>
                    <a:pt x="587692" y="255270"/>
                  </a:cubicBezTo>
                  <a:cubicBezTo>
                    <a:pt x="584835" y="254318"/>
                    <a:pt x="584835" y="251460"/>
                    <a:pt x="582930" y="251460"/>
                  </a:cubicBezTo>
                  <a:cubicBezTo>
                    <a:pt x="581025" y="250508"/>
                    <a:pt x="576263" y="248603"/>
                    <a:pt x="577215" y="247650"/>
                  </a:cubicBezTo>
                  <a:cubicBezTo>
                    <a:pt x="578167" y="246698"/>
                    <a:pt x="586740" y="248603"/>
                    <a:pt x="588645" y="249555"/>
                  </a:cubicBezTo>
                  <a:cubicBezTo>
                    <a:pt x="590550" y="250508"/>
                    <a:pt x="591503" y="249555"/>
                    <a:pt x="594360" y="250508"/>
                  </a:cubicBezTo>
                  <a:cubicBezTo>
                    <a:pt x="596265" y="251460"/>
                    <a:pt x="598170" y="252413"/>
                    <a:pt x="600075" y="253365"/>
                  </a:cubicBezTo>
                  <a:cubicBezTo>
                    <a:pt x="602932" y="255270"/>
                    <a:pt x="605790" y="255270"/>
                    <a:pt x="607695" y="255270"/>
                  </a:cubicBezTo>
                  <a:cubicBezTo>
                    <a:pt x="609600" y="255270"/>
                    <a:pt x="620078" y="254318"/>
                    <a:pt x="621030" y="255270"/>
                  </a:cubicBezTo>
                  <a:cubicBezTo>
                    <a:pt x="621982" y="256223"/>
                    <a:pt x="627697" y="255270"/>
                    <a:pt x="628650" y="256223"/>
                  </a:cubicBezTo>
                  <a:cubicBezTo>
                    <a:pt x="629603" y="257175"/>
                    <a:pt x="634365" y="256223"/>
                    <a:pt x="635317" y="256223"/>
                  </a:cubicBezTo>
                  <a:cubicBezTo>
                    <a:pt x="637222" y="256223"/>
                    <a:pt x="641032" y="254318"/>
                    <a:pt x="641985" y="254318"/>
                  </a:cubicBezTo>
                  <a:cubicBezTo>
                    <a:pt x="642938" y="254318"/>
                    <a:pt x="650557" y="250508"/>
                    <a:pt x="650557" y="250508"/>
                  </a:cubicBezTo>
                  <a:cubicBezTo>
                    <a:pt x="650557" y="250508"/>
                    <a:pt x="661035" y="242888"/>
                    <a:pt x="661988" y="240983"/>
                  </a:cubicBezTo>
                  <a:cubicBezTo>
                    <a:pt x="661988" y="239078"/>
                    <a:pt x="662940" y="237173"/>
                    <a:pt x="662940" y="236220"/>
                  </a:cubicBezTo>
                  <a:cubicBezTo>
                    <a:pt x="661988" y="235268"/>
                    <a:pt x="661035" y="232410"/>
                    <a:pt x="661035" y="232410"/>
                  </a:cubicBezTo>
                  <a:cubicBezTo>
                    <a:pt x="661035" y="231458"/>
                    <a:pt x="658178" y="229553"/>
                    <a:pt x="660082" y="228600"/>
                  </a:cubicBezTo>
                  <a:cubicBezTo>
                    <a:pt x="661988" y="227648"/>
                    <a:pt x="672465" y="227648"/>
                    <a:pt x="672465" y="226695"/>
                  </a:cubicBezTo>
                  <a:cubicBezTo>
                    <a:pt x="672465" y="225743"/>
                    <a:pt x="676275" y="223838"/>
                    <a:pt x="670560" y="223838"/>
                  </a:cubicBezTo>
                  <a:cubicBezTo>
                    <a:pt x="664845" y="223838"/>
                    <a:pt x="666750" y="220980"/>
                    <a:pt x="659130" y="222885"/>
                  </a:cubicBezTo>
                  <a:cubicBezTo>
                    <a:pt x="652463" y="224790"/>
                    <a:pt x="655320" y="222885"/>
                    <a:pt x="650557" y="223838"/>
                  </a:cubicBezTo>
                  <a:cubicBezTo>
                    <a:pt x="645795" y="224790"/>
                    <a:pt x="642938" y="223838"/>
                    <a:pt x="646747" y="222885"/>
                  </a:cubicBezTo>
                  <a:cubicBezTo>
                    <a:pt x="651510" y="221933"/>
                    <a:pt x="669607" y="218123"/>
                    <a:pt x="669607" y="218123"/>
                  </a:cubicBezTo>
                  <a:cubicBezTo>
                    <a:pt x="669607" y="218123"/>
                    <a:pt x="679132" y="218123"/>
                    <a:pt x="680085" y="217170"/>
                  </a:cubicBezTo>
                  <a:cubicBezTo>
                    <a:pt x="681990" y="216218"/>
                    <a:pt x="682942" y="215265"/>
                    <a:pt x="683895" y="215265"/>
                  </a:cubicBezTo>
                  <a:cubicBezTo>
                    <a:pt x="684847" y="214313"/>
                    <a:pt x="685800" y="212408"/>
                    <a:pt x="685800" y="212408"/>
                  </a:cubicBezTo>
                  <a:cubicBezTo>
                    <a:pt x="685800" y="212408"/>
                    <a:pt x="681038" y="207645"/>
                    <a:pt x="680085" y="206693"/>
                  </a:cubicBezTo>
                  <a:cubicBezTo>
                    <a:pt x="679132" y="205740"/>
                    <a:pt x="683895" y="204788"/>
                    <a:pt x="686753" y="204788"/>
                  </a:cubicBezTo>
                  <a:cubicBezTo>
                    <a:pt x="689610" y="204788"/>
                    <a:pt x="696278" y="205740"/>
                    <a:pt x="697230" y="205740"/>
                  </a:cubicBezTo>
                  <a:cubicBezTo>
                    <a:pt x="699135" y="205740"/>
                    <a:pt x="703897" y="203835"/>
                    <a:pt x="705803" y="203835"/>
                  </a:cubicBezTo>
                  <a:cubicBezTo>
                    <a:pt x="707707" y="203835"/>
                    <a:pt x="715328" y="200978"/>
                    <a:pt x="715328" y="200978"/>
                  </a:cubicBezTo>
                  <a:lnTo>
                    <a:pt x="727710" y="191453"/>
                  </a:lnTo>
                  <a:cubicBezTo>
                    <a:pt x="727710" y="191453"/>
                    <a:pt x="755332" y="166688"/>
                    <a:pt x="755332" y="168593"/>
                  </a:cubicBezTo>
                  <a:cubicBezTo>
                    <a:pt x="755332" y="169545"/>
                    <a:pt x="765810" y="169545"/>
                    <a:pt x="765810" y="169545"/>
                  </a:cubicBezTo>
                  <a:cubicBezTo>
                    <a:pt x="766763" y="169545"/>
                    <a:pt x="773430" y="163830"/>
                    <a:pt x="776288" y="163830"/>
                  </a:cubicBezTo>
                  <a:cubicBezTo>
                    <a:pt x="779145" y="163830"/>
                    <a:pt x="784860" y="161925"/>
                    <a:pt x="786765" y="160973"/>
                  </a:cubicBezTo>
                  <a:cubicBezTo>
                    <a:pt x="788670" y="160973"/>
                    <a:pt x="793432" y="158115"/>
                    <a:pt x="794385" y="157163"/>
                  </a:cubicBezTo>
                  <a:cubicBezTo>
                    <a:pt x="796290" y="156210"/>
                    <a:pt x="803910" y="152400"/>
                    <a:pt x="803910" y="152400"/>
                  </a:cubicBezTo>
                  <a:cubicBezTo>
                    <a:pt x="803910" y="152400"/>
                    <a:pt x="808672" y="149543"/>
                    <a:pt x="810578" y="148590"/>
                  </a:cubicBezTo>
                  <a:cubicBezTo>
                    <a:pt x="813435" y="147638"/>
                    <a:pt x="810578" y="148590"/>
                    <a:pt x="818197" y="145733"/>
                  </a:cubicBezTo>
                  <a:cubicBezTo>
                    <a:pt x="824865" y="142875"/>
                    <a:pt x="864870" y="125730"/>
                    <a:pt x="864870" y="125730"/>
                  </a:cubicBezTo>
                  <a:cubicBezTo>
                    <a:pt x="864870" y="125730"/>
                    <a:pt x="863917" y="123825"/>
                    <a:pt x="864870" y="123825"/>
                  </a:cubicBezTo>
                  <a:cubicBezTo>
                    <a:pt x="865822" y="123825"/>
                    <a:pt x="868680" y="121920"/>
                    <a:pt x="866775" y="121920"/>
                  </a:cubicBezTo>
                  <a:cubicBezTo>
                    <a:pt x="864870" y="121920"/>
                    <a:pt x="862965" y="117157"/>
                    <a:pt x="858203" y="118110"/>
                  </a:cubicBezTo>
                  <a:cubicBezTo>
                    <a:pt x="852488" y="119063"/>
                    <a:pt x="842963" y="120968"/>
                    <a:pt x="842963" y="120968"/>
                  </a:cubicBezTo>
                  <a:lnTo>
                    <a:pt x="825817" y="123825"/>
                  </a:lnTo>
                  <a:cubicBezTo>
                    <a:pt x="825817" y="123825"/>
                    <a:pt x="817245" y="124778"/>
                    <a:pt x="815340" y="125730"/>
                  </a:cubicBezTo>
                  <a:cubicBezTo>
                    <a:pt x="813435" y="126682"/>
                    <a:pt x="809625" y="126682"/>
                    <a:pt x="805815" y="128588"/>
                  </a:cubicBezTo>
                  <a:cubicBezTo>
                    <a:pt x="802005" y="130493"/>
                    <a:pt x="795338" y="132398"/>
                    <a:pt x="791528" y="133350"/>
                  </a:cubicBezTo>
                  <a:cubicBezTo>
                    <a:pt x="788670" y="134303"/>
                    <a:pt x="782955" y="130493"/>
                    <a:pt x="781050" y="131445"/>
                  </a:cubicBezTo>
                  <a:cubicBezTo>
                    <a:pt x="779145" y="131445"/>
                    <a:pt x="782003" y="129540"/>
                    <a:pt x="786765" y="127635"/>
                  </a:cubicBezTo>
                  <a:cubicBezTo>
                    <a:pt x="792480" y="126682"/>
                    <a:pt x="798195" y="122873"/>
                    <a:pt x="802005" y="121920"/>
                  </a:cubicBezTo>
                  <a:cubicBezTo>
                    <a:pt x="805815" y="120968"/>
                    <a:pt x="795338" y="121920"/>
                    <a:pt x="812482" y="118110"/>
                  </a:cubicBezTo>
                  <a:cubicBezTo>
                    <a:pt x="829628" y="114300"/>
                    <a:pt x="834390" y="113348"/>
                    <a:pt x="841057" y="112395"/>
                  </a:cubicBezTo>
                  <a:cubicBezTo>
                    <a:pt x="847725" y="111443"/>
                    <a:pt x="844867" y="111443"/>
                    <a:pt x="851535" y="109538"/>
                  </a:cubicBezTo>
                  <a:cubicBezTo>
                    <a:pt x="859155" y="107633"/>
                    <a:pt x="864870" y="104775"/>
                    <a:pt x="865822" y="104775"/>
                  </a:cubicBezTo>
                  <a:cubicBezTo>
                    <a:pt x="866775" y="104775"/>
                    <a:pt x="866775" y="102870"/>
                    <a:pt x="869632" y="102870"/>
                  </a:cubicBezTo>
                  <a:cubicBezTo>
                    <a:pt x="872490" y="101918"/>
                    <a:pt x="877253" y="100965"/>
                    <a:pt x="881063" y="100965"/>
                  </a:cubicBezTo>
                  <a:cubicBezTo>
                    <a:pt x="883920" y="100965"/>
                    <a:pt x="883920" y="100013"/>
                    <a:pt x="886778" y="100013"/>
                  </a:cubicBezTo>
                  <a:cubicBezTo>
                    <a:pt x="888682" y="100013"/>
                    <a:pt x="888682" y="98108"/>
                    <a:pt x="892492" y="99060"/>
                  </a:cubicBezTo>
                  <a:cubicBezTo>
                    <a:pt x="895350" y="100013"/>
                    <a:pt x="892492" y="99060"/>
                    <a:pt x="899160" y="98108"/>
                  </a:cubicBezTo>
                  <a:cubicBezTo>
                    <a:pt x="904875" y="97155"/>
                    <a:pt x="910590" y="95250"/>
                    <a:pt x="912495" y="95250"/>
                  </a:cubicBezTo>
                  <a:cubicBezTo>
                    <a:pt x="914400" y="95250"/>
                    <a:pt x="919163" y="92393"/>
                    <a:pt x="921067" y="91440"/>
                  </a:cubicBezTo>
                  <a:cubicBezTo>
                    <a:pt x="922972" y="90488"/>
                    <a:pt x="933450" y="83820"/>
                    <a:pt x="934403" y="84773"/>
                  </a:cubicBezTo>
                  <a:cubicBezTo>
                    <a:pt x="935355" y="84773"/>
                    <a:pt x="944880" y="83820"/>
                    <a:pt x="944880" y="83820"/>
                  </a:cubicBezTo>
                  <a:lnTo>
                    <a:pt x="949642" y="80010"/>
                  </a:lnTo>
                  <a:cubicBezTo>
                    <a:pt x="949642" y="80010"/>
                    <a:pt x="952500" y="76200"/>
                    <a:pt x="953453" y="76200"/>
                  </a:cubicBezTo>
                  <a:cubicBezTo>
                    <a:pt x="954405" y="76200"/>
                    <a:pt x="954405" y="73343"/>
                    <a:pt x="957263" y="74295"/>
                  </a:cubicBezTo>
                  <a:cubicBezTo>
                    <a:pt x="960120" y="74295"/>
                    <a:pt x="961072" y="72390"/>
                    <a:pt x="964882" y="70485"/>
                  </a:cubicBezTo>
                  <a:cubicBezTo>
                    <a:pt x="968692" y="68580"/>
                    <a:pt x="968692" y="63818"/>
                    <a:pt x="965835" y="64770"/>
                  </a:cubicBezTo>
                  <a:cubicBezTo>
                    <a:pt x="957263" y="66675"/>
                    <a:pt x="964882" y="60960"/>
                    <a:pt x="956310" y="55245"/>
                  </a:cubicBezTo>
                  <a:cubicBezTo>
                    <a:pt x="947738" y="49530"/>
                    <a:pt x="947738" y="47625"/>
                    <a:pt x="936307" y="48578"/>
                  </a:cubicBezTo>
                  <a:cubicBezTo>
                    <a:pt x="924878" y="49530"/>
                    <a:pt x="919163" y="49530"/>
                    <a:pt x="919163" y="49530"/>
                  </a:cubicBezTo>
                  <a:cubicBezTo>
                    <a:pt x="919163" y="49530"/>
                    <a:pt x="909638" y="58103"/>
                    <a:pt x="902970" y="49530"/>
                  </a:cubicBezTo>
                  <a:cubicBezTo>
                    <a:pt x="893445" y="37148"/>
                    <a:pt x="883920" y="36195"/>
                    <a:pt x="883920" y="36195"/>
                  </a:cubicBezTo>
                  <a:cubicBezTo>
                    <a:pt x="896303" y="24765"/>
                    <a:pt x="897255" y="20955"/>
                    <a:pt x="889635" y="22860"/>
                  </a:cubicBezTo>
                  <a:cubicBezTo>
                    <a:pt x="881063" y="23813"/>
                    <a:pt x="875347" y="17145"/>
                    <a:pt x="870585" y="20955"/>
                  </a:cubicBezTo>
                  <a:cubicBezTo>
                    <a:pt x="861060" y="27623"/>
                    <a:pt x="849630" y="22860"/>
                    <a:pt x="849630" y="22860"/>
                  </a:cubicBezTo>
                  <a:cubicBezTo>
                    <a:pt x="839153" y="20003"/>
                    <a:pt x="830580" y="13335"/>
                    <a:pt x="831532" y="18098"/>
                  </a:cubicBezTo>
                  <a:cubicBezTo>
                    <a:pt x="832485" y="21908"/>
                    <a:pt x="828675" y="26670"/>
                    <a:pt x="824865" y="27623"/>
                  </a:cubicBezTo>
                  <a:cubicBezTo>
                    <a:pt x="822007" y="28575"/>
                    <a:pt x="815340" y="28575"/>
                    <a:pt x="815340" y="28575"/>
                  </a:cubicBezTo>
                  <a:cubicBezTo>
                    <a:pt x="815340" y="28575"/>
                    <a:pt x="806767" y="20955"/>
                    <a:pt x="803910" y="25717"/>
                  </a:cubicBezTo>
                  <a:cubicBezTo>
                    <a:pt x="801053" y="29528"/>
                    <a:pt x="795338" y="26670"/>
                    <a:pt x="792480" y="31433"/>
                  </a:cubicBezTo>
                  <a:cubicBezTo>
                    <a:pt x="789622" y="35243"/>
                    <a:pt x="783907" y="34290"/>
                    <a:pt x="781050" y="35243"/>
                  </a:cubicBezTo>
                  <a:cubicBezTo>
                    <a:pt x="771525" y="38100"/>
                    <a:pt x="760095" y="40958"/>
                    <a:pt x="760095" y="40958"/>
                  </a:cubicBezTo>
                  <a:lnTo>
                    <a:pt x="750570" y="39053"/>
                  </a:lnTo>
                  <a:cubicBezTo>
                    <a:pt x="750570" y="39053"/>
                    <a:pt x="741997" y="39053"/>
                    <a:pt x="737235" y="40958"/>
                  </a:cubicBezTo>
                  <a:cubicBezTo>
                    <a:pt x="732472" y="42863"/>
                    <a:pt x="724853" y="44768"/>
                    <a:pt x="724853" y="44768"/>
                  </a:cubicBezTo>
                  <a:cubicBezTo>
                    <a:pt x="724853" y="44768"/>
                    <a:pt x="744855" y="33338"/>
                    <a:pt x="756285" y="32385"/>
                  </a:cubicBezTo>
                  <a:cubicBezTo>
                    <a:pt x="767715" y="31433"/>
                    <a:pt x="765810" y="32385"/>
                    <a:pt x="774382" y="31433"/>
                  </a:cubicBezTo>
                  <a:cubicBezTo>
                    <a:pt x="782955" y="30480"/>
                    <a:pt x="784860" y="29528"/>
                    <a:pt x="792480" y="24765"/>
                  </a:cubicBezTo>
                  <a:cubicBezTo>
                    <a:pt x="792480" y="24765"/>
                    <a:pt x="796290" y="22860"/>
                    <a:pt x="797242" y="21908"/>
                  </a:cubicBezTo>
                  <a:cubicBezTo>
                    <a:pt x="798195" y="20955"/>
                    <a:pt x="800100" y="19050"/>
                    <a:pt x="798195" y="18098"/>
                  </a:cubicBezTo>
                  <a:cubicBezTo>
                    <a:pt x="796290" y="18098"/>
                    <a:pt x="787717" y="17145"/>
                    <a:pt x="786765" y="17145"/>
                  </a:cubicBezTo>
                  <a:cubicBezTo>
                    <a:pt x="785813" y="17145"/>
                    <a:pt x="784860" y="17145"/>
                    <a:pt x="784860" y="17145"/>
                  </a:cubicBezTo>
                  <a:cubicBezTo>
                    <a:pt x="784860" y="17145"/>
                    <a:pt x="780097" y="18098"/>
                    <a:pt x="777240" y="18098"/>
                  </a:cubicBezTo>
                  <a:cubicBezTo>
                    <a:pt x="774382" y="18098"/>
                    <a:pt x="762953" y="18098"/>
                    <a:pt x="760095" y="17145"/>
                  </a:cubicBezTo>
                  <a:cubicBezTo>
                    <a:pt x="757238" y="16192"/>
                    <a:pt x="756285" y="15240"/>
                    <a:pt x="754380" y="15240"/>
                  </a:cubicBezTo>
                  <a:cubicBezTo>
                    <a:pt x="752475" y="15240"/>
                    <a:pt x="753428" y="14288"/>
                    <a:pt x="751522" y="13335"/>
                  </a:cubicBezTo>
                  <a:cubicBezTo>
                    <a:pt x="749617" y="12383"/>
                    <a:pt x="743903" y="9525"/>
                    <a:pt x="740092" y="10477"/>
                  </a:cubicBezTo>
                  <a:cubicBezTo>
                    <a:pt x="736282" y="11430"/>
                    <a:pt x="735330" y="9525"/>
                    <a:pt x="732472" y="11430"/>
                  </a:cubicBezTo>
                  <a:cubicBezTo>
                    <a:pt x="729615" y="12383"/>
                    <a:pt x="724853" y="13335"/>
                    <a:pt x="722947" y="14288"/>
                  </a:cubicBezTo>
                  <a:cubicBezTo>
                    <a:pt x="721042" y="15240"/>
                    <a:pt x="721042" y="11430"/>
                    <a:pt x="719138" y="11430"/>
                  </a:cubicBezTo>
                  <a:cubicBezTo>
                    <a:pt x="717232" y="11430"/>
                    <a:pt x="713422" y="9525"/>
                    <a:pt x="709613" y="10477"/>
                  </a:cubicBezTo>
                  <a:cubicBezTo>
                    <a:pt x="705803" y="11430"/>
                    <a:pt x="702945" y="8573"/>
                    <a:pt x="702945" y="8573"/>
                  </a:cubicBezTo>
                  <a:cubicBezTo>
                    <a:pt x="702945" y="9525"/>
                    <a:pt x="700088" y="7620"/>
                    <a:pt x="697230" y="7620"/>
                  </a:cubicBezTo>
                  <a:cubicBezTo>
                    <a:pt x="694372" y="7620"/>
                    <a:pt x="684847" y="4763"/>
                    <a:pt x="684847" y="4763"/>
                  </a:cubicBezTo>
                  <a:cubicBezTo>
                    <a:pt x="683895" y="4763"/>
                    <a:pt x="680085" y="1905"/>
                    <a:pt x="679132" y="1905"/>
                  </a:cubicBezTo>
                  <a:cubicBezTo>
                    <a:pt x="678180" y="1905"/>
                    <a:pt x="676275" y="952"/>
                    <a:pt x="674370" y="1905"/>
                  </a:cubicBezTo>
                  <a:cubicBezTo>
                    <a:pt x="672465" y="1905"/>
                    <a:pt x="671513" y="0"/>
                    <a:pt x="667703" y="0"/>
                  </a:cubicBezTo>
                  <a:cubicBezTo>
                    <a:pt x="664845" y="952"/>
                    <a:pt x="660082" y="-952"/>
                    <a:pt x="656272" y="952"/>
                  </a:cubicBezTo>
                  <a:cubicBezTo>
                    <a:pt x="652463" y="2858"/>
                    <a:pt x="652463" y="2858"/>
                    <a:pt x="649605" y="4763"/>
                  </a:cubicBezTo>
                  <a:cubicBezTo>
                    <a:pt x="646747" y="6667"/>
                    <a:pt x="644842" y="5715"/>
                    <a:pt x="643890" y="7620"/>
                  </a:cubicBezTo>
                  <a:cubicBezTo>
                    <a:pt x="642938" y="8573"/>
                    <a:pt x="642938" y="9525"/>
                    <a:pt x="646747" y="11430"/>
                  </a:cubicBezTo>
                  <a:cubicBezTo>
                    <a:pt x="649605" y="12383"/>
                    <a:pt x="652463" y="14288"/>
                    <a:pt x="654367" y="15240"/>
                  </a:cubicBezTo>
                  <a:cubicBezTo>
                    <a:pt x="656272" y="17145"/>
                    <a:pt x="657225" y="17145"/>
                    <a:pt x="655320" y="19050"/>
                  </a:cubicBezTo>
                  <a:cubicBezTo>
                    <a:pt x="653415" y="20003"/>
                    <a:pt x="647700" y="19050"/>
                    <a:pt x="645795" y="18098"/>
                  </a:cubicBezTo>
                  <a:cubicBezTo>
                    <a:pt x="643890" y="17145"/>
                    <a:pt x="638175" y="14288"/>
                    <a:pt x="636270" y="14288"/>
                  </a:cubicBezTo>
                  <a:cubicBezTo>
                    <a:pt x="635317" y="14288"/>
                    <a:pt x="635317" y="11430"/>
                    <a:pt x="635317" y="10477"/>
                  </a:cubicBezTo>
                  <a:cubicBezTo>
                    <a:pt x="635317" y="9525"/>
                    <a:pt x="638175" y="7620"/>
                    <a:pt x="634365" y="6667"/>
                  </a:cubicBezTo>
                  <a:cubicBezTo>
                    <a:pt x="630555" y="5715"/>
                    <a:pt x="632460" y="2858"/>
                    <a:pt x="628650" y="4763"/>
                  </a:cubicBezTo>
                  <a:cubicBezTo>
                    <a:pt x="624840" y="6667"/>
                    <a:pt x="624840" y="5715"/>
                    <a:pt x="621982" y="5715"/>
                  </a:cubicBezTo>
                  <a:cubicBezTo>
                    <a:pt x="619125" y="5715"/>
                    <a:pt x="598170" y="4763"/>
                    <a:pt x="597217" y="3810"/>
                  </a:cubicBezTo>
                  <a:cubicBezTo>
                    <a:pt x="596265" y="3810"/>
                    <a:pt x="593407" y="1905"/>
                    <a:pt x="589597" y="2858"/>
                  </a:cubicBezTo>
                  <a:cubicBezTo>
                    <a:pt x="584835" y="3810"/>
                    <a:pt x="581978" y="4763"/>
                    <a:pt x="581025" y="6667"/>
                  </a:cubicBezTo>
                  <a:cubicBezTo>
                    <a:pt x="580072" y="8573"/>
                    <a:pt x="579120" y="11430"/>
                    <a:pt x="578167" y="12383"/>
                  </a:cubicBezTo>
                  <a:cubicBezTo>
                    <a:pt x="577215" y="13335"/>
                    <a:pt x="574357" y="14288"/>
                    <a:pt x="573405" y="15240"/>
                  </a:cubicBezTo>
                  <a:cubicBezTo>
                    <a:pt x="572453" y="16192"/>
                    <a:pt x="570547" y="15240"/>
                    <a:pt x="573405" y="17145"/>
                  </a:cubicBezTo>
                  <a:cubicBezTo>
                    <a:pt x="576263" y="19050"/>
                    <a:pt x="577215" y="20955"/>
                    <a:pt x="579120" y="22860"/>
                  </a:cubicBezTo>
                  <a:cubicBezTo>
                    <a:pt x="581025" y="24765"/>
                    <a:pt x="584835" y="25717"/>
                    <a:pt x="584835" y="26670"/>
                  </a:cubicBezTo>
                  <a:cubicBezTo>
                    <a:pt x="585788" y="27623"/>
                    <a:pt x="577215" y="27623"/>
                    <a:pt x="573405" y="27623"/>
                  </a:cubicBezTo>
                  <a:cubicBezTo>
                    <a:pt x="570547" y="27623"/>
                    <a:pt x="567690" y="25717"/>
                    <a:pt x="565785" y="25717"/>
                  </a:cubicBezTo>
                  <a:cubicBezTo>
                    <a:pt x="563880" y="24765"/>
                    <a:pt x="561022" y="20955"/>
                    <a:pt x="559117" y="20003"/>
                  </a:cubicBezTo>
                  <a:cubicBezTo>
                    <a:pt x="557213" y="18098"/>
                    <a:pt x="557213" y="16192"/>
                    <a:pt x="554355" y="14288"/>
                  </a:cubicBezTo>
                  <a:cubicBezTo>
                    <a:pt x="551497" y="11430"/>
                    <a:pt x="555307" y="7620"/>
                    <a:pt x="548640" y="9525"/>
                  </a:cubicBezTo>
                  <a:cubicBezTo>
                    <a:pt x="541972" y="11430"/>
                    <a:pt x="529590" y="9525"/>
                    <a:pt x="528638" y="9525"/>
                  </a:cubicBezTo>
                  <a:cubicBezTo>
                    <a:pt x="527685" y="9525"/>
                    <a:pt x="522922" y="8573"/>
                    <a:pt x="518160" y="8573"/>
                  </a:cubicBezTo>
                  <a:cubicBezTo>
                    <a:pt x="513397" y="8573"/>
                    <a:pt x="515303" y="7620"/>
                    <a:pt x="509588" y="7620"/>
                  </a:cubicBezTo>
                  <a:cubicBezTo>
                    <a:pt x="503872" y="7620"/>
                    <a:pt x="500063" y="6667"/>
                    <a:pt x="495300" y="7620"/>
                  </a:cubicBezTo>
                  <a:cubicBezTo>
                    <a:pt x="491490" y="7620"/>
                    <a:pt x="473392" y="6667"/>
                    <a:pt x="467678" y="6667"/>
                  </a:cubicBezTo>
                  <a:cubicBezTo>
                    <a:pt x="461963" y="7620"/>
                    <a:pt x="457200" y="9525"/>
                    <a:pt x="456247" y="10477"/>
                  </a:cubicBezTo>
                  <a:cubicBezTo>
                    <a:pt x="455295" y="11430"/>
                    <a:pt x="455295" y="11430"/>
                    <a:pt x="456247" y="13335"/>
                  </a:cubicBezTo>
                  <a:cubicBezTo>
                    <a:pt x="457200" y="15240"/>
                    <a:pt x="459105" y="16192"/>
                    <a:pt x="461963" y="20003"/>
                  </a:cubicBezTo>
                  <a:cubicBezTo>
                    <a:pt x="465772" y="22860"/>
                    <a:pt x="465772" y="23813"/>
                    <a:pt x="468630" y="25717"/>
                  </a:cubicBezTo>
                  <a:cubicBezTo>
                    <a:pt x="471488" y="26670"/>
                    <a:pt x="475297" y="29528"/>
                    <a:pt x="475297" y="29528"/>
                  </a:cubicBezTo>
                  <a:cubicBezTo>
                    <a:pt x="475297" y="30480"/>
                    <a:pt x="480060" y="27623"/>
                    <a:pt x="481965" y="29528"/>
                  </a:cubicBezTo>
                  <a:cubicBezTo>
                    <a:pt x="484822" y="31433"/>
                    <a:pt x="488632" y="34290"/>
                    <a:pt x="488632" y="35243"/>
                  </a:cubicBezTo>
                  <a:cubicBezTo>
                    <a:pt x="488632" y="36195"/>
                    <a:pt x="490538" y="36195"/>
                    <a:pt x="491490" y="38100"/>
                  </a:cubicBezTo>
                  <a:cubicBezTo>
                    <a:pt x="493395" y="40005"/>
                    <a:pt x="495300" y="34290"/>
                    <a:pt x="498157" y="40958"/>
                  </a:cubicBezTo>
                  <a:cubicBezTo>
                    <a:pt x="501015" y="47625"/>
                    <a:pt x="501967" y="49530"/>
                    <a:pt x="498157" y="49530"/>
                  </a:cubicBezTo>
                  <a:cubicBezTo>
                    <a:pt x="494347" y="49530"/>
                    <a:pt x="493395" y="46672"/>
                    <a:pt x="492442" y="47625"/>
                  </a:cubicBezTo>
                  <a:cubicBezTo>
                    <a:pt x="491490" y="48578"/>
                    <a:pt x="489585" y="44768"/>
                    <a:pt x="487680" y="42863"/>
                  </a:cubicBezTo>
                  <a:cubicBezTo>
                    <a:pt x="485775" y="40958"/>
                    <a:pt x="485775" y="39053"/>
                    <a:pt x="482917" y="38100"/>
                  </a:cubicBezTo>
                  <a:cubicBezTo>
                    <a:pt x="480060" y="37148"/>
                    <a:pt x="481013" y="36195"/>
                    <a:pt x="477203" y="36195"/>
                  </a:cubicBezTo>
                  <a:cubicBezTo>
                    <a:pt x="473392" y="36195"/>
                    <a:pt x="467678" y="35243"/>
                    <a:pt x="466725" y="34290"/>
                  </a:cubicBezTo>
                  <a:cubicBezTo>
                    <a:pt x="465772" y="33338"/>
                    <a:pt x="467678" y="32385"/>
                    <a:pt x="464820" y="30480"/>
                  </a:cubicBezTo>
                  <a:cubicBezTo>
                    <a:pt x="461963" y="28575"/>
                    <a:pt x="460057" y="23813"/>
                    <a:pt x="458153" y="23813"/>
                  </a:cubicBezTo>
                  <a:cubicBezTo>
                    <a:pt x="456247" y="24765"/>
                    <a:pt x="460057" y="20003"/>
                    <a:pt x="454342" y="19050"/>
                  </a:cubicBezTo>
                  <a:cubicBezTo>
                    <a:pt x="448628" y="19050"/>
                    <a:pt x="444817" y="20003"/>
                    <a:pt x="442913" y="19050"/>
                  </a:cubicBezTo>
                  <a:cubicBezTo>
                    <a:pt x="441007" y="19050"/>
                    <a:pt x="434340" y="16192"/>
                    <a:pt x="432435" y="17145"/>
                  </a:cubicBezTo>
                  <a:cubicBezTo>
                    <a:pt x="430530" y="18098"/>
                    <a:pt x="427672" y="20003"/>
                    <a:pt x="425767" y="20955"/>
                  </a:cubicBezTo>
                  <a:cubicBezTo>
                    <a:pt x="423863" y="21908"/>
                    <a:pt x="418147" y="19050"/>
                    <a:pt x="416242" y="18098"/>
                  </a:cubicBezTo>
                  <a:cubicBezTo>
                    <a:pt x="413385" y="18098"/>
                    <a:pt x="414338" y="16192"/>
                    <a:pt x="410528" y="16192"/>
                  </a:cubicBezTo>
                  <a:cubicBezTo>
                    <a:pt x="406717" y="16192"/>
                    <a:pt x="403860" y="15240"/>
                    <a:pt x="401955" y="15240"/>
                  </a:cubicBezTo>
                  <a:cubicBezTo>
                    <a:pt x="400050" y="15240"/>
                    <a:pt x="401003" y="14288"/>
                    <a:pt x="397192" y="13335"/>
                  </a:cubicBezTo>
                  <a:cubicBezTo>
                    <a:pt x="394335" y="12383"/>
                    <a:pt x="396240" y="9525"/>
                    <a:pt x="387667" y="11430"/>
                  </a:cubicBezTo>
                  <a:cubicBezTo>
                    <a:pt x="379095" y="13335"/>
                    <a:pt x="377190" y="13335"/>
                    <a:pt x="373380" y="14288"/>
                  </a:cubicBezTo>
                  <a:cubicBezTo>
                    <a:pt x="369570" y="15240"/>
                    <a:pt x="369570" y="14288"/>
                    <a:pt x="368617" y="15240"/>
                  </a:cubicBezTo>
                  <a:cubicBezTo>
                    <a:pt x="367665" y="16192"/>
                    <a:pt x="367665" y="14288"/>
                    <a:pt x="367665" y="17145"/>
                  </a:cubicBezTo>
                  <a:cubicBezTo>
                    <a:pt x="366713" y="20955"/>
                    <a:pt x="368617" y="24765"/>
                    <a:pt x="371475" y="25717"/>
                  </a:cubicBezTo>
                  <a:cubicBezTo>
                    <a:pt x="374332" y="26670"/>
                    <a:pt x="378142" y="28575"/>
                    <a:pt x="378142" y="29528"/>
                  </a:cubicBezTo>
                  <a:cubicBezTo>
                    <a:pt x="379095" y="30480"/>
                    <a:pt x="384810" y="34290"/>
                    <a:pt x="384810" y="35243"/>
                  </a:cubicBezTo>
                  <a:cubicBezTo>
                    <a:pt x="383857" y="35243"/>
                    <a:pt x="377190" y="33338"/>
                    <a:pt x="373380" y="32385"/>
                  </a:cubicBezTo>
                  <a:cubicBezTo>
                    <a:pt x="369570" y="31433"/>
                    <a:pt x="371475" y="30480"/>
                    <a:pt x="367665" y="29528"/>
                  </a:cubicBezTo>
                  <a:cubicBezTo>
                    <a:pt x="364807" y="29528"/>
                    <a:pt x="361950" y="25717"/>
                    <a:pt x="360045" y="25717"/>
                  </a:cubicBezTo>
                  <a:cubicBezTo>
                    <a:pt x="358140" y="25717"/>
                    <a:pt x="358140" y="22860"/>
                    <a:pt x="354330" y="24765"/>
                  </a:cubicBezTo>
                  <a:cubicBezTo>
                    <a:pt x="350520" y="26670"/>
                    <a:pt x="345757" y="23813"/>
                    <a:pt x="342900" y="24765"/>
                  </a:cubicBezTo>
                  <a:cubicBezTo>
                    <a:pt x="340042" y="24765"/>
                    <a:pt x="335280" y="22860"/>
                    <a:pt x="331470" y="24765"/>
                  </a:cubicBezTo>
                  <a:cubicBezTo>
                    <a:pt x="327660" y="26670"/>
                    <a:pt x="323850" y="26670"/>
                    <a:pt x="324803" y="28575"/>
                  </a:cubicBezTo>
                  <a:cubicBezTo>
                    <a:pt x="325755" y="30480"/>
                    <a:pt x="321945" y="28575"/>
                    <a:pt x="328613" y="32385"/>
                  </a:cubicBezTo>
                  <a:cubicBezTo>
                    <a:pt x="335280" y="36195"/>
                    <a:pt x="336232" y="40005"/>
                    <a:pt x="340042" y="40958"/>
                  </a:cubicBezTo>
                  <a:cubicBezTo>
                    <a:pt x="343853" y="41910"/>
                    <a:pt x="345757" y="43815"/>
                    <a:pt x="345757" y="43815"/>
                  </a:cubicBezTo>
                  <a:cubicBezTo>
                    <a:pt x="345757" y="43815"/>
                    <a:pt x="340042" y="45720"/>
                    <a:pt x="338138" y="45720"/>
                  </a:cubicBezTo>
                  <a:cubicBezTo>
                    <a:pt x="336232" y="45720"/>
                    <a:pt x="335280" y="41910"/>
                    <a:pt x="332422" y="40958"/>
                  </a:cubicBezTo>
                  <a:cubicBezTo>
                    <a:pt x="329565" y="40005"/>
                    <a:pt x="329565" y="38100"/>
                    <a:pt x="323850" y="39053"/>
                  </a:cubicBezTo>
                  <a:cubicBezTo>
                    <a:pt x="318135" y="40005"/>
                    <a:pt x="316230" y="37148"/>
                    <a:pt x="312420" y="39053"/>
                  </a:cubicBezTo>
                  <a:cubicBezTo>
                    <a:pt x="308610" y="40005"/>
                    <a:pt x="300990" y="43815"/>
                    <a:pt x="300990" y="44768"/>
                  </a:cubicBezTo>
                  <a:cubicBezTo>
                    <a:pt x="301942" y="46672"/>
                    <a:pt x="301942" y="44768"/>
                    <a:pt x="303847" y="47625"/>
                  </a:cubicBezTo>
                  <a:cubicBezTo>
                    <a:pt x="304800" y="50483"/>
                    <a:pt x="306705" y="49530"/>
                    <a:pt x="304800" y="51435"/>
                  </a:cubicBezTo>
                  <a:cubicBezTo>
                    <a:pt x="302895" y="53340"/>
                    <a:pt x="299085" y="52388"/>
                    <a:pt x="296228" y="53340"/>
                  </a:cubicBezTo>
                  <a:cubicBezTo>
                    <a:pt x="293370" y="54293"/>
                    <a:pt x="291465" y="53340"/>
                    <a:pt x="289560" y="55245"/>
                  </a:cubicBezTo>
                  <a:cubicBezTo>
                    <a:pt x="288607" y="57150"/>
                    <a:pt x="287655" y="60008"/>
                    <a:pt x="289560" y="61913"/>
                  </a:cubicBezTo>
                  <a:cubicBezTo>
                    <a:pt x="291465" y="63818"/>
                    <a:pt x="292417" y="63818"/>
                    <a:pt x="294322" y="64770"/>
                  </a:cubicBezTo>
                  <a:cubicBezTo>
                    <a:pt x="296228" y="66675"/>
                    <a:pt x="300990" y="67628"/>
                    <a:pt x="300990" y="67628"/>
                  </a:cubicBezTo>
                  <a:cubicBezTo>
                    <a:pt x="300990" y="67628"/>
                    <a:pt x="304800" y="67628"/>
                    <a:pt x="306705" y="67628"/>
                  </a:cubicBezTo>
                  <a:cubicBezTo>
                    <a:pt x="308610" y="68580"/>
                    <a:pt x="310515" y="69533"/>
                    <a:pt x="316230" y="69533"/>
                  </a:cubicBezTo>
                  <a:cubicBezTo>
                    <a:pt x="321945" y="69533"/>
                    <a:pt x="339090" y="77153"/>
                    <a:pt x="340995" y="78105"/>
                  </a:cubicBezTo>
                  <a:cubicBezTo>
                    <a:pt x="342900" y="78105"/>
                    <a:pt x="350520" y="80010"/>
                    <a:pt x="353378" y="80010"/>
                  </a:cubicBezTo>
                  <a:cubicBezTo>
                    <a:pt x="356235" y="80963"/>
                    <a:pt x="360045" y="83820"/>
                    <a:pt x="361950" y="83820"/>
                  </a:cubicBezTo>
                  <a:cubicBezTo>
                    <a:pt x="363855" y="83820"/>
                    <a:pt x="369570" y="83820"/>
                    <a:pt x="372428" y="84773"/>
                  </a:cubicBezTo>
                  <a:cubicBezTo>
                    <a:pt x="375285" y="85725"/>
                    <a:pt x="377190" y="83820"/>
                    <a:pt x="381000" y="87630"/>
                  </a:cubicBezTo>
                  <a:cubicBezTo>
                    <a:pt x="384810" y="91440"/>
                    <a:pt x="387667" y="92393"/>
                    <a:pt x="388620" y="96203"/>
                  </a:cubicBezTo>
                  <a:cubicBezTo>
                    <a:pt x="389572" y="100013"/>
                    <a:pt x="391478" y="100965"/>
                    <a:pt x="388620" y="100965"/>
                  </a:cubicBezTo>
                  <a:cubicBezTo>
                    <a:pt x="385763" y="100965"/>
                    <a:pt x="381000" y="99060"/>
                    <a:pt x="377190" y="96203"/>
                  </a:cubicBezTo>
                  <a:cubicBezTo>
                    <a:pt x="373380" y="93345"/>
                    <a:pt x="371475" y="90488"/>
                    <a:pt x="367665" y="88583"/>
                  </a:cubicBezTo>
                  <a:cubicBezTo>
                    <a:pt x="363855" y="86678"/>
                    <a:pt x="369570" y="84773"/>
                    <a:pt x="359092" y="84773"/>
                  </a:cubicBezTo>
                  <a:cubicBezTo>
                    <a:pt x="348615" y="84773"/>
                    <a:pt x="340995" y="83820"/>
                    <a:pt x="340042" y="82868"/>
                  </a:cubicBezTo>
                  <a:cubicBezTo>
                    <a:pt x="339090" y="82868"/>
                    <a:pt x="340042" y="80010"/>
                    <a:pt x="336232" y="80010"/>
                  </a:cubicBezTo>
                  <a:cubicBezTo>
                    <a:pt x="332422" y="79058"/>
                    <a:pt x="321945" y="77153"/>
                    <a:pt x="318135" y="76200"/>
                  </a:cubicBezTo>
                  <a:cubicBezTo>
                    <a:pt x="315278" y="75248"/>
                    <a:pt x="312420" y="73343"/>
                    <a:pt x="306705" y="72390"/>
                  </a:cubicBezTo>
                  <a:cubicBezTo>
                    <a:pt x="301942" y="70485"/>
                    <a:pt x="301942" y="69533"/>
                    <a:pt x="297180" y="68580"/>
                  </a:cubicBezTo>
                  <a:cubicBezTo>
                    <a:pt x="293370" y="67628"/>
                    <a:pt x="290513" y="65723"/>
                    <a:pt x="287655" y="66675"/>
                  </a:cubicBezTo>
                  <a:cubicBezTo>
                    <a:pt x="285750" y="67628"/>
                    <a:pt x="283845" y="65723"/>
                    <a:pt x="281940" y="67628"/>
                  </a:cubicBezTo>
                  <a:cubicBezTo>
                    <a:pt x="280035" y="69533"/>
                    <a:pt x="279082" y="69533"/>
                    <a:pt x="285750" y="72390"/>
                  </a:cubicBezTo>
                  <a:cubicBezTo>
                    <a:pt x="292417" y="75248"/>
                    <a:pt x="294322" y="77153"/>
                    <a:pt x="296228" y="79058"/>
                  </a:cubicBezTo>
                  <a:cubicBezTo>
                    <a:pt x="299085" y="80963"/>
                    <a:pt x="302895" y="80010"/>
                    <a:pt x="299085" y="81915"/>
                  </a:cubicBezTo>
                  <a:cubicBezTo>
                    <a:pt x="295275" y="83820"/>
                    <a:pt x="292417" y="83820"/>
                    <a:pt x="288607" y="82868"/>
                  </a:cubicBezTo>
                  <a:cubicBezTo>
                    <a:pt x="285750" y="81915"/>
                    <a:pt x="280035" y="77153"/>
                    <a:pt x="278130" y="77153"/>
                  </a:cubicBezTo>
                  <a:cubicBezTo>
                    <a:pt x="276225" y="77153"/>
                    <a:pt x="280988" y="82868"/>
                    <a:pt x="271463" y="73343"/>
                  </a:cubicBezTo>
                  <a:cubicBezTo>
                    <a:pt x="261938" y="63818"/>
                    <a:pt x="263842" y="63818"/>
                    <a:pt x="261938" y="63818"/>
                  </a:cubicBezTo>
                  <a:cubicBezTo>
                    <a:pt x="259080" y="62865"/>
                    <a:pt x="251460" y="60008"/>
                    <a:pt x="249555" y="60008"/>
                  </a:cubicBezTo>
                  <a:cubicBezTo>
                    <a:pt x="247650" y="60008"/>
                    <a:pt x="240982" y="59055"/>
                    <a:pt x="239078" y="59055"/>
                  </a:cubicBezTo>
                  <a:cubicBezTo>
                    <a:pt x="237172" y="59055"/>
                    <a:pt x="232410" y="57150"/>
                    <a:pt x="229553" y="58103"/>
                  </a:cubicBezTo>
                  <a:cubicBezTo>
                    <a:pt x="226695" y="59055"/>
                    <a:pt x="228600" y="60008"/>
                    <a:pt x="223838" y="56197"/>
                  </a:cubicBezTo>
                  <a:cubicBezTo>
                    <a:pt x="218122" y="53340"/>
                    <a:pt x="216217" y="52388"/>
                    <a:pt x="212407" y="51435"/>
                  </a:cubicBezTo>
                  <a:cubicBezTo>
                    <a:pt x="208597" y="50483"/>
                    <a:pt x="202882" y="48578"/>
                    <a:pt x="199072" y="49530"/>
                  </a:cubicBezTo>
                  <a:cubicBezTo>
                    <a:pt x="194310" y="50483"/>
                    <a:pt x="201930" y="50483"/>
                    <a:pt x="199072" y="54293"/>
                  </a:cubicBezTo>
                  <a:cubicBezTo>
                    <a:pt x="196215" y="57150"/>
                    <a:pt x="193357" y="58103"/>
                    <a:pt x="195263" y="61913"/>
                  </a:cubicBezTo>
                  <a:cubicBezTo>
                    <a:pt x="197167" y="65723"/>
                    <a:pt x="201930" y="66675"/>
                    <a:pt x="200025" y="68580"/>
                  </a:cubicBezTo>
                  <a:cubicBezTo>
                    <a:pt x="198120" y="70485"/>
                    <a:pt x="192405" y="67628"/>
                    <a:pt x="189547" y="67628"/>
                  </a:cubicBezTo>
                  <a:cubicBezTo>
                    <a:pt x="187642" y="67628"/>
                    <a:pt x="185738" y="64770"/>
                    <a:pt x="180022" y="65723"/>
                  </a:cubicBezTo>
                  <a:cubicBezTo>
                    <a:pt x="175260" y="67628"/>
                    <a:pt x="174307" y="64770"/>
                    <a:pt x="168592" y="67628"/>
                  </a:cubicBezTo>
                  <a:cubicBezTo>
                    <a:pt x="162878" y="70485"/>
                    <a:pt x="160020" y="69533"/>
                    <a:pt x="159067" y="71438"/>
                  </a:cubicBezTo>
                  <a:cubicBezTo>
                    <a:pt x="158115" y="73343"/>
                    <a:pt x="153353" y="72390"/>
                    <a:pt x="161925" y="74295"/>
                  </a:cubicBezTo>
                  <a:cubicBezTo>
                    <a:pt x="170497" y="76200"/>
                    <a:pt x="178117" y="78105"/>
                    <a:pt x="180975" y="78105"/>
                  </a:cubicBezTo>
                  <a:cubicBezTo>
                    <a:pt x="184785" y="78105"/>
                    <a:pt x="193357" y="76200"/>
                    <a:pt x="197167" y="77153"/>
                  </a:cubicBezTo>
                  <a:cubicBezTo>
                    <a:pt x="200978" y="78105"/>
                    <a:pt x="198120" y="78105"/>
                    <a:pt x="204788" y="80010"/>
                  </a:cubicBezTo>
                  <a:cubicBezTo>
                    <a:pt x="211455" y="82868"/>
                    <a:pt x="216217" y="82868"/>
                    <a:pt x="217170" y="86678"/>
                  </a:cubicBezTo>
                  <a:cubicBezTo>
                    <a:pt x="218122" y="89535"/>
                    <a:pt x="224790" y="88583"/>
                    <a:pt x="219075" y="92393"/>
                  </a:cubicBezTo>
                  <a:cubicBezTo>
                    <a:pt x="213360" y="95250"/>
                    <a:pt x="206692" y="95250"/>
                    <a:pt x="205740" y="95250"/>
                  </a:cubicBezTo>
                  <a:cubicBezTo>
                    <a:pt x="203835" y="95250"/>
                    <a:pt x="196215" y="88583"/>
                    <a:pt x="194310" y="87630"/>
                  </a:cubicBezTo>
                  <a:cubicBezTo>
                    <a:pt x="192405" y="86678"/>
                    <a:pt x="196215" y="85725"/>
                    <a:pt x="187642" y="84773"/>
                  </a:cubicBezTo>
                  <a:cubicBezTo>
                    <a:pt x="179070" y="83820"/>
                    <a:pt x="171450" y="81915"/>
                    <a:pt x="170497" y="81915"/>
                  </a:cubicBezTo>
                  <a:cubicBezTo>
                    <a:pt x="169545" y="81915"/>
                    <a:pt x="165735" y="79058"/>
                    <a:pt x="161925" y="81915"/>
                  </a:cubicBezTo>
                  <a:cubicBezTo>
                    <a:pt x="158115" y="84773"/>
                    <a:pt x="160020" y="87630"/>
                    <a:pt x="157163" y="89535"/>
                  </a:cubicBezTo>
                  <a:cubicBezTo>
                    <a:pt x="154305" y="91440"/>
                    <a:pt x="153353" y="89535"/>
                    <a:pt x="150495" y="89535"/>
                  </a:cubicBezTo>
                  <a:cubicBezTo>
                    <a:pt x="147638" y="88583"/>
                    <a:pt x="146685" y="86678"/>
                    <a:pt x="144780" y="84773"/>
                  </a:cubicBezTo>
                  <a:cubicBezTo>
                    <a:pt x="142875" y="82868"/>
                    <a:pt x="149542" y="80010"/>
                    <a:pt x="140970" y="80010"/>
                  </a:cubicBezTo>
                  <a:cubicBezTo>
                    <a:pt x="132397" y="80010"/>
                    <a:pt x="129540" y="80010"/>
                    <a:pt x="126682" y="80010"/>
                  </a:cubicBezTo>
                  <a:cubicBezTo>
                    <a:pt x="123825" y="79058"/>
                    <a:pt x="122872" y="77153"/>
                    <a:pt x="114300" y="79058"/>
                  </a:cubicBezTo>
                  <a:cubicBezTo>
                    <a:pt x="106680" y="80963"/>
                    <a:pt x="105728" y="79058"/>
                    <a:pt x="100965" y="81915"/>
                  </a:cubicBezTo>
                  <a:cubicBezTo>
                    <a:pt x="95250" y="84773"/>
                    <a:pt x="94297" y="86678"/>
                    <a:pt x="89535" y="90488"/>
                  </a:cubicBezTo>
                  <a:cubicBezTo>
                    <a:pt x="84772" y="94298"/>
                    <a:pt x="87630" y="93345"/>
                    <a:pt x="84772" y="95250"/>
                  </a:cubicBezTo>
                  <a:cubicBezTo>
                    <a:pt x="81915" y="97155"/>
                    <a:pt x="82867" y="94298"/>
                    <a:pt x="79057" y="98108"/>
                  </a:cubicBezTo>
                  <a:cubicBezTo>
                    <a:pt x="75247" y="100965"/>
                    <a:pt x="72390" y="96203"/>
                    <a:pt x="70485" y="95250"/>
                  </a:cubicBezTo>
                  <a:cubicBezTo>
                    <a:pt x="68580" y="94298"/>
                    <a:pt x="71438" y="92393"/>
                    <a:pt x="65722" y="92393"/>
                  </a:cubicBezTo>
                  <a:cubicBezTo>
                    <a:pt x="60007" y="92393"/>
                    <a:pt x="51435" y="92393"/>
                    <a:pt x="52388" y="92393"/>
                  </a:cubicBezTo>
                  <a:cubicBezTo>
                    <a:pt x="52388" y="92393"/>
                    <a:pt x="47625" y="93345"/>
                    <a:pt x="44767" y="94298"/>
                  </a:cubicBezTo>
                  <a:cubicBezTo>
                    <a:pt x="41910" y="95250"/>
                    <a:pt x="38100" y="95250"/>
                    <a:pt x="35242" y="96203"/>
                  </a:cubicBezTo>
                  <a:cubicBezTo>
                    <a:pt x="32385" y="97155"/>
                    <a:pt x="31432" y="96203"/>
                    <a:pt x="26670" y="98108"/>
                  </a:cubicBezTo>
                  <a:cubicBezTo>
                    <a:pt x="22860" y="100013"/>
                    <a:pt x="22860" y="100965"/>
                    <a:pt x="20002" y="102870"/>
                  </a:cubicBezTo>
                  <a:cubicBezTo>
                    <a:pt x="17145" y="104775"/>
                    <a:pt x="14288" y="103823"/>
                    <a:pt x="11430" y="105728"/>
                  </a:cubicBezTo>
                  <a:cubicBezTo>
                    <a:pt x="8572" y="107633"/>
                    <a:pt x="7620" y="104775"/>
                    <a:pt x="4763" y="107633"/>
                  </a:cubicBezTo>
                  <a:cubicBezTo>
                    <a:pt x="1905" y="110490"/>
                    <a:pt x="0" y="109538"/>
                    <a:pt x="0" y="112395"/>
                  </a:cubicBezTo>
                  <a:cubicBezTo>
                    <a:pt x="3810" y="125730"/>
                    <a:pt x="4763" y="126682"/>
                    <a:pt x="10477" y="127635"/>
                  </a:cubicBezTo>
                  <a:close/>
                </a:path>
              </a:pathLst>
            </a:custGeom>
            <a:grp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xmlns="" id="{15BE46FF-A7B9-43C4-3F0D-CCF82DB06808}"/>
                </a:ext>
              </a:extLst>
            </p:cNvPr>
            <p:cNvSpPr/>
            <p:nvPr/>
          </p:nvSpPr>
          <p:spPr>
            <a:xfrm>
              <a:off x="3958356" y="2447465"/>
              <a:ext cx="248626" cy="165190"/>
            </a:xfrm>
            <a:custGeom>
              <a:avLst/>
              <a:gdLst>
                <a:gd name="connsiteX0" fmla="*/ 13652 w 358539"/>
                <a:gd name="connsiteY0" fmla="*/ 122187 h 238218"/>
                <a:gd name="connsiteX1" fmla="*/ 20320 w 358539"/>
                <a:gd name="connsiteY1" fmla="*/ 132664 h 238218"/>
                <a:gd name="connsiteX2" fmla="*/ 27940 w 358539"/>
                <a:gd name="connsiteY2" fmla="*/ 134569 h 238218"/>
                <a:gd name="connsiteX3" fmla="*/ 45085 w 358539"/>
                <a:gd name="connsiteY3" fmla="*/ 132664 h 238218"/>
                <a:gd name="connsiteX4" fmla="*/ 56515 w 358539"/>
                <a:gd name="connsiteY4" fmla="*/ 129807 h 238218"/>
                <a:gd name="connsiteX5" fmla="*/ 66992 w 358539"/>
                <a:gd name="connsiteY5" fmla="*/ 126949 h 238218"/>
                <a:gd name="connsiteX6" fmla="*/ 65087 w 358539"/>
                <a:gd name="connsiteY6" fmla="*/ 133617 h 238218"/>
                <a:gd name="connsiteX7" fmla="*/ 45085 w 358539"/>
                <a:gd name="connsiteY7" fmla="*/ 135522 h 238218"/>
                <a:gd name="connsiteX8" fmla="*/ 32702 w 358539"/>
                <a:gd name="connsiteY8" fmla="*/ 137427 h 238218"/>
                <a:gd name="connsiteX9" fmla="*/ 41275 w 358539"/>
                <a:gd name="connsiteY9" fmla="*/ 151714 h 238218"/>
                <a:gd name="connsiteX10" fmla="*/ 55562 w 358539"/>
                <a:gd name="connsiteY10" fmla="*/ 159334 h 238218"/>
                <a:gd name="connsiteX11" fmla="*/ 61277 w 358539"/>
                <a:gd name="connsiteY11" fmla="*/ 161239 h 238218"/>
                <a:gd name="connsiteX12" fmla="*/ 69850 w 358539"/>
                <a:gd name="connsiteY12" fmla="*/ 155524 h 238218"/>
                <a:gd name="connsiteX13" fmla="*/ 76517 w 358539"/>
                <a:gd name="connsiteY13" fmla="*/ 152667 h 238218"/>
                <a:gd name="connsiteX14" fmla="*/ 80327 w 358539"/>
                <a:gd name="connsiteY14" fmla="*/ 153619 h 238218"/>
                <a:gd name="connsiteX15" fmla="*/ 82233 w 358539"/>
                <a:gd name="connsiteY15" fmla="*/ 161239 h 238218"/>
                <a:gd name="connsiteX16" fmla="*/ 95567 w 358539"/>
                <a:gd name="connsiteY16" fmla="*/ 154572 h 238218"/>
                <a:gd name="connsiteX17" fmla="*/ 103187 w 358539"/>
                <a:gd name="connsiteY17" fmla="*/ 151714 h 238218"/>
                <a:gd name="connsiteX18" fmla="*/ 112712 w 358539"/>
                <a:gd name="connsiteY18" fmla="*/ 146952 h 238218"/>
                <a:gd name="connsiteX19" fmla="*/ 120333 w 358539"/>
                <a:gd name="connsiteY19" fmla="*/ 145047 h 238218"/>
                <a:gd name="connsiteX20" fmla="*/ 131762 w 358539"/>
                <a:gd name="connsiteY20" fmla="*/ 151714 h 238218"/>
                <a:gd name="connsiteX21" fmla="*/ 137477 w 358539"/>
                <a:gd name="connsiteY21" fmla="*/ 154572 h 238218"/>
                <a:gd name="connsiteX22" fmla="*/ 149860 w 358539"/>
                <a:gd name="connsiteY22" fmla="*/ 152667 h 238218"/>
                <a:gd name="connsiteX23" fmla="*/ 144145 w 358539"/>
                <a:gd name="connsiteY23" fmla="*/ 157429 h 238218"/>
                <a:gd name="connsiteX24" fmla="*/ 128905 w 358539"/>
                <a:gd name="connsiteY24" fmla="*/ 159334 h 238218"/>
                <a:gd name="connsiteX25" fmla="*/ 123190 w 358539"/>
                <a:gd name="connsiteY25" fmla="*/ 159334 h 238218"/>
                <a:gd name="connsiteX26" fmla="*/ 134620 w 358539"/>
                <a:gd name="connsiteY26" fmla="*/ 164097 h 238218"/>
                <a:gd name="connsiteX27" fmla="*/ 158433 w 358539"/>
                <a:gd name="connsiteY27" fmla="*/ 161239 h 238218"/>
                <a:gd name="connsiteX28" fmla="*/ 164147 w 358539"/>
                <a:gd name="connsiteY28" fmla="*/ 160287 h 238218"/>
                <a:gd name="connsiteX29" fmla="*/ 148908 w 358539"/>
                <a:gd name="connsiteY29" fmla="*/ 167907 h 238218"/>
                <a:gd name="connsiteX30" fmla="*/ 125095 w 358539"/>
                <a:gd name="connsiteY30" fmla="*/ 166954 h 238218"/>
                <a:gd name="connsiteX31" fmla="*/ 111760 w 358539"/>
                <a:gd name="connsiteY31" fmla="*/ 167907 h 238218"/>
                <a:gd name="connsiteX32" fmla="*/ 97472 w 358539"/>
                <a:gd name="connsiteY32" fmla="*/ 169812 h 238218"/>
                <a:gd name="connsiteX33" fmla="*/ 91758 w 358539"/>
                <a:gd name="connsiteY33" fmla="*/ 171717 h 238218"/>
                <a:gd name="connsiteX34" fmla="*/ 80327 w 358539"/>
                <a:gd name="connsiteY34" fmla="*/ 172669 h 238218"/>
                <a:gd name="connsiteX35" fmla="*/ 72708 w 358539"/>
                <a:gd name="connsiteY35" fmla="*/ 174574 h 238218"/>
                <a:gd name="connsiteX36" fmla="*/ 89852 w 358539"/>
                <a:gd name="connsiteY36" fmla="*/ 189814 h 238218"/>
                <a:gd name="connsiteX37" fmla="*/ 97472 w 358539"/>
                <a:gd name="connsiteY37" fmla="*/ 193624 h 238218"/>
                <a:gd name="connsiteX38" fmla="*/ 107950 w 358539"/>
                <a:gd name="connsiteY38" fmla="*/ 192672 h 238218"/>
                <a:gd name="connsiteX39" fmla="*/ 109855 w 358539"/>
                <a:gd name="connsiteY39" fmla="*/ 201244 h 238218"/>
                <a:gd name="connsiteX40" fmla="*/ 116522 w 358539"/>
                <a:gd name="connsiteY40" fmla="*/ 204102 h 238218"/>
                <a:gd name="connsiteX41" fmla="*/ 127952 w 358539"/>
                <a:gd name="connsiteY41" fmla="*/ 202197 h 238218"/>
                <a:gd name="connsiteX42" fmla="*/ 136525 w 358539"/>
                <a:gd name="connsiteY42" fmla="*/ 201244 h 238218"/>
                <a:gd name="connsiteX43" fmla="*/ 147002 w 358539"/>
                <a:gd name="connsiteY43" fmla="*/ 205054 h 238218"/>
                <a:gd name="connsiteX44" fmla="*/ 127952 w 358539"/>
                <a:gd name="connsiteY44" fmla="*/ 210769 h 238218"/>
                <a:gd name="connsiteX45" fmla="*/ 117475 w 358539"/>
                <a:gd name="connsiteY45" fmla="*/ 208864 h 238218"/>
                <a:gd name="connsiteX46" fmla="*/ 127952 w 358539"/>
                <a:gd name="connsiteY46" fmla="*/ 222199 h 238218"/>
                <a:gd name="connsiteX47" fmla="*/ 142240 w 358539"/>
                <a:gd name="connsiteY47" fmla="*/ 227914 h 238218"/>
                <a:gd name="connsiteX48" fmla="*/ 153670 w 358539"/>
                <a:gd name="connsiteY48" fmla="*/ 230772 h 238218"/>
                <a:gd name="connsiteX49" fmla="*/ 162242 w 358539"/>
                <a:gd name="connsiteY49" fmla="*/ 236487 h 238218"/>
                <a:gd name="connsiteX50" fmla="*/ 173672 w 358539"/>
                <a:gd name="connsiteY50" fmla="*/ 234582 h 238218"/>
                <a:gd name="connsiteX51" fmla="*/ 186055 w 358539"/>
                <a:gd name="connsiteY51" fmla="*/ 231724 h 238218"/>
                <a:gd name="connsiteX52" fmla="*/ 199390 w 358539"/>
                <a:gd name="connsiteY52" fmla="*/ 233629 h 238218"/>
                <a:gd name="connsiteX53" fmla="*/ 196533 w 358539"/>
                <a:gd name="connsiteY53" fmla="*/ 220294 h 238218"/>
                <a:gd name="connsiteX54" fmla="*/ 207010 w 358539"/>
                <a:gd name="connsiteY54" fmla="*/ 219342 h 238218"/>
                <a:gd name="connsiteX55" fmla="*/ 216535 w 358539"/>
                <a:gd name="connsiteY55" fmla="*/ 226962 h 238218"/>
                <a:gd name="connsiteX56" fmla="*/ 220345 w 358539"/>
                <a:gd name="connsiteY56" fmla="*/ 231724 h 238218"/>
                <a:gd name="connsiteX57" fmla="*/ 224155 w 358539"/>
                <a:gd name="connsiteY57" fmla="*/ 227914 h 238218"/>
                <a:gd name="connsiteX58" fmla="*/ 223202 w 358539"/>
                <a:gd name="connsiteY58" fmla="*/ 220294 h 238218"/>
                <a:gd name="connsiteX59" fmla="*/ 231775 w 358539"/>
                <a:gd name="connsiteY59" fmla="*/ 226009 h 238218"/>
                <a:gd name="connsiteX60" fmla="*/ 243205 w 358539"/>
                <a:gd name="connsiteY60" fmla="*/ 233629 h 238218"/>
                <a:gd name="connsiteX61" fmla="*/ 249873 w 358539"/>
                <a:gd name="connsiteY61" fmla="*/ 227914 h 238218"/>
                <a:gd name="connsiteX62" fmla="*/ 251777 w 358539"/>
                <a:gd name="connsiteY62" fmla="*/ 215532 h 238218"/>
                <a:gd name="connsiteX63" fmla="*/ 253683 w 358539"/>
                <a:gd name="connsiteY63" fmla="*/ 208864 h 238218"/>
                <a:gd name="connsiteX64" fmla="*/ 266065 w 358539"/>
                <a:gd name="connsiteY64" fmla="*/ 210769 h 238218"/>
                <a:gd name="connsiteX65" fmla="*/ 265112 w 358539"/>
                <a:gd name="connsiteY65" fmla="*/ 214579 h 238218"/>
                <a:gd name="connsiteX66" fmla="*/ 271780 w 358539"/>
                <a:gd name="connsiteY66" fmla="*/ 206959 h 238218"/>
                <a:gd name="connsiteX67" fmla="*/ 268923 w 358539"/>
                <a:gd name="connsiteY67" fmla="*/ 200292 h 238218"/>
                <a:gd name="connsiteX68" fmla="*/ 262255 w 358539"/>
                <a:gd name="connsiteY68" fmla="*/ 193624 h 238218"/>
                <a:gd name="connsiteX69" fmla="*/ 261302 w 358539"/>
                <a:gd name="connsiteY69" fmla="*/ 184099 h 238218"/>
                <a:gd name="connsiteX70" fmla="*/ 267017 w 358539"/>
                <a:gd name="connsiteY70" fmla="*/ 176479 h 238218"/>
                <a:gd name="connsiteX71" fmla="*/ 274637 w 358539"/>
                <a:gd name="connsiteY71" fmla="*/ 179337 h 238218"/>
                <a:gd name="connsiteX72" fmla="*/ 267970 w 358539"/>
                <a:gd name="connsiteY72" fmla="*/ 188862 h 238218"/>
                <a:gd name="connsiteX73" fmla="*/ 271780 w 358539"/>
                <a:gd name="connsiteY73" fmla="*/ 199339 h 238218"/>
                <a:gd name="connsiteX74" fmla="*/ 280352 w 358539"/>
                <a:gd name="connsiteY74" fmla="*/ 197434 h 238218"/>
                <a:gd name="connsiteX75" fmla="*/ 291783 w 358539"/>
                <a:gd name="connsiteY75" fmla="*/ 189814 h 238218"/>
                <a:gd name="connsiteX76" fmla="*/ 297498 w 358539"/>
                <a:gd name="connsiteY76" fmla="*/ 185052 h 238218"/>
                <a:gd name="connsiteX77" fmla="*/ 311785 w 358539"/>
                <a:gd name="connsiteY77" fmla="*/ 177432 h 238218"/>
                <a:gd name="connsiteX78" fmla="*/ 335598 w 358539"/>
                <a:gd name="connsiteY78" fmla="*/ 168859 h 238218"/>
                <a:gd name="connsiteX79" fmla="*/ 345123 w 358539"/>
                <a:gd name="connsiteY79" fmla="*/ 166002 h 238218"/>
                <a:gd name="connsiteX80" fmla="*/ 355600 w 358539"/>
                <a:gd name="connsiteY80" fmla="*/ 159334 h 238218"/>
                <a:gd name="connsiteX81" fmla="*/ 351790 w 358539"/>
                <a:gd name="connsiteY81" fmla="*/ 160287 h 238218"/>
                <a:gd name="connsiteX82" fmla="*/ 358458 w 358539"/>
                <a:gd name="connsiteY82" fmla="*/ 153619 h 238218"/>
                <a:gd name="connsiteX83" fmla="*/ 355600 w 358539"/>
                <a:gd name="connsiteY83" fmla="*/ 147904 h 238218"/>
                <a:gd name="connsiteX84" fmla="*/ 351790 w 358539"/>
                <a:gd name="connsiteY84" fmla="*/ 144094 h 238218"/>
                <a:gd name="connsiteX85" fmla="*/ 348933 w 358539"/>
                <a:gd name="connsiteY85" fmla="*/ 136474 h 238218"/>
                <a:gd name="connsiteX86" fmla="*/ 344170 w 358539"/>
                <a:gd name="connsiteY86" fmla="*/ 132664 h 238218"/>
                <a:gd name="connsiteX87" fmla="*/ 337502 w 358539"/>
                <a:gd name="connsiteY87" fmla="*/ 131712 h 238218"/>
                <a:gd name="connsiteX88" fmla="*/ 331787 w 358539"/>
                <a:gd name="connsiteY88" fmla="*/ 138379 h 238218"/>
                <a:gd name="connsiteX89" fmla="*/ 327025 w 358539"/>
                <a:gd name="connsiteY89" fmla="*/ 134569 h 238218"/>
                <a:gd name="connsiteX90" fmla="*/ 320358 w 358539"/>
                <a:gd name="connsiteY90" fmla="*/ 130759 h 238218"/>
                <a:gd name="connsiteX91" fmla="*/ 310833 w 358539"/>
                <a:gd name="connsiteY91" fmla="*/ 130759 h 238218"/>
                <a:gd name="connsiteX92" fmla="*/ 299402 w 358539"/>
                <a:gd name="connsiteY92" fmla="*/ 133617 h 238218"/>
                <a:gd name="connsiteX93" fmla="*/ 298450 w 358539"/>
                <a:gd name="connsiteY93" fmla="*/ 126949 h 238218"/>
                <a:gd name="connsiteX94" fmla="*/ 301308 w 358539"/>
                <a:gd name="connsiteY94" fmla="*/ 120282 h 238218"/>
                <a:gd name="connsiteX95" fmla="*/ 296545 w 358539"/>
                <a:gd name="connsiteY95" fmla="*/ 116472 h 238218"/>
                <a:gd name="connsiteX96" fmla="*/ 290830 w 358539"/>
                <a:gd name="connsiteY96" fmla="*/ 114567 h 238218"/>
                <a:gd name="connsiteX97" fmla="*/ 296545 w 358539"/>
                <a:gd name="connsiteY97" fmla="*/ 105994 h 238218"/>
                <a:gd name="connsiteX98" fmla="*/ 288925 w 358539"/>
                <a:gd name="connsiteY98" fmla="*/ 102184 h 238218"/>
                <a:gd name="connsiteX99" fmla="*/ 274637 w 358539"/>
                <a:gd name="connsiteY99" fmla="*/ 94564 h 238218"/>
                <a:gd name="connsiteX100" fmla="*/ 264160 w 358539"/>
                <a:gd name="connsiteY100" fmla="*/ 96469 h 238218"/>
                <a:gd name="connsiteX101" fmla="*/ 282258 w 358539"/>
                <a:gd name="connsiteY101" fmla="*/ 88849 h 238218"/>
                <a:gd name="connsiteX102" fmla="*/ 280352 w 358539"/>
                <a:gd name="connsiteY102" fmla="*/ 83134 h 238218"/>
                <a:gd name="connsiteX103" fmla="*/ 274637 w 358539"/>
                <a:gd name="connsiteY103" fmla="*/ 77419 h 238218"/>
                <a:gd name="connsiteX104" fmla="*/ 253683 w 358539"/>
                <a:gd name="connsiteY104" fmla="*/ 69799 h 238218"/>
                <a:gd name="connsiteX105" fmla="*/ 246062 w 358539"/>
                <a:gd name="connsiteY105" fmla="*/ 74562 h 238218"/>
                <a:gd name="connsiteX106" fmla="*/ 245110 w 358539"/>
                <a:gd name="connsiteY106" fmla="*/ 82182 h 238218"/>
                <a:gd name="connsiteX107" fmla="*/ 252730 w 358539"/>
                <a:gd name="connsiteY107" fmla="*/ 89802 h 238218"/>
                <a:gd name="connsiteX108" fmla="*/ 248920 w 358539"/>
                <a:gd name="connsiteY108" fmla="*/ 96469 h 238218"/>
                <a:gd name="connsiteX109" fmla="*/ 235585 w 358539"/>
                <a:gd name="connsiteY109" fmla="*/ 90754 h 238218"/>
                <a:gd name="connsiteX110" fmla="*/ 230823 w 358539"/>
                <a:gd name="connsiteY110" fmla="*/ 84087 h 238218"/>
                <a:gd name="connsiteX111" fmla="*/ 231775 w 358539"/>
                <a:gd name="connsiteY111" fmla="*/ 74562 h 238218"/>
                <a:gd name="connsiteX112" fmla="*/ 229870 w 358539"/>
                <a:gd name="connsiteY112" fmla="*/ 65989 h 238218"/>
                <a:gd name="connsiteX113" fmla="*/ 220345 w 358539"/>
                <a:gd name="connsiteY113" fmla="*/ 64084 h 238218"/>
                <a:gd name="connsiteX114" fmla="*/ 207010 w 358539"/>
                <a:gd name="connsiteY114" fmla="*/ 61227 h 238218"/>
                <a:gd name="connsiteX115" fmla="*/ 187960 w 358539"/>
                <a:gd name="connsiteY115" fmla="*/ 60274 h 238218"/>
                <a:gd name="connsiteX116" fmla="*/ 185102 w 358539"/>
                <a:gd name="connsiteY116" fmla="*/ 51702 h 238218"/>
                <a:gd name="connsiteX117" fmla="*/ 176530 w 358539"/>
                <a:gd name="connsiteY117" fmla="*/ 42177 h 238218"/>
                <a:gd name="connsiteX118" fmla="*/ 165100 w 358539"/>
                <a:gd name="connsiteY118" fmla="*/ 35509 h 238218"/>
                <a:gd name="connsiteX119" fmla="*/ 157480 w 358539"/>
                <a:gd name="connsiteY119" fmla="*/ 27889 h 238218"/>
                <a:gd name="connsiteX120" fmla="*/ 146050 w 358539"/>
                <a:gd name="connsiteY120" fmla="*/ 16459 h 238218"/>
                <a:gd name="connsiteX121" fmla="*/ 138430 w 358539"/>
                <a:gd name="connsiteY121" fmla="*/ 13602 h 238218"/>
                <a:gd name="connsiteX122" fmla="*/ 129858 w 358539"/>
                <a:gd name="connsiteY122" fmla="*/ 7887 h 238218"/>
                <a:gd name="connsiteX123" fmla="*/ 116522 w 358539"/>
                <a:gd name="connsiteY123" fmla="*/ 5982 h 238218"/>
                <a:gd name="connsiteX124" fmla="*/ 105092 w 358539"/>
                <a:gd name="connsiteY124" fmla="*/ 1219 h 238218"/>
                <a:gd name="connsiteX125" fmla="*/ 94615 w 358539"/>
                <a:gd name="connsiteY125" fmla="*/ 267 h 238218"/>
                <a:gd name="connsiteX126" fmla="*/ 83185 w 358539"/>
                <a:gd name="connsiteY126" fmla="*/ 1219 h 238218"/>
                <a:gd name="connsiteX127" fmla="*/ 72708 w 358539"/>
                <a:gd name="connsiteY127" fmla="*/ 5029 h 238218"/>
                <a:gd name="connsiteX128" fmla="*/ 74612 w 358539"/>
                <a:gd name="connsiteY128" fmla="*/ 16459 h 238218"/>
                <a:gd name="connsiteX129" fmla="*/ 91758 w 358539"/>
                <a:gd name="connsiteY129" fmla="*/ 18364 h 238218"/>
                <a:gd name="connsiteX130" fmla="*/ 104140 w 358539"/>
                <a:gd name="connsiteY130" fmla="*/ 17412 h 238218"/>
                <a:gd name="connsiteX131" fmla="*/ 111760 w 358539"/>
                <a:gd name="connsiteY131" fmla="*/ 24079 h 238218"/>
                <a:gd name="connsiteX132" fmla="*/ 94615 w 358539"/>
                <a:gd name="connsiteY132" fmla="*/ 23127 h 238218"/>
                <a:gd name="connsiteX133" fmla="*/ 78422 w 358539"/>
                <a:gd name="connsiteY133" fmla="*/ 24079 h 238218"/>
                <a:gd name="connsiteX134" fmla="*/ 72708 w 358539"/>
                <a:gd name="connsiteY134" fmla="*/ 24079 h 238218"/>
                <a:gd name="connsiteX135" fmla="*/ 68897 w 358539"/>
                <a:gd name="connsiteY135" fmla="*/ 31699 h 238218"/>
                <a:gd name="connsiteX136" fmla="*/ 63183 w 358539"/>
                <a:gd name="connsiteY136" fmla="*/ 30747 h 238218"/>
                <a:gd name="connsiteX137" fmla="*/ 45085 w 358539"/>
                <a:gd name="connsiteY137" fmla="*/ 26937 h 238218"/>
                <a:gd name="connsiteX138" fmla="*/ 36512 w 358539"/>
                <a:gd name="connsiteY138" fmla="*/ 33604 h 238218"/>
                <a:gd name="connsiteX139" fmla="*/ 36512 w 358539"/>
                <a:gd name="connsiteY139" fmla="*/ 42177 h 238218"/>
                <a:gd name="connsiteX140" fmla="*/ 44133 w 358539"/>
                <a:gd name="connsiteY140" fmla="*/ 46939 h 238218"/>
                <a:gd name="connsiteX141" fmla="*/ 57467 w 358539"/>
                <a:gd name="connsiteY141" fmla="*/ 48844 h 238218"/>
                <a:gd name="connsiteX142" fmla="*/ 67945 w 358539"/>
                <a:gd name="connsiteY142" fmla="*/ 49797 h 238218"/>
                <a:gd name="connsiteX143" fmla="*/ 70802 w 358539"/>
                <a:gd name="connsiteY143" fmla="*/ 53607 h 238218"/>
                <a:gd name="connsiteX144" fmla="*/ 63183 w 358539"/>
                <a:gd name="connsiteY144" fmla="*/ 59322 h 238218"/>
                <a:gd name="connsiteX145" fmla="*/ 55562 w 358539"/>
                <a:gd name="connsiteY145" fmla="*/ 60274 h 238218"/>
                <a:gd name="connsiteX146" fmla="*/ 48895 w 358539"/>
                <a:gd name="connsiteY146" fmla="*/ 52654 h 238218"/>
                <a:gd name="connsiteX147" fmla="*/ 37465 w 358539"/>
                <a:gd name="connsiteY147" fmla="*/ 52654 h 238218"/>
                <a:gd name="connsiteX148" fmla="*/ 26987 w 358539"/>
                <a:gd name="connsiteY148" fmla="*/ 53607 h 238218"/>
                <a:gd name="connsiteX149" fmla="*/ 17462 w 358539"/>
                <a:gd name="connsiteY149" fmla="*/ 54559 h 238218"/>
                <a:gd name="connsiteX150" fmla="*/ 24130 w 358539"/>
                <a:gd name="connsiteY150" fmla="*/ 60274 h 238218"/>
                <a:gd name="connsiteX151" fmla="*/ 16510 w 358539"/>
                <a:gd name="connsiteY151" fmla="*/ 67894 h 238218"/>
                <a:gd name="connsiteX152" fmla="*/ 23177 w 358539"/>
                <a:gd name="connsiteY152" fmla="*/ 74562 h 238218"/>
                <a:gd name="connsiteX153" fmla="*/ 6033 w 358539"/>
                <a:gd name="connsiteY153" fmla="*/ 75514 h 238218"/>
                <a:gd name="connsiteX154" fmla="*/ 4127 w 358539"/>
                <a:gd name="connsiteY154" fmla="*/ 78372 h 238218"/>
                <a:gd name="connsiteX155" fmla="*/ 6985 w 358539"/>
                <a:gd name="connsiteY155" fmla="*/ 85992 h 238218"/>
                <a:gd name="connsiteX156" fmla="*/ 26035 w 358539"/>
                <a:gd name="connsiteY156" fmla="*/ 87897 h 238218"/>
                <a:gd name="connsiteX157" fmla="*/ 36512 w 358539"/>
                <a:gd name="connsiteY157" fmla="*/ 87897 h 238218"/>
                <a:gd name="connsiteX158" fmla="*/ 46037 w 358539"/>
                <a:gd name="connsiteY158" fmla="*/ 89802 h 238218"/>
                <a:gd name="connsiteX159" fmla="*/ 64135 w 358539"/>
                <a:gd name="connsiteY159" fmla="*/ 91707 h 238218"/>
                <a:gd name="connsiteX160" fmla="*/ 73660 w 358539"/>
                <a:gd name="connsiteY160" fmla="*/ 85992 h 238218"/>
                <a:gd name="connsiteX161" fmla="*/ 54610 w 358539"/>
                <a:gd name="connsiteY161" fmla="*/ 97422 h 238218"/>
                <a:gd name="connsiteX162" fmla="*/ 35560 w 358539"/>
                <a:gd name="connsiteY162" fmla="*/ 97422 h 238218"/>
                <a:gd name="connsiteX163" fmla="*/ 23177 w 358539"/>
                <a:gd name="connsiteY163" fmla="*/ 97422 h 238218"/>
                <a:gd name="connsiteX164" fmla="*/ 14605 w 358539"/>
                <a:gd name="connsiteY164" fmla="*/ 92659 h 238218"/>
                <a:gd name="connsiteX165" fmla="*/ 1270 w 358539"/>
                <a:gd name="connsiteY165" fmla="*/ 91707 h 238218"/>
                <a:gd name="connsiteX166" fmla="*/ 1270 w 358539"/>
                <a:gd name="connsiteY166" fmla="*/ 98374 h 238218"/>
                <a:gd name="connsiteX167" fmla="*/ 13652 w 358539"/>
                <a:gd name="connsiteY167" fmla="*/ 122187 h 23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58539" h="238218">
                  <a:moveTo>
                    <a:pt x="13652" y="122187"/>
                  </a:moveTo>
                  <a:cubicBezTo>
                    <a:pt x="15558" y="127902"/>
                    <a:pt x="19367" y="129807"/>
                    <a:pt x="20320" y="132664"/>
                  </a:cubicBezTo>
                  <a:cubicBezTo>
                    <a:pt x="21272" y="134569"/>
                    <a:pt x="22225" y="133617"/>
                    <a:pt x="27940" y="134569"/>
                  </a:cubicBezTo>
                  <a:cubicBezTo>
                    <a:pt x="34608" y="135522"/>
                    <a:pt x="43180" y="132664"/>
                    <a:pt x="45085" y="132664"/>
                  </a:cubicBezTo>
                  <a:cubicBezTo>
                    <a:pt x="46990" y="132664"/>
                    <a:pt x="50800" y="130759"/>
                    <a:pt x="56515" y="129807"/>
                  </a:cubicBezTo>
                  <a:cubicBezTo>
                    <a:pt x="62230" y="128854"/>
                    <a:pt x="66040" y="124092"/>
                    <a:pt x="66992" y="126949"/>
                  </a:cubicBezTo>
                  <a:cubicBezTo>
                    <a:pt x="67945" y="129807"/>
                    <a:pt x="73660" y="130759"/>
                    <a:pt x="65087" y="133617"/>
                  </a:cubicBezTo>
                  <a:cubicBezTo>
                    <a:pt x="56515" y="136474"/>
                    <a:pt x="49847" y="131712"/>
                    <a:pt x="45085" y="135522"/>
                  </a:cubicBezTo>
                  <a:cubicBezTo>
                    <a:pt x="39370" y="139332"/>
                    <a:pt x="34608" y="129807"/>
                    <a:pt x="32702" y="137427"/>
                  </a:cubicBezTo>
                  <a:cubicBezTo>
                    <a:pt x="30797" y="145047"/>
                    <a:pt x="36512" y="146952"/>
                    <a:pt x="41275" y="151714"/>
                  </a:cubicBezTo>
                  <a:cubicBezTo>
                    <a:pt x="45085" y="156477"/>
                    <a:pt x="55562" y="159334"/>
                    <a:pt x="55562" y="159334"/>
                  </a:cubicBezTo>
                  <a:cubicBezTo>
                    <a:pt x="55562" y="159334"/>
                    <a:pt x="57467" y="162192"/>
                    <a:pt x="61277" y="161239"/>
                  </a:cubicBezTo>
                  <a:cubicBezTo>
                    <a:pt x="64135" y="160287"/>
                    <a:pt x="67945" y="156477"/>
                    <a:pt x="69850" y="155524"/>
                  </a:cubicBezTo>
                  <a:cubicBezTo>
                    <a:pt x="71755" y="154572"/>
                    <a:pt x="71755" y="152667"/>
                    <a:pt x="76517" y="152667"/>
                  </a:cubicBezTo>
                  <a:cubicBezTo>
                    <a:pt x="80327" y="153619"/>
                    <a:pt x="79375" y="145999"/>
                    <a:pt x="80327" y="153619"/>
                  </a:cubicBezTo>
                  <a:cubicBezTo>
                    <a:pt x="82233" y="161239"/>
                    <a:pt x="77470" y="161239"/>
                    <a:pt x="82233" y="161239"/>
                  </a:cubicBezTo>
                  <a:cubicBezTo>
                    <a:pt x="86995" y="160287"/>
                    <a:pt x="95567" y="154572"/>
                    <a:pt x="95567" y="154572"/>
                  </a:cubicBezTo>
                  <a:cubicBezTo>
                    <a:pt x="95567" y="154572"/>
                    <a:pt x="100330" y="152667"/>
                    <a:pt x="103187" y="151714"/>
                  </a:cubicBezTo>
                  <a:cubicBezTo>
                    <a:pt x="106045" y="150762"/>
                    <a:pt x="107950" y="148857"/>
                    <a:pt x="112712" y="146952"/>
                  </a:cubicBezTo>
                  <a:cubicBezTo>
                    <a:pt x="118427" y="145047"/>
                    <a:pt x="109855" y="141237"/>
                    <a:pt x="120333" y="145047"/>
                  </a:cubicBezTo>
                  <a:cubicBezTo>
                    <a:pt x="130810" y="148857"/>
                    <a:pt x="132715" y="147904"/>
                    <a:pt x="131762" y="151714"/>
                  </a:cubicBezTo>
                  <a:cubicBezTo>
                    <a:pt x="130810" y="154572"/>
                    <a:pt x="133667" y="155524"/>
                    <a:pt x="137477" y="154572"/>
                  </a:cubicBezTo>
                  <a:cubicBezTo>
                    <a:pt x="141287" y="153619"/>
                    <a:pt x="148908" y="150762"/>
                    <a:pt x="149860" y="152667"/>
                  </a:cubicBezTo>
                  <a:cubicBezTo>
                    <a:pt x="151765" y="154572"/>
                    <a:pt x="147955" y="156477"/>
                    <a:pt x="144145" y="157429"/>
                  </a:cubicBezTo>
                  <a:cubicBezTo>
                    <a:pt x="140335" y="158382"/>
                    <a:pt x="131762" y="158382"/>
                    <a:pt x="128905" y="159334"/>
                  </a:cubicBezTo>
                  <a:cubicBezTo>
                    <a:pt x="127000" y="160287"/>
                    <a:pt x="120333" y="153619"/>
                    <a:pt x="123190" y="159334"/>
                  </a:cubicBezTo>
                  <a:cubicBezTo>
                    <a:pt x="126047" y="165049"/>
                    <a:pt x="121285" y="166002"/>
                    <a:pt x="134620" y="164097"/>
                  </a:cubicBezTo>
                  <a:cubicBezTo>
                    <a:pt x="147955" y="162192"/>
                    <a:pt x="156527" y="162192"/>
                    <a:pt x="158433" y="161239"/>
                  </a:cubicBezTo>
                  <a:cubicBezTo>
                    <a:pt x="160337" y="160287"/>
                    <a:pt x="159385" y="159334"/>
                    <a:pt x="164147" y="160287"/>
                  </a:cubicBezTo>
                  <a:cubicBezTo>
                    <a:pt x="169862" y="161239"/>
                    <a:pt x="151765" y="167907"/>
                    <a:pt x="148908" y="167907"/>
                  </a:cubicBezTo>
                  <a:cubicBezTo>
                    <a:pt x="146050" y="167907"/>
                    <a:pt x="128905" y="166954"/>
                    <a:pt x="125095" y="166954"/>
                  </a:cubicBezTo>
                  <a:cubicBezTo>
                    <a:pt x="121285" y="166954"/>
                    <a:pt x="117475" y="166954"/>
                    <a:pt x="111760" y="167907"/>
                  </a:cubicBezTo>
                  <a:cubicBezTo>
                    <a:pt x="106045" y="168859"/>
                    <a:pt x="103187" y="166954"/>
                    <a:pt x="97472" y="169812"/>
                  </a:cubicBezTo>
                  <a:cubicBezTo>
                    <a:pt x="91758" y="171717"/>
                    <a:pt x="95567" y="166002"/>
                    <a:pt x="91758" y="171717"/>
                  </a:cubicBezTo>
                  <a:cubicBezTo>
                    <a:pt x="87947" y="177432"/>
                    <a:pt x="87947" y="170764"/>
                    <a:pt x="80327" y="172669"/>
                  </a:cubicBezTo>
                  <a:cubicBezTo>
                    <a:pt x="72708" y="174574"/>
                    <a:pt x="66040" y="165049"/>
                    <a:pt x="72708" y="174574"/>
                  </a:cubicBezTo>
                  <a:cubicBezTo>
                    <a:pt x="79375" y="184099"/>
                    <a:pt x="86042" y="187909"/>
                    <a:pt x="89852" y="189814"/>
                  </a:cubicBezTo>
                  <a:cubicBezTo>
                    <a:pt x="93662" y="191719"/>
                    <a:pt x="92710" y="192672"/>
                    <a:pt x="97472" y="193624"/>
                  </a:cubicBezTo>
                  <a:cubicBezTo>
                    <a:pt x="103187" y="195529"/>
                    <a:pt x="105092" y="186957"/>
                    <a:pt x="107950" y="192672"/>
                  </a:cubicBezTo>
                  <a:cubicBezTo>
                    <a:pt x="110808" y="198387"/>
                    <a:pt x="109855" y="198387"/>
                    <a:pt x="109855" y="201244"/>
                  </a:cubicBezTo>
                  <a:cubicBezTo>
                    <a:pt x="110808" y="204102"/>
                    <a:pt x="112712" y="204102"/>
                    <a:pt x="116522" y="204102"/>
                  </a:cubicBezTo>
                  <a:cubicBezTo>
                    <a:pt x="120333" y="204102"/>
                    <a:pt x="126047" y="202197"/>
                    <a:pt x="127952" y="202197"/>
                  </a:cubicBezTo>
                  <a:cubicBezTo>
                    <a:pt x="129858" y="203149"/>
                    <a:pt x="134620" y="198387"/>
                    <a:pt x="136525" y="201244"/>
                  </a:cubicBezTo>
                  <a:cubicBezTo>
                    <a:pt x="139383" y="204102"/>
                    <a:pt x="145097" y="203149"/>
                    <a:pt x="147002" y="205054"/>
                  </a:cubicBezTo>
                  <a:cubicBezTo>
                    <a:pt x="148908" y="206959"/>
                    <a:pt x="131762" y="210769"/>
                    <a:pt x="127952" y="210769"/>
                  </a:cubicBezTo>
                  <a:cubicBezTo>
                    <a:pt x="124142" y="210769"/>
                    <a:pt x="119380" y="205054"/>
                    <a:pt x="117475" y="208864"/>
                  </a:cubicBezTo>
                  <a:cubicBezTo>
                    <a:pt x="115570" y="216484"/>
                    <a:pt x="124142" y="219342"/>
                    <a:pt x="127952" y="222199"/>
                  </a:cubicBezTo>
                  <a:cubicBezTo>
                    <a:pt x="130810" y="225057"/>
                    <a:pt x="134620" y="224104"/>
                    <a:pt x="142240" y="227914"/>
                  </a:cubicBezTo>
                  <a:cubicBezTo>
                    <a:pt x="149860" y="230772"/>
                    <a:pt x="149860" y="226962"/>
                    <a:pt x="153670" y="230772"/>
                  </a:cubicBezTo>
                  <a:cubicBezTo>
                    <a:pt x="156527" y="234582"/>
                    <a:pt x="156527" y="236487"/>
                    <a:pt x="162242" y="236487"/>
                  </a:cubicBezTo>
                  <a:cubicBezTo>
                    <a:pt x="168910" y="236487"/>
                    <a:pt x="167958" y="235534"/>
                    <a:pt x="173672" y="234582"/>
                  </a:cubicBezTo>
                  <a:cubicBezTo>
                    <a:pt x="179387" y="233629"/>
                    <a:pt x="178435" y="230772"/>
                    <a:pt x="186055" y="231724"/>
                  </a:cubicBezTo>
                  <a:cubicBezTo>
                    <a:pt x="193675" y="233629"/>
                    <a:pt x="202247" y="244107"/>
                    <a:pt x="199390" y="233629"/>
                  </a:cubicBezTo>
                  <a:cubicBezTo>
                    <a:pt x="196533" y="223152"/>
                    <a:pt x="192722" y="222199"/>
                    <a:pt x="196533" y="220294"/>
                  </a:cubicBezTo>
                  <a:cubicBezTo>
                    <a:pt x="200342" y="218389"/>
                    <a:pt x="205105" y="218389"/>
                    <a:pt x="207010" y="219342"/>
                  </a:cubicBezTo>
                  <a:cubicBezTo>
                    <a:pt x="213677" y="224104"/>
                    <a:pt x="216535" y="222199"/>
                    <a:pt x="216535" y="226962"/>
                  </a:cubicBezTo>
                  <a:cubicBezTo>
                    <a:pt x="217487" y="231724"/>
                    <a:pt x="217487" y="232677"/>
                    <a:pt x="220345" y="231724"/>
                  </a:cubicBezTo>
                  <a:cubicBezTo>
                    <a:pt x="223202" y="230772"/>
                    <a:pt x="225108" y="229819"/>
                    <a:pt x="224155" y="227914"/>
                  </a:cubicBezTo>
                  <a:cubicBezTo>
                    <a:pt x="223202" y="226009"/>
                    <a:pt x="222250" y="219342"/>
                    <a:pt x="223202" y="220294"/>
                  </a:cubicBezTo>
                  <a:cubicBezTo>
                    <a:pt x="224155" y="222199"/>
                    <a:pt x="226060" y="221247"/>
                    <a:pt x="231775" y="226009"/>
                  </a:cubicBezTo>
                  <a:cubicBezTo>
                    <a:pt x="238442" y="230772"/>
                    <a:pt x="242252" y="233629"/>
                    <a:pt x="243205" y="233629"/>
                  </a:cubicBezTo>
                  <a:cubicBezTo>
                    <a:pt x="245110" y="233629"/>
                    <a:pt x="248920" y="232677"/>
                    <a:pt x="249873" y="227914"/>
                  </a:cubicBezTo>
                  <a:cubicBezTo>
                    <a:pt x="250825" y="223152"/>
                    <a:pt x="251777" y="215532"/>
                    <a:pt x="251777" y="215532"/>
                  </a:cubicBezTo>
                  <a:cubicBezTo>
                    <a:pt x="251777" y="215532"/>
                    <a:pt x="243205" y="210769"/>
                    <a:pt x="253683" y="208864"/>
                  </a:cubicBezTo>
                  <a:cubicBezTo>
                    <a:pt x="264160" y="206959"/>
                    <a:pt x="266065" y="206007"/>
                    <a:pt x="266065" y="210769"/>
                  </a:cubicBezTo>
                  <a:cubicBezTo>
                    <a:pt x="265112" y="214579"/>
                    <a:pt x="264160" y="212674"/>
                    <a:pt x="265112" y="214579"/>
                  </a:cubicBezTo>
                  <a:cubicBezTo>
                    <a:pt x="267017" y="217437"/>
                    <a:pt x="272733" y="208864"/>
                    <a:pt x="271780" y="206959"/>
                  </a:cubicBezTo>
                  <a:cubicBezTo>
                    <a:pt x="270827" y="205054"/>
                    <a:pt x="271780" y="201244"/>
                    <a:pt x="268923" y="200292"/>
                  </a:cubicBezTo>
                  <a:cubicBezTo>
                    <a:pt x="266065" y="199339"/>
                    <a:pt x="263208" y="198387"/>
                    <a:pt x="262255" y="193624"/>
                  </a:cubicBezTo>
                  <a:cubicBezTo>
                    <a:pt x="261302" y="188862"/>
                    <a:pt x="258445" y="189814"/>
                    <a:pt x="261302" y="184099"/>
                  </a:cubicBezTo>
                  <a:cubicBezTo>
                    <a:pt x="264160" y="178384"/>
                    <a:pt x="264160" y="175527"/>
                    <a:pt x="267017" y="176479"/>
                  </a:cubicBezTo>
                  <a:cubicBezTo>
                    <a:pt x="269875" y="178384"/>
                    <a:pt x="278448" y="173622"/>
                    <a:pt x="274637" y="179337"/>
                  </a:cubicBezTo>
                  <a:cubicBezTo>
                    <a:pt x="270827" y="184099"/>
                    <a:pt x="266065" y="184099"/>
                    <a:pt x="267970" y="188862"/>
                  </a:cubicBezTo>
                  <a:cubicBezTo>
                    <a:pt x="269875" y="193624"/>
                    <a:pt x="268923" y="199339"/>
                    <a:pt x="271780" y="199339"/>
                  </a:cubicBezTo>
                  <a:cubicBezTo>
                    <a:pt x="274637" y="198387"/>
                    <a:pt x="270827" y="204102"/>
                    <a:pt x="280352" y="197434"/>
                  </a:cubicBezTo>
                  <a:cubicBezTo>
                    <a:pt x="289877" y="190767"/>
                    <a:pt x="288925" y="191719"/>
                    <a:pt x="291783" y="189814"/>
                  </a:cubicBezTo>
                  <a:cubicBezTo>
                    <a:pt x="294640" y="187909"/>
                    <a:pt x="285115" y="192672"/>
                    <a:pt x="297498" y="185052"/>
                  </a:cubicBezTo>
                  <a:cubicBezTo>
                    <a:pt x="309880" y="177432"/>
                    <a:pt x="290830" y="184099"/>
                    <a:pt x="311785" y="177432"/>
                  </a:cubicBezTo>
                  <a:cubicBezTo>
                    <a:pt x="332740" y="169812"/>
                    <a:pt x="330835" y="168859"/>
                    <a:pt x="335598" y="168859"/>
                  </a:cubicBezTo>
                  <a:cubicBezTo>
                    <a:pt x="339408" y="168859"/>
                    <a:pt x="344170" y="166954"/>
                    <a:pt x="345123" y="166002"/>
                  </a:cubicBezTo>
                  <a:cubicBezTo>
                    <a:pt x="350837" y="162192"/>
                    <a:pt x="355600" y="159334"/>
                    <a:pt x="355600" y="159334"/>
                  </a:cubicBezTo>
                  <a:lnTo>
                    <a:pt x="351790" y="160287"/>
                  </a:lnTo>
                  <a:cubicBezTo>
                    <a:pt x="351790" y="160287"/>
                    <a:pt x="359410" y="155524"/>
                    <a:pt x="358458" y="153619"/>
                  </a:cubicBezTo>
                  <a:cubicBezTo>
                    <a:pt x="357505" y="151714"/>
                    <a:pt x="355600" y="147904"/>
                    <a:pt x="355600" y="147904"/>
                  </a:cubicBezTo>
                  <a:cubicBezTo>
                    <a:pt x="355600" y="147904"/>
                    <a:pt x="353695" y="146952"/>
                    <a:pt x="351790" y="144094"/>
                  </a:cubicBezTo>
                  <a:cubicBezTo>
                    <a:pt x="349885" y="141237"/>
                    <a:pt x="349885" y="138379"/>
                    <a:pt x="348933" y="136474"/>
                  </a:cubicBezTo>
                  <a:cubicBezTo>
                    <a:pt x="347980" y="134569"/>
                    <a:pt x="346075" y="130759"/>
                    <a:pt x="344170" y="132664"/>
                  </a:cubicBezTo>
                  <a:cubicBezTo>
                    <a:pt x="342265" y="133617"/>
                    <a:pt x="340360" y="126949"/>
                    <a:pt x="337502" y="131712"/>
                  </a:cubicBezTo>
                  <a:cubicBezTo>
                    <a:pt x="334645" y="137427"/>
                    <a:pt x="335598" y="139332"/>
                    <a:pt x="331787" y="138379"/>
                  </a:cubicBezTo>
                  <a:cubicBezTo>
                    <a:pt x="328930" y="136474"/>
                    <a:pt x="327025" y="135522"/>
                    <a:pt x="327025" y="134569"/>
                  </a:cubicBezTo>
                  <a:cubicBezTo>
                    <a:pt x="327025" y="132664"/>
                    <a:pt x="324167" y="130759"/>
                    <a:pt x="320358" y="130759"/>
                  </a:cubicBezTo>
                  <a:cubicBezTo>
                    <a:pt x="317500" y="131712"/>
                    <a:pt x="312737" y="128854"/>
                    <a:pt x="310833" y="130759"/>
                  </a:cubicBezTo>
                  <a:cubicBezTo>
                    <a:pt x="308927" y="132664"/>
                    <a:pt x="299402" y="133617"/>
                    <a:pt x="299402" y="133617"/>
                  </a:cubicBezTo>
                  <a:cubicBezTo>
                    <a:pt x="299402" y="133617"/>
                    <a:pt x="297498" y="126949"/>
                    <a:pt x="298450" y="126949"/>
                  </a:cubicBezTo>
                  <a:cubicBezTo>
                    <a:pt x="300355" y="126949"/>
                    <a:pt x="303212" y="120282"/>
                    <a:pt x="301308" y="120282"/>
                  </a:cubicBezTo>
                  <a:cubicBezTo>
                    <a:pt x="299402" y="120282"/>
                    <a:pt x="299402" y="115519"/>
                    <a:pt x="296545" y="116472"/>
                  </a:cubicBezTo>
                  <a:cubicBezTo>
                    <a:pt x="293687" y="118377"/>
                    <a:pt x="290830" y="114567"/>
                    <a:pt x="290830" y="114567"/>
                  </a:cubicBezTo>
                  <a:cubicBezTo>
                    <a:pt x="290830" y="114567"/>
                    <a:pt x="298450" y="105994"/>
                    <a:pt x="296545" y="105994"/>
                  </a:cubicBezTo>
                  <a:cubicBezTo>
                    <a:pt x="294640" y="106947"/>
                    <a:pt x="288925" y="102184"/>
                    <a:pt x="288925" y="102184"/>
                  </a:cubicBezTo>
                  <a:cubicBezTo>
                    <a:pt x="288925" y="102184"/>
                    <a:pt x="276542" y="92659"/>
                    <a:pt x="274637" y="94564"/>
                  </a:cubicBezTo>
                  <a:cubicBezTo>
                    <a:pt x="268923" y="97422"/>
                    <a:pt x="266065" y="96469"/>
                    <a:pt x="264160" y="96469"/>
                  </a:cubicBezTo>
                  <a:cubicBezTo>
                    <a:pt x="267970" y="94564"/>
                    <a:pt x="282258" y="88849"/>
                    <a:pt x="282258" y="88849"/>
                  </a:cubicBezTo>
                  <a:cubicBezTo>
                    <a:pt x="282258" y="88849"/>
                    <a:pt x="283210" y="85039"/>
                    <a:pt x="280352" y="83134"/>
                  </a:cubicBezTo>
                  <a:cubicBezTo>
                    <a:pt x="278448" y="81229"/>
                    <a:pt x="276542" y="79324"/>
                    <a:pt x="274637" y="77419"/>
                  </a:cubicBezTo>
                  <a:cubicBezTo>
                    <a:pt x="273685" y="75514"/>
                    <a:pt x="255587" y="69799"/>
                    <a:pt x="253683" y="69799"/>
                  </a:cubicBezTo>
                  <a:cubicBezTo>
                    <a:pt x="251777" y="70752"/>
                    <a:pt x="247015" y="72657"/>
                    <a:pt x="246062" y="74562"/>
                  </a:cubicBezTo>
                  <a:cubicBezTo>
                    <a:pt x="245110" y="77419"/>
                    <a:pt x="243205" y="78372"/>
                    <a:pt x="245110" y="82182"/>
                  </a:cubicBezTo>
                  <a:cubicBezTo>
                    <a:pt x="247015" y="85992"/>
                    <a:pt x="251777" y="85992"/>
                    <a:pt x="252730" y="89802"/>
                  </a:cubicBezTo>
                  <a:cubicBezTo>
                    <a:pt x="253683" y="93612"/>
                    <a:pt x="252730" y="97422"/>
                    <a:pt x="248920" y="96469"/>
                  </a:cubicBezTo>
                  <a:cubicBezTo>
                    <a:pt x="245110" y="94564"/>
                    <a:pt x="237490" y="91707"/>
                    <a:pt x="235585" y="90754"/>
                  </a:cubicBezTo>
                  <a:cubicBezTo>
                    <a:pt x="232727" y="90754"/>
                    <a:pt x="230823" y="87897"/>
                    <a:pt x="230823" y="84087"/>
                  </a:cubicBezTo>
                  <a:cubicBezTo>
                    <a:pt x="230823" y="80277"/>
                    <a:pt x="232727" y="77419"/>
                    <a:pt x="231775" y="74562"/>
                  </a:cubicBezTo>
                  <a:cubicBezTo>
                    <a:pt x="230823" y="71704"/>
                    <a:pt x="233680" y="65989"/>
                    <a:pt x="229870" y="65989"/>
                  </a:cubicBezTo>
                  <a:cubicBezTo>
                    <a:pt x="226060" y="65989"/>
                    <a:pt x="226060" y="65037"/>
                    <a:pt x="220345" y="64084"/>
                  </a:cubicBezTo>
                  <a:cubicBezTo>
                    <a:pt x="214630" y="63132"/>
                    <a:pt x="215583" y="60274"/>
                    <a:pt x="207010" y="61227"/>
                  </a:cubicBezTo>
                  <a:cubicBezTo>
                    <a:pt x="198437" y="62179"/>
                    <a:pt x="187960" y="60274"/>
                    <a:pt x="187960" y="60274"/>
                  </a:cubicBezTo>
                  <a:cubicBezTo>
                    <a:pt x="187960" y="60274"/>
                    <a:pt x="187960" y="53607"/>
                    <a:pt x="185102" y="51702"/>
                  </a:cubicBezTo>
                  <a:cubicBezTo>
                    <a:pt x="182245" y="49797"/>
                    <a:pt x="183197" y="42177"/>
                    <a:pt x="176530" y="42177"/>
                  </a:cubicBezTo>
                  <a:cubicBezTo>
                    <a:pt x="169862" y="42177"/>
                    <a:pt x="169862" y="38367"/>
                    <a:pt x="165100" y="35509"/>
                  </a:cubicBezTo>
                  <a:cubicBezTo>
                    <a:pt x="160337" y="32652"/>
                    <a:pt x="163195" y="33604"/>
                    <a:pt x="157480" y="27889"/>
                  </a:cubicBezTo>
                  <a:cubicBezTo>
                    <a:pt x="150812" y="21222"/>
                    <a:pt x="148908" y="16459"/>
                    <a:pt x="146050" y="16459"/>
                  </a:cubicBezTo>
                  <a:cubicBezTo>
                    <a:pt x="144145" y="16459"/>
                    <a:pt x="142240" y="15507"/>
                    <a:pt x="138430" y="13602"/>
                  </a:cubicBezTo>
                  <a:cubicBezTo>
                    <a:pt x="134620" y="11697"/>
                    <a:pt x="135572" y="7887"/>
                    <a:pt x="129858" y="7887"/>
                  </a:cubicBezTo>
                  <a:cubicBezTo>
                    <a:pt x="124142" y="6934"/>
                    <a:pt x="120333" y="8839"/>
                    <a:pt x="116522" y="5982"/>
                  </a:cubicBezTo>
                  <a:cubicBezTo>
                    <a:pt x="112712" y="4077"/>
                    <a:pt x="108902" y="3124"/>
                    <a:pt x="105092" y="1219"/>
                  </a:cubicBezTo>
                  <a:cubicBezTo>
                    <a:pt x="101283" y="267"/>
                    <a:pt x="98425" y="1219"/>
                    <a:pt x="94615" y="267"/>
                  </a:cubicBezTo>
                  <a:cubicBezTo>
                    <a:pt x="90805" y="-686"/>
                    <a:pt x="85090" y="1219"/>
                    <a:pt x="83185" y="1219"/>
                  </a:cubicBezTo>
                  <a:cubicBezTo>
                    <a:pt x="81280" y="2172"/>
                    <a:pt x="72708" y="5029"/>
                    <a:pt x="72708" y="5029"/>
                  </a:cubicBezTo>
                  <a:cubicBezTo>
                    <a:pt x="68897" y="11697"/>
                    <a:pt x="67945" y="16459"/>
                    <a:pt x="74612" y="16459"/>
                  </a:cubicBezTo>
                  <a:cubicBezTo>
                    <a:pt x="81280" y="16459"/>
                    <a:pt x="86042" y="19317"/>
                    <a:pt x="91758" y="18364"/>
                  </a:cubicBezTo>
                  <a:cubicBezTo>
                    <a:pt x="97472" y="17412"/>
                    <a:pt x="102235" y="15507"/>
                    <a:pt x="104140" y="17412"/>
                  </a:cubicBezTo>
                  <a:cubicBezTo>
                    <a:pt x="106997" y="19317"/>
                    <a:pt x="114617" y="22174"/>
                    <a:pt x="111760" y="24079"/>
                  </a:cubicBezTo>
                  <a:cubicBezTo>
                    <a:pt x="108902" y="25984"/>
                    <a:pt x="100330" y="22174"/>
                    <a:pt x="94615" y="23127"/>
                  </a:cubicBezTo>
                  <a:cubicBezTo>
                    <a:pt x="88900" y="24079"/>
                    <a:pt x="81280" y="25032"/>
                    <a:pt x="78422" y="24079"/>
                  </a:cubicBezTo>
                  <a:cubicBezTo>
                    <a:pt x="75565" y="23127"/>
                    <a:pt x="71755" y="20269"/>
                    <a:pt x="72708" y="24079"/>
                  </a:cubicBezTo>
                  <a:cubicBezTo>
                    <a:pt x="73660" y="27889"/>
                    <a:pt x="68897" y="31699"/>
                    <a:pt x="68897" y="31699"/>
                  </a:cubicBezTo>
                  <a:lnTo>
                    <a:pt x="63183" y="30747"/>
                  </a:lnTo>
                  <a:cubicBezTo>
                    <a:pt x="57467" y="26937"/>
                    <a:pt x="47942" y="25032"/>
                    <a:pt x="45085" y="26937"/>
                  </a:cubicBezTo>
                  <a:cubicBezTo>
                    <a:pt x="42227" y="28842"/>
                    <a:pt x="36512" y="29794"/>
                    <a:pt x="36512" y="33604"/>
                  </a:cubicBezTo>
                  <a:cubicBezTo>
                    <a:pt x="35560" y="37414"/>
                    <a:pt x="34608" y="39319"/>
                    <a:pt x="36512" y="42177"/>
                  </a:cubicBezTo>
                  <a:cubicBezTo>
                    <a:pt x="38417" y="45987"/>
                    <a:pt x="39370" y="45987"/>
                    <a:pt x="44133" y="46939"/>
                  </a:cubicBezTo>
                  <a:cubicBezTo>
                    <a:pt x="48895" y="47892"/>
                    <a:pt x="54610" y="47892"/>
                    <a:pt x="57467" y="48844"/>
                  </a:cubicBezTo>
                  <a:cubicBezTo>
                    <a:pt x="60325" y="49797"/>
                    <a:pt x="65087" y="47892"/>
                    <a:pt x="67945" y="49797"/>
                  </a:cubicBezTo>
                  <a:cubicBezTo>
                    <a:pt x="70802" y="51702"/>
                    <a:pt x="70802" y="53607"/>
                    <a:pt x="70802" y="53607"/>
                  </a:cubicBezTo>
                  <a:cubicBezTo>
                    <a:pt x="70802" y="53607"/>
                    <a:pt x="66040" y="57417"/>
                    <a:pt x="63183" y="59322"/>
                  </a:cubicBezTo>
                  <a:cubicBezTo>
                    <a:pt x="61277" y="60274"/>
                    <a:pt x="57467" y="62179"/>
                    <a:pt x="55562" y="60274"/>
                  </a:cubicBezTo>
                  <a:cubicBezTo>
                    <a:pt x="53658" y="58369"/>
                    <a:pt x="51752" y="53607"/>
                    <a:pt x="48895" y="52654"/>
                  </a:cubicBezTo>
                  <a:cubicBezTo>
                    <a:pt x="46037" y="51702"/>
                    <a:pt x="41275" y="49797"/>
                    <a:pt x="37465" y="52654"/>
                  </a:cubicBezTo>
                  <a:cubicBezTo>
                    <a:pt x="34608" y="55512"/>
                    <a:pt x="31750" y="50749"/>
                    <a:pt x="26987" y="53607"/>
                  </a:cubicBezTo>
                  <a:cubicBezTo>
                    <a:pt x="22225" y="56464"/>
                    <a:pt x="21272" y="51702"/>
                    <a:pt x="17462" y="54559"/>
                  </a:cubicBezTo>
                  <a:cubicBezTo>
                    <a:pt x="17462" y="54559"/>
                    <a:pt x="26035" y="56464"/>
                    <a:pt x="24130" y="60274"/>
                  </a:cubicBezTo>
                  <a:cubicBezTo>
                    <a:pt x="22225" y="64084"/>
                    <a:pt x="16510" y="67894"/>
                    <a:pt x="16510" y="67894"/>
                  </a:cubicBezTo>
                  <a:cubicBezTo>
                    <a:pt x="16510" y="67894"/>
                    <a:pt x="23177" y="71704"/>
                    <a:pt x="23177" y="74562"/>
                  </a:cubicBezTo>
                  <a:cubicBezTo>
                    <a:pt x="24130" y="77419"/>
                    <a:pt x="7937" y="71704"/>
                    <a:pt x="6033" y="75514"/>
                  </a:cubicBezTo>
                  <a:cubicBezTo>
                    <a:pt x="4127" y="78372"/>
                    <a:pt x="4127" y="73609"/>
                    <a:pt x="4127" y="78372"/>
                  </a:cubicBezTo>
                  <a:cubicBezTo>
                    <a:pt x="4127" y="83134"/>
                    <a:pt x="-2540" y="86944"/>
                    <a:pt x="6985" y="85992"/>
                  </a:cubicBezTo>
                  <a:cubicBezTo>
                    <a:pt x="16510" y="85039"/>
                    <a:pt x="22225" y="87897"/>
                    <a:pt x="26035" y="87897"/>
                  </a:cubicBezTo>
                  <a:cubicBezTo>
                    <a:pt x="29845" y="87897"/>
                    <a:pt x="32702" y="85039"/>
                    <a:pt x="36512" y="87897"/>
                  </a:cubicBezTo>
                  <a:cubicBezTo>
                    <a:pt x="40322" y="90754"/>
                    <a:pt x="38417" y="91707"/>
                    <a:pt x="46037" y="89802"/>
                  </a:cubicBezTo>
                  <a:cubicBezTo>
                    <a:pt x="53658" y="87897"/>
                    <a:pt x="63183" y="94564"/>
                    <a:pt x="64135" y="91707"/>
                  </a:cubicBezTo>
                  <a:cubicBezTo>
                    <a:pt x="65087" y="88849"/>
                    <a:pt x="80327" y="79324"/>
                    <a:pt x="73660" y="85992"/>
                  </a:cubicBezTo>
                  <a:cubicBezTo>
                    <a:pt x="66992" y="93612"/>
                    <a:pt x="64135" y="95517"/>
                    <a:pt x="54610" y="97422"/>
                  </a:cubicBezTo>
                  <a:cubicBezTo>
                    <a:pt x="45085" y="99327"/>
                    <a:pt x="40322" y="95517"/>
                    <a:pt x="35560" y="97422"/>
                  </a:cubicBezTo>
                  <a:cubicBezTo>
                    <a:pt x="30797" y="99327"/>
                    <a:pt x="30797" y="97422"/>
                    <a:pt x="23177" y="97422"/>
                  </a:cubicBezTo>
                  <a:cubicBezTo>
                    <a:pt x="15558" y="96469"/>
                    <a:pt x="21272" y="96469"/>
                    <a:pt x="14605" y="92659"/>
                  </a:cubicBezTo>
                  <a:cubicBezTo>
                    <a:pt x="7937" y="88849"/>
                    <a:pt x="1270" y="91707"/>
                    <a:pt x="1270" y="91707"/>
                  </a:cubicBezTo>
                  <a:cubicBezTo>
                    <a:pt x="1270" y="91707"/>
                    <a:pt x="-1588" y="90754"/>
                    <a:pt x="1270" y="98374"/>
                  </a:cubicBezTo>
                  <a:cubicBezTo>
                    <a:pt x="4127" y="111709"/>
                    <a:pt x="12700" y="116472"/>
                    <a:pt x="13652" y="122187"/>
                  </a:cubicBezTo>
                  <a:close/>
                </a:path>
              </a:pathLst>
            </a:custGeom>
            <a:grpFill/>
            <a:ln w="952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xmlns="" id="{EF9E53A9-97A6-6A1C-24F9-47AF8387BC5C}"/>
                </a:ext>
              </a:extLst>
            </p:cNvPr>
            <p:cNvSpPr/>
            <p:nvPr/>
          </p:nvSpPr>
          <p:spPr>
            <a:xfrm>
              <a:off x="3920338" y="2577399"/>
              <a:ext cx="73905" cy="50568"/>
            </a:xfrm>
            <a:custGeom>
              <a:avLst/>
              <a:gdLst>
                <a:gd name="connsiteX0" fmla="*/ 3708 w 106577"/>
                <a:gd name="connsiteY0" fmla="*/ 21488 h 72923"/>
                <a:gd name="connsiteX1" fmla="*/ 8470 w 106577"/>
                <a:gd name="connsiteY1" fmla="*/ 37681 h 72923"/>
                <a:gd name="connsiteX2" fmla="*/ 17043 w 106577"/>
                <a:gd name="connsiteY2" fmla="*/ 42443 h 72923"/>
                <a:gd name="connsiteX3" fmla="*/ 25615 w 106577"/>
                <a:gd name="connsiteY3" fmla="*/ 43396 h 72923"/>
                <a:gd name="connsiteX4" fmla="*/ 37045 w 106577"/>
                <a:gd name="connsiteY4" fmla="*/ 50063 h 72923"/>
                <a:gd name="connsiteX5" fmla="*/ 19900 w 106577"/>
                <a:gd name="connsiteY5" fmla="*/ 52921 h 72923"/>
                <a:gd name="connsiteX6" fmla="*/ 27520 w 106577"/>
                <a:gd name="connsiteY6" fmla="*/ 55778 h 72923"/>
                <a:gd name="connsiteX7" fmla="*/ 32283 w 106577"/>
                <a:gd name="connsiteY7" fmla="*/ 62446 h 72923"/>
                <a:gd name="connsiteX8" fmla="*/ 36093 w 106577"/>
                <a:gd name="connsiteY8" fmla="*/ 69113 h 72923"/>
                <a:gd name="connsiteX9" fmla="*/ 49428 w 106577"/>
                <a:gd name="connsiteY9" fmla="*/ 72923 h 72923"/>
                <a:gd name="connsiteX10" fmla="*/ 57048 w 106577"/>
                <a:gd name="connsiteY10" fmla="*/ 68161 h 72923"/>
                <a:gd name="connsiteX11" fmla="*/ 62763 w 106577"/>
                <a:gd name="connsiteY11" fmla="*/ 66256 h 72923"/>
                <a:gd name="connsiteX12" fmla="*/ 66573 w 106577"/>
                <a:gd name="connsiteY12" fmla="*/ 69113 h 72923"/>
                <a:gd name="connsiteX13" fmla="*/ 80860 w 106577"/>
                <a:gd name="connsiteY13" fmla="*/ 64351 h 72923"/>
                <a:gd name="connsiteX14" fmla="*/ 93243 w 106577"/>
                <a:gd name="connsiteY14" fmla="*/ 63398 h 72923"/>
                <a:gd name="connsiteX15" fmla="*/ 103720 w 106577"/>
                <a:gd name="connsiteY15" fmla="*/ 59588 h 72923"/>
                <a:gd name="connsiteX16" fmla="*/ 105625 w 106577"/>
                <a:gd name="connsiteY16" fmla="*/ 51016 h 72923"/>
                <a:gd name="connsiteX17" fmla="*/ 98005 w 106577"/>
                <a:gd name="connsiteY17" fmla="*/ 45301 h 72923"/>
                <a:gd name="connsiteX18" fmla="*/ 106578 w 106577"/>
                <a:gd name="connsiteY18" fmla="*/ 37681 h 72923"/>
                <a:gd name="connsiteX19" fmla="*/ 104673 w 106577"/>
                <a:gd name="connsiteY19" fmla="*/ 31966 h 72923"/>
                <a:gd name="connsiteX20" fmla="*/ 98958 w 106577"/>
                <a:gd name="connsiteY20" fmla="*/ 27203 h 72923"/>
                <a:gd name="connsiteX21" fmla="*/ 79908 w 106577"/>
                <a:gd name="connsiteY21" fmla="*/ 25298 h 72923"/>
                <a:gd name="connsiteX22" fmla="*/ 73240 w 106577"/>
                <a:gd name="connsiteY22" fmla="*/ 26251 h 72923"/>
                <a:gd name="connsiteX23" fmla="*/ 67525 w 106577"/>
                <a:gd name="connsiteY23" fmla="*/ 18631 h 72923"/>
                <a:gd name="connsiteX24" fmla="*/ 63715 w 106577"/>
                <a:gd name="connsiteY24" fmla="*/ 11963 h 72923"/>
                <a:gd name="connsiteX25" fmla="*/ 45618 w 106577"/>
                <a:gd name="connsiteY25" fmla="*/ 11011 h 72923"/>
                <a:gd name="connsiteX26" fmla="*/ 32283 w 106577"/>
                <a:gd name="connsiteY26" fmla="*/ 6248 h 72923"/>
                <a:gd name="connsiteX27" fmla="*/ 19900 w 106577"/>
                <a:gd name="connsiteY27" fmla="*/ 533 h 72923"/>
                <a:gd name="connsiteX28" fmla="*/ 2755 w 106577"/>
                <a:gd name="connsiteY28" fmla="*/ 2438 h 72923"/>
                <a:gd name="connsiteX29" fmla="*/ 850 w 106577"/>
                <a:gd name="connsiteY29" fmla="*/ 10058 h 72923"/>
                <a:gd name="connsiteX30" fmla="*/ 3708 w 106577"/>
                <a:gd name="connsiteY30" fmla="*/ 21488 h 7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577" h="72923">
                  <a:moveTo>
                    <a:pt x="3708" y="21488"/>
                  </a:moveTo>
                  <a:cubicBezTo>
                    <a:pt x="3708" y="29108"/>
                    <a:pt x="3708" y="24346"/>
                    <a:pt x="8470" y="37681"/>
                  </a:cubicBezTo>
                  <a:cubicBezTo>
                    <a:pt x="13233" y="51016"/>
                    <a:pt x="10375" y="40538"/>
                    <a:pt x="17043" y="42443"/>
                  </a:cubicBezTo>
                  <a:cubicBezTo>
                    <a:pt x="23710" y="44348"/>
                    <a:pt x="22758" y="44348"/>
                    <a:pt x="25615" y="43396"/>
                  </a:cubicBezTo>
                  <a:cubicBezTo>
                    <a:pt x="29425" y="42443"/>
                    <a:pt x="31330" y="47206"/>
                    <a:pt x="37045" y="50063"/>
                  </a:cubicBezTo>
                  <a:cubicBezTo>
                    <a:pt x="41808" y="52921"/>
                    <a:pt x="37045" y="50063"/>
                    <a:pt x="19900" y="52921"/>
                  </a:cubicBezTo>
                  <a:cubicBezTo>
                    <a:pt x="19900" y="52921"/>
                    <a:pt x="22758" y="55778"/>
                    <a:pt x="27520" y="55778"/>
                  </a:cubicBezTo>
                  <a:cubicBezTo>
                    <a:pt x="32283" y="55778"/>
                    <a:pt x="31330" y="59588"/>
                    <a:pt x="32283" y="62446"/>
                  </a:cubicBezTo>
                  <a:cubicBezTo>
                    <a:pt x="33235" y="64351"/>
                    <a:pt x="35140" y="66256"/>
                    <a:pt x="36093" y="69113"/>
                  </a:cubicBezTo>
                  <a:cubicBezTo>
                    <a:pt x="37045" y="71971"/>
                    <a:pt x="42760" y="72923"/>
                    <a:pt x="49428" y="72923"/>
                  </a:cubicBezTo>
                  <a:cubicBezTo>
                    <a:pt x="51333" y="71018"/>
                    <a:pt x="49428" y="72923"/>
                    <a:pt x="57048" y="68161"/>
                  </a:cubicBezTo>
                  <a:cubicBezTo>
                    <a:pt x="64668" y="63398"/>
                    <a:pt x="60858" y="66256"/>
                    <a:pt x="62763" y="66256"/>
                  </a:cubicBezTo>
                  <a:cubicBezTo>
                    <a:pt x="62763" y="66256"/>
                    <a:pt x="59905" y="67208"/>
                    <a:pt x="66573" y="69113"/>
                  </a:cubicBezTo>
                  <a:cubicBezTo>
                    <a:pt x="73240" y="71018"/>
                    <a:pt x="72288" y="67208"/>
                    <a:pt x="80860" y="64351"/>
                  </a:cubicBezTo>
                  <a:cubicBezTo>
                    <a:pt x="83718" y="63398"/>
                    <a:pt x="87528" y="64351"/>
                    <a:pt x="93243" y="63398"/>
                  </a:cubicBezTo>
                  <a:cubicBezTo>
                    <a:pt x="98958" y="62446"/>
                    <a:pt x="98958" y="61493"/>
                    <a:pt x="103720" y="59588"/>
                  </a:cubicBezTo>
                  <a:cubicBezTo>
                    <a:pt x="108483" y="57683"/>
                    <a:pt x="105625" y="53873"/>
                    <a:pt x="105625" y="51016"/>
                  </a:cubicBezTo>
                  <a:cubicBezTo>
                    <a:pt x="106578" y="47206"/>
                    <a:pt x="98958" y="47206"/>
                    <a:pt x="98005" y="45301"/>
                  </a:cubicBezTo>
                  <a:cubicBezTo>
                    <a:pt x="97053" y="43396"/>
                    <a:pt x="106578" y="37681"/>
                    <a:pt x="106578" y="37681"/>
                  </a:cubicBezTo>
                  <a:cubicBezTo>
                    <a:pt x="106578" y="37681"/>
                    <a:pt x="104673" y="37681"/>
                    <a:pt x="104673" y="31966"/>
                  </a:cubicBezTo>
                  <a:cubicBezTo>
                    <a:pt x="104673" y="26251"/>
                    <a:pt x="98958" y="27203"/>
                    <a:pt x="98958" y="27203"/>
                  </a:cubicBezTo>
                  <a:cubicBezTo>
                    <a:pt x="98958" y="27203"/>
                    <a:pt x="88480" y="26251"/>
                    <a:pt x="79908" y="25298"/>
                  </a:cubicBezTo>
                  <a:cubicBezTo>
                    <a:pt x="71335" y="23393"/>
                    <a:pt x="77050" y="27203"/>
                    <a:pt x="73240" y="26251"/>
                  </a:cubicBezTo>
                  <a:cubicBezTo>
                    <a:pt x="70383" y="25298"/>
                    <a:pt x="66573" y="24346"/>
                    <a:pt x="67525" y="18631"/>
                  </a:cubicBezTo>
                  <a:cubicBezTo>
                    <a:pt x="68478" y="12916"/>
                    <a:pt x="64668" y="14821"/>
                    <a:pt x="63715" y="11963"/>
                  </a:cubicBezTo>
                  <a:cubicBezTo>
                    <a:pt x="61810" y="9106"/>
                    <a:pt x="49428" y="13868"/>
                    <a:pt x="45618" y="11011"/>
                  </a:cubicBezTo>
                  <a:cubicBezTo>
                    <a:pt x="41808" y="8153"/>
                    <a:pt x="37045" y="8153"/>
                    <a:pt x="32283" y="6248"/>
                  </a:cubicBezTo>
                  <a:cubicBezTo>
                    <a:pt x="28473" y="4343"/>
                    <a:pt x="22758" y="2438"/>
                    <a:pt x="19900" y="533"/>
                  </a:cubicBezTo>
                  <a:cubicBezTo>
                    <a:pt x="17043" y="-1372"/>
                    <a:pt x="7518" y="2438"/>
                    <a:pt x="2755" y="2438"/>
                  </a:cubicBezTo>
                  <a:cubicBezTo>
                    <a:pt x="-2007" y="3391"/>
                    <a:pt x="850" y="6248"/>
                    <a:pt x="850" y="10058"/>
                  </a:cubicBezTo>
                  <a:cubicBezTo>
                    <a:pt x="2755" y="14821"/>
                    <a:pt x="4660" y="13868"/>
                    <a:pt x="3708" y="21488"/>
                  </a:cubicBezTo>
                  <a:close/>
                </a:path>
              </a:pathLst>
            </a:custGeom>
            <a:grp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xmlns="" id="{2893D1D2-4F23-9EF7-C1A2-A094B3067354}"/>
                </a:ext>
              </a:extLst>
            </p:cNvPr>
            <p:cNvSpPr/>
            <p:nvPr/>
          </p:nvSpPr>
          <p:spPr>
            <a:xfrm>
              <a:off x="3955094" y="2627967"/>
              <a:ext cx="2260" cy="880"/>
            </a:xfrm>
            <a:custGeom>
              <a:avLst/>
              <a:gdLst>
                <a:gd name="connsiteX0" fmla="*/ 258 w 3259"/>
                <a:gd name="connsiteY0" fmla="*/ 0 h 1269"/>
                <a:gd name="connsiteX1" fmla="*/ 258 w 3259"/>
                <a:gd name="connsiteY1" fmla="*/ 0 h 1269"/>
                <a:gd name="connsiteX2" fmla="*/ 258 w 3259"/>
                <a:gd name="connsiteY2" fmla="*/ 0 h 1269"/>
              </a:gdLst>
              <a:ahLst/>
              <a:cxnLst>
                <a:cxn ang="0">
                  <a:pos x="connsiteX0" y="connsiteY0"/>
                </a:cxn>
                <a:cxn ang="0">
                  <a:pos x="connsiteX1" y="connsiteY1"/>
                </a:cxn>
                <a:cxn ang="0">
                  <a:pos x="connsiteX2" y="connsiteY2"/>
                </a:cxn>
              </a:cxnLst>
              <a:rect l="l" t="t" r="r" b="b"/>
              <a:pathLst>
                <a:path w="3259" h="1269">
                  <a:moveTo>
                    <a:pt x="258" y="0"/>
                  </a:moveTo>
                  <a:cubicBezTo>
                    <a:pt x="-1647" y="2857"/>
                    <a:pt x="7878" y="0"/>
                    <a:pt x="258" y="0"/>
                  </a:cubicBezTo>
                  <a:lnTo>
                    <a:pt x="258" y="0"/>
                  </a:lnTo>
                  <a:close/>
                </a:path>
              </a:pathLst>
            </a:custGeom>
            <a:grp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xmlns="" id="{68532D9A-2AE6-48DB-626A-00B24F586C00}"/>
                </a:ext>
              </a:extLst>
            </p:cNvPr>
            <p:cNvSpPr/>
            <p:nvPr/>
          </p:nvSpPr>
          <p:spPr>
            <a:xfrm>
              <a:off x="3963218" y="2625897"/>
              <a:ext cx="68210" cy="20563"/>
            </a:xfrm>
            <a:custGeom>
              <a:avLst/>
              <a:gdLst>
                <a:gd name="connsiteX0" fmla="*/ 15213 w 98365"/>
                <a:gd name="connsiteY0" fmla="*/ 23939 h 29654"/>
                <a:gd name="connsiteX1" fmla="*/ 21881 w 98365"/>
                <a:gd name="connsiteY1" fmla="*/ 23939 h 29654"/>
                <a:gd name="connsiteX2" fmla="*/ 28548 w 98365"/>
                <a:gd name="connsiteY2" fmla="*/ 29654 h 29654"/>
                <a:gd name="connsiteX3" fmla="*/ 42835 w 98365"/>
                <a:gd name="connsiteY3" fmla="*/ 26797 h 29654"/>
                <a:gd name="connsiteX4" fmla="*/ 56171 w 98365"/>
                <a:gd name="connsiteY4" fmla="*/ 24892 h 29654"/>
                <a:gd name="connsiteX5" fmla="*/ 70458 w 98365"/>
                <a:gd name="connsiteY5" fmla="*/ 27749 h 29654"/>
                <a:gd name="connsiteX6" fmla="*/ 78078 w 98365"/>
                <a:gd name="connsiteY6" fmla="*/ 26797 h 29654"/>
                <a:gd name="connsiteX7" fmla="*/ 92365 w 98365"/>
                <a:gd name="connsiteY7" fmla="*/ 25844 h 29654"/>
                <a:gd name="connsiteX8" fmla="*/ 96176 w 98365"/>
                <a:gd name="connsiteY8" fmla="*/ 19177 h 29654"/>
                <a:gd name="connsiteX9" fmla="*/ 97128 w 98365"/>
                <a:gd name="connsiteY9" fmla="*/ 11557 h 29654"/>
                <a:gd name="connsiteX10" fmla="*/ 89508 w 98365"/>
                <a:gd name="connsiteY10" fmla="*/ 4889 h 29654"/>
                <a:gd name="connsiteX11" fmla="*/ 75221 w 98365"/>
                <a:gd name="connsiteY11" fmla="*/ 2984 h 29654"/>
                <a:gd name="connsiteX12" fmla="*/ 61885 w 98365"/>
                <a:gd name="connsiteY12" fmla="*/ 127 h 29654"/>
                <a:gd name="connsiteX13" fmla="*/ 38073 w 98365"/>
                <a:gd name="connsiteY13" fmla="*/ 5842 h 29654"/>
                <a:gd name="connsiteX14" fmla="*/ 29501 w 98365"/>
                <a:gd name="connsiteY14" fmla="*/ 6794 h 29654"/>
                <a:gd name="connsiteX15" fmla="*/ 23785 w 98365"/>
                <a:gd name="connsiteY15" fmla="*/ 4889 h 29654"/>
                <a:gd name="connsiteX16" fmla="*/ 11403 w 98365"/>
                <a:gd name="connsiteY16" fmla="*/ 5842 h 29654"/>
                <a:gd name="connsiteX17" fmla="*/ 2831 w 98365"/>
                <a:gd name="connsiteY17" fmla="*/ 13462 h 29654"/>
                <a:gd name="connsiteX18" fmla="*/ 1878 w 98365"/>
                <a:gd name="connsiteY18" fmla="*/ 19177 h 29654"/>
                <a:gd name="connsiteX19" fmla="*/ 15213 w 98365"/>
                <a:gd name="connsiteY19" fmla="*/ 23939 h 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365" h="29654">
                  <a:moveTo>
                    <a:pt x="15213" y="23939"/>
                  </a:moveTo>
                  <a:cubicBezTo>
                    <a:pt x="18071" y="24892"/>
                    <a:pt x="20928" y="22034"/>
                    <a:pt x="21881" y="23939"/>
                  </a:cubicBezTo>
                  <a:cubicBezTo>
                    <a:pt x="23785" y="25844"/>
                    <a:pt x="25690" y="29654"/>
                    <a:pt x="28548" y="29654"/>
                  </a:cubicBezTo>
                  <a:cubicBezTo>
                    <a:pt x="31406" y="28702"/>
                    <a:pt x="39978" y="25844"/>
                    <a:pt x="42835" y="26797"/>
                  </a:cubicBezTo>
                  <a:cubicBezTo>
                    <a:pt x="46646" y="27749"/>
                    <a:pt x="54265" y="23939"/>
                    <a:pt x="56171" y="24892"/>
                  </a:cubicBezTo>
                  <a:cubicBezTo>
                    <a:pt x="59028" y="25844"/>
                    <a:pt x="68553" y="26797"/>
                    <a:pt x="70458" y="27749"/>
                  </a:cubicBezTo>
                  <a:cubicBezTo>
                    <a:pt x="73315" y="28702"/>
                    <a:pt x="74268" y="24892"/>
                    <a:pt x="78078" y="26797"/>
                  </a:cubicBezTo>
                  <a:cubicBezTo>
                    <a:pt x="81888" y="28702"/>
                    <a:pt x="92365" y="25844"/>
                    <a:pt x="92365" y="25844"/>
                  </a:cubicBezTo>
                  <a:cubicBezTo>
                    <a:pt x="92365" y="25844"/>
                    <a:pt x="95223" y="21082"/>
                    <a:pt x="96176" y="19177"/>
                  </a:cubicBezTo>
                  <a:cubicBezTo>
                    <a:pt x="97128" y="17272"/>
                    <a:pt x="99985" y="16319"/>
                    <a:pt x="97128" y="11557"/>
                  </a:cubicBezTo>
                  <a:cubicBezTo>
                    <a:pt x="94271" y="7747"/>
                    <a:pt x="98081" y="4889"/>
                    <a:pt x="89508" y="4889"/>
                  </a:cubicBezTo>
                  <a:cubicBezTo>
                    <a:pt x="81888" y="4889"/>
                    <a:pt x="79983" y="2032"/>
                    <a:pt x="75221" y="2984"/>
                  </a:cubicBezTo>
                  <a:cubicBezTo>
                    <a:pt x="69506" y="3937"/>
                    <a:pt x="72363" y="-826"/>
                    <a:pt x="61885" y="127"/>
                  </a:cubicBezTo>
                  <a:cubicBezTo>
                    <a:pt x="51408" y="2032"/>
                    <a:pt x="42835" y="3937"/>
                    <a:pt x="38073" y="5842"/>
                  </a:cubicBezTo>
                  <a:cubicBezTo>
                    <a:pt x="33310" y="6794"/>
                    <a:pt x="29501" y="6794"/>
                    <a:pt x="29501" y="6794"/>
                  </a:cubicBezTo>
                  <a:cubicBezTo>
                    <a:pt x="29501" y="6794"/>
                    <a:pt x="25690" y="3937"/>
                    <a:pt x="23785" y="4889"/>
                  </a:cubicBezTo>
                  <a:cubicBezTo>
                    <a:pt x="14260" y="6794"/>
                    <a:pt x="16165" y="2984"/>
                    <a:pt x="11403" y="5842"/>
                  </a:cubicBezTo>
                  <a:cubicBezTo>
                    <a:pt x="7593" y="8699"/>
                    <a:pt x="2831" y="13462"/>
                    <a:pt x="2831" y="13462"/>
                  </a:cubicBezTo>
                  <a:cubicBezTo>
                    <a:pt x="926" y="14414"/>
                    <a:pt x="-1932" y="17272"/>
                    <a:pt x="1878" y="19177"/>
                  </a:cubicBezTo>
                  <a:cubicBezTo>
                    <a:pt x="7593" y="20129"/>
                    <a:pt x="12356" y="22987"/>
                    <a:pt x="15213" y="23939"/>
                  </a:cubicBezTo>
                  <a:close/>
                </a:path>
              </a:pathLst>
            </a:custGeom>
            <a:grp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xmlns="" id="{010FF5E4-36D1-0C17-CECB-4CD80FAA90BE}"/>
                </a:ext>
              </a:extLst>
            </p:cNvPr>
            <p:cNvSpPr/>
            <p:nvPr/>
          </p:nvSpPr>
          <p:spPr>
            <a:xfrm>
              <a:off x="4073524" y="2631785"/>
              <a:ext cx="36967" cy="23592"/>
            </a:xfrm>
            <a:custGeom>
              <a:avLst/>
              <a:gdLst>
                <a:gd name="connsiteX0" fmla="*/ 19973 w 53310"/>
                <a:gd name="connsiteY0" fmla="*/ 1161 h 34022"/>
                <a:gd name="connsiteX1" fmla="*/ 1875 w 53310"/>
                <a:gd name="connsiteY1" fmla="*/ 14496 h 34022"/>
                <a:gd name="connsiteX2" fmla="*/ 7590 w 53310"/>
                <a:gd name="connsiteY2" fmla="*/ 22116 h 34022"/>
                <a:gd name="connsiteX3" fmla="*/ 4733 w 53310"/>
                <a:gd name="connsiteY3" fmla="*/ 27831 h 34022"/>
                <a:gd name="connsiteX4" fmla="*/ 7590 w 53310"/>
                <a:gd name="connsiteY4" fmla="*/ 31641 h 34022"/>
                <a:gd name="connsiteX5" fmla="*/ 12353 w 53310"/>
                <a:gd name="connsiteY5" fmla="*/ 33546 h 34022"/>
                <a:gd name="connsiteX6" fmla="*/ 17115 w 53310"/>
                <a:gd name="connsiteY6" fmla="*/ 31641 h 34022"/>
                <a:gd name="connsiteX7" fmla="*/ 19973 w 53310"/>
                <a:gd name="connsiteY7" fmla="*/ 24973 h 34022"/>
                <a:gd name="connsiteX8" fmla="*/ 25688 w 53310"/>
                <a:gd name="connsiteY8" fmla="*/ 28783 h 34022"/>
                <a:gd name="connsiteX9" fmla="*/ 33308 w 53310"/>
                <a:gd name="connsiteY9" fmla="*/ 29736 h 34022"/>
                <a:gd name="connsiteX10" fmla="*/ 43785 w 53310"/>
                <a:gd name="connsiteY10" fmla="*/ 33546 h 34022"/>
                <a:gd name="connsiteX11" fmla="*/ 51405 w 53310"/>
                <a:gd name="connsiteY11" fmla="*/ 30688 h 34022"/>
                <a:gd name="connsiteX12" fmla="*/ 52358 w 53310"/>
                <a:gd name="connsiteY12" fmla="*/ 16401 h 34022"/>
                <a:gd name="connsiteX13" fmla="*/ 47595 w 53310"/>
                <a:gd name="connsiteY13" fmla="*/ 10686 h 34022"/>
                <a:gd name="connsiteX14" fmla="*/ 39975 w 53310"/>
                <a:gd name="connsiteY14" fmla="*/ 4971 h 34022"/>
                <a:gd name="connsiteX15" fmla="*/ 19973 w 53310"/>
                <a:gd name="connsiteY15" fmla="*/ 1161 h 3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10" h="34022">
                  <a:moveTo>
                    <a:pt x="19973" y="1161"/>
                  </a:moveTo>
                  <a:cubicBezTo>
                    <a:pt x="-8602" y="4018"/>
                    <a:pt x="1875" y="12591"/>
                    <a:pt x="1875" y="14496"/>
                  </a:cubicBezTo>
                  <a:cubicBezTo>
                    <a:pt x="923" y="17353"/>
                    <a:pt x="5685" y="19258"/>
                    <a:pt x="7590" y="22116"/>
                  </a:cubicBezTo>
                  <a:cubicBezTo>
                    <a:pt x="9495" y="24973"/>
                    <a:pt x="7590" y="26878"/>
                    <a:pt x="4733" y="27831"/>
                  </a:cubicBezTo>
                  <a:cubicBezTo>
                    <a:pt x="1875" y="28783"/>
                    <a:pt x="5685" y="30688"/>
                    <a:pt x="7590" y="31641"/>
                  </a:cubicBezTo>
                  <a:cubicBezTo>
                    <a:pt x="9495" y="33546"/>
                    <a:pt x="9495" y="34498"/>
                    <a:pt x="12353" y="33546"/>
                  </a:cubicBezTo>
                  <a:cubicBezTo>
                    <a:pt x="15210" y="33546"/>
                    <a:pt x="15210" y="35451"/>
                    <a:pt x="17115" y="31641"/>
                  </a:cubicBezTo>
                  <a:cubicBezTo>
                    <a:pt x="19020" y="27831"/>
                    <a:pt x="18068" y="26878"/>
                    <a:pt x="19973" y="24973"/>
                  </a:cubicBezTo>
                  <a:cubicBezTo>
                    <a:pt x="19973" y="24973"/>
                    <a:pt x="23783" y="31641"/>
                    <a:pt x="25688" y="28783"/>
                  </a:cubicBezTo>
                  <a:cubicBezTo>
                    <a:pt x="27593" y="25926"/>
                    <a:pt x="25688" y="28783"/>
                    <a:pt x="33308" y="29736"/>
                  </a:cubicBezTo>
                  <a:cubicBezTo>
                    <a:pt x="40928" y="30688"/>
                    <a:pt x="39975" y="33546"/>
                    <a:pt x="43785" y="33546"/>
                  </a:cubicBezTo>
                  <a:cubicBezTo>
                    <a:pt x="47595" y="32593"/>
                    <a:pt x="48548" y="30688"/>
                    <a:pt x="51405" y="30688"/>
                  </a:cubicBezTo>
                  <a:cubicBezTo>
                    <a:pt x="54263" y="29736"/>
                    <a:pt x="53310" y="20211"/>
                    <a:pt x="52358" y="16401"/>
                  </a:cubicBezTo>
                  <a:cubicBezTo>
                    <a:pt x="51405" y="12591"/>
                    <a:pt x="50453" y="12591"/>
                    <a:pt x="47595" y="10686"/>
                  </a:cubicBezTo>
                  <a:cubicBezTo>
                    <a:pt x="44738" y="8781"/>
                    <a:pt x="41880" y="10686"/>
                    <a:pt x="39975" y="4971"/>
                  </a:cubicBezTo>
                  <a:cubicBezTo>
                    <a:pt x="37118" y="1161"/>
                    <a:pt x="48548" y="-1697"/>
                    <a:pt x="19973" y="1161"/>
                  </a:cubicBez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xmlns="" id="{469B1ADF-AD09-ACD7-EFE9-9297D41AE804}"/>
                </a:ext>
              </a:extLst>
            </p:cNvPr>
            <p:cNvSpPr/>
            <p:nvPr/>
          </p:nvSpPr>
          <p:spPr>
            <a:xfrm>
              <a:off x="3954433" y="2662313"/>
              <a:ext cx="80436" cy="40378"/>
            </a:xfrm>
            <a:custGeom>
              <a:avLst/>
              <a:gdLst>
                <a:gd name="connsiteX0" fmla="*/ 105035 w 115995"/>
                <a:gd name="connsiteY0" fmla="*/ 38100 h 58228"/>
                <a:gd name="connsiteX1" fmla="*/ 111702 w 115995"/>
                <a:gd name="connsiteY1" fmla="*/ 32385 h 58228"/>
                <a:gd name="connsiteX2" fmla="*/ 114560 w 115995"/>
                <a:gd name="connsiteY2" fmla="*/ 25718 h 58228"/>
                <a:gd name="connsiteX3" fmla="*/ 105987 w 115995"/>
                <a:gd name="connsiteY3" fmla="*/ 14288 h 58228"/>
                <a:gd name="connsiteX4" fmla="*/ 94557 w 115995"/>
                <a:gd name="connsiteY4" fmla="*/ 10477 h 58228"/>
                <a:gd name="connsiteX5" fmla="*/ 85985 w 115995"/>
                <a:gd name="connsiteY5" fmla="*/ 8572 h 58228"/>
                <a:gd name="connsiteX6" fmla="*/ 77412 w 115995"/>
                <a:gd name="connsiteY6" fmla="*/ 9525 h 58228"/>
                <a:gd name="connsiteX7" fmla="*/ 71697 w 115995"/>
                <a:gd name="connsiteY7" fmla="*/ 8572 h 58228"/>
                <a:gd name="connsiteX8" fmla="*/ 65982 w 115995"/>
                <a:gd name="connsiteY8" fmla="*/ 5715 h 58228"/>
                <a:gd name="connsiteX9" fmla="*/ 56457 w 115995"/>
                <a:gd name="connsiteY9" fmla="*/ 4763 h 58228"/>
                <a:gd name="connsiteX10" fmla="*/ 43122 w 115995"/>
                <a:gd name="connsiteY10" fmla="*/ 952 h 58228"/>
                <a:gd name="connsiteX11" fmla="*/ 22167 w 115995"/>
                <a:gd name="connsiteY11" fmla="*/ 0 h 58228"/>
                <a:gd name="connsiteX12" fmla="*/ 7880 w 115995"/>
                <a:gd name="connsiteY12" fmla="*/ 5715 h 58228"/>
                <a:gd name="connsiteX13" fmla="*/ 2165 w 115995"/>
                <a:gd name="connsiteY13" fmla="*/ 10477 h 58228"/>
                <a:gd name="connsiteX14" fmla="*/ 260 w 115995"/>
                <a:gd name="connsiteY14" fmla="*/ 19050 h 58228"/>
                <a:gd name="connsiteX15" fmla="*/ 2165 w 115995"/>
                <a:gd name="connsiteY15" fmla="*/ 25718 h 58228"/>
                <a:gd name="connsiteX16" fmla="*/ 10737 w 115995"/>
                <a:gd name="connsiteY16" fmla="*/ 28575 h 58228"/>
                <a:gd name="connsiteX17" fmla="*/ 15500 w 115995"/>
                <a:gd name="connsiteY17" fmla="*/ 32385 h 58228"/>
                <a:gd name="connsiteX18" fmla="*/ 24072 w 115995"/>
                <a:gd name="connsiteY18" fmla="*/ 34290 h 58228"/>
                <a:gd name="connsiteX19" fmla="*/ 30740 w 115995"/>
                <a:gd name="connsiteY19" fmla="*/ 35243 h 58228"/>
                <a:gd name="connsiteX20" fmla="*/ 26930 w 115995"/>
                <a:gd name="connsiteY20" fmla="*/ 42863 h 58228"/>
                <a:gd name="connsiteX21" fmla="*/ 35502 w 115995"/>
                <a:gd name="connsiteY21" fmla="*/ 44768 h 58228"/>
                <a:gd name="connsiteX22" fmla="*/ 42170 w 115995"/>
                <a:gd name="connsiteY22" fmla="*/ 46672 h 58228"/>
                <a:gd name="connsiteX23" fmla="*/ 46932 w 115995"/>
                <a:gd name="connsiteY23" fmla="*/ 45720 h 58228"/>
                <a:gd name="connsiteX24" fmla="*/ 51695 w 115995"/>
                <a:gd name="connsiteY24" fmla="*/ 48577 h 58228"/>
                <a:gd name="connsiteX25" fmla="*/ 58362 w 115995"/>
                <a:gd name="connsiteY25" fmla="*/ 50482 h 58228"/>
                <a:gd name="connsiteX26" fmla="*/ 66935 w 115995"/>
                <a:gd name="connsiteY26" fmla="*/ 55245 h 58228"/>
                <a:gd name="connsiteX27" fmla="*/ 75507 w 115995"/>
                <a:gd name="connsiteY27" fmla="*/ 57150 h 58228"/>
                <a:gd name="connsiteX28" fmla="*/ 83127 w 115995"/>
                <a:gd name="connsiteY28" fmla="*/ 58102 h 58228"/>
                <a:gd name="connsiteX29" fmla="*/ 96462 w 115995"/>
                <a:gd name="connsiteY29" fmla="*/ 54293 h 58228"/>
                <a:gd name="connsiteX30" fmla="*/ 102177 w 115995"/>
                <a:gd name="connsiteY30" fmla="*/ 52388 h 58228"/>
                <a:gd name="connsiteX31" fmla="*/ 105035 w 115995"/>
                <a:gd name="connsiteY31" fmla="*/ 47625 h 58228"/>
                <a:gd name="connsiteX32" fmla="*/ 105035 w 115995"/>
                <a:gd name="connsiteY32" fmla="*/ 38100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995" h="58228">
                  <a:moveTo>
                    <a:pt x="105035" y="38100"/>
                  </a:moveTo>
                  <a:cubicBezTo>
                    <a:pt x="107892" y="37147"/>
                    <a:pt x="109797" y="35243"/>
                    <a:pt x="111702" y="32385"/>
                  </a:cubicBezTo>
                  <a:cubicBezTo>
                    <a:pt x="113607" y="29527"/>
                    <a:pt x="118370" y="32385"/>
                    <a:pt x="114560" y="25718"/>
                  </a:cubicBezTo>
                  <a:cubicBezTo>
                    <a:pt x="110750" y="19050"/>
                    <a:pt x="106940" y="14288"/>
                    <a:pt x="105987" y="14288"/>
                  </a:cubicBezTo>
                  <a:cubicBezTo>
                    <a:pt x="104082" y="13335"/>
                    <a:pt x="94557" y="10477"/>
                    <a:pt x="94557" y="10477"/>
                  </a:cubicBezTo>
                  <a:cubicBezTo>
                    <a:pt x="94557" y="10477"/>
                    <a:pt x="88842" y="7620"/>
                    <a:pt x="85985" y="8572"/>
                  </a:cubicBezTo>
                  <a:cubicBezTo>
                    <a:pt x="83127" y="9525"/>
                    <a:pt x="77412" y="9525"/>
                    <a:pt x="77412" y="9525"/>
                  </a:cubicBezTo>
                  <a:cubicBezTo>
                    <a:pt x="77412" y="9525"/>
                    <a:pt x="73602" y="9525"/>
                    <a:pt x="71697" y="8572"/>
                  </a:cubicBezTo>
                  <a:cubicBezTo>
                    <a:pt x="69792" y="7620"/>
                    <a:pt x="69792" y="5715"/>
                    <a:pt x="65982" y="5715"/>
                  </a:cubicBezTo>
                  <a:cubicBezTo>
                    <a:pt x="63125" y="5715"/>
                    <a:pt x="58362" y="4763"/>
                    <a:pt x="56457" y="4763"/>
                  </a:cubicBezTo>
                  <a:cubicBezTo>
                    <a:pt x="51695" y="3810"/>
                    <a:pt x="43122" y="952"/>
                    <a:pt x="43122" y="952"/>
                  </a:cubicBezTo>
                  <a:cubicBezTo>
                    <a:pt x="43122" y="952"/>
                    <a:pt x="24072" y="0"/>
                    <a:pt x="22167" y="0"/>
                  </a:cubicBezTo>
                  <a:cubicBezTo>
                    <a:pt x="20262" y="0"/>
                    <a:pt x="9785" y="3810"/>
                    <a:pt x="7880" y="5715"/>
                  </a:cubicBezTo>
                  <a:cubicBezTo>
                    <a:pt x="5975" y="7620"/>
                    <a:pt x="3117" y="6668"/>
                    <a:pt x="2165" y="10477"/>
                  </a:cubicBezTo>
                  <a:cubicBezTo>
                    <a:pt x="1212" y="14288"/>
                    <a:pt x="-693" y="16193"/>
                    <a:pt x="260" y="19050"/>
                  </a:cubicBezTo>
                  <a:cubicBezTo>
                    <a:pt x="1212" y="21907"/>
                    <a:pt x="260" y="24765"/>
                    <a:pt x="2165" y="25718"/>
                  </a:cubicBezTo>
                  <a:cubicBezTo>
                    <a:pt x="10737" y="28575"/>
                    <a:pt x="8832" y="28575"/>
                    <a:pt x="10737" y="28575"/>
                  </a:cubicBezTo>
                  <a:cubicBezTo>
                    <a:pt x="15500" y="32385"/>
                    <a:pt x="9785" y="27622"/>
                    <a:pt x="15500" y="32385"/>
                  </a:cubicBezTo>
                  <a:cubicBezTo>
                    <a:pt x="22167" y="36195"/>
                    <a:pt x="22167" y="35243"/>
                    <a:pt x="24072" y="34290"/>
                  </a:cubicBezTo>
                  <a:cubicBezTo>
                    <a:pt x="26930" y="33338"/>
                    <a:pt x="29787" y="32385"/>
                    <a:pt x="30740" y="35243"/>
                  </a:cubicBezTo>
                  <a:cubicBezTo>
                    <a:pt x="31692" y="37147"/>
                    <a:pt x="24072" y="41910"/>
                    <a:pt x="26930" y="42863"/>
                  </a:cubicBezTo>
                  <a:cubicBezTo>
                    <a:pt x="29787" y="43815"/>
                    <a:pt x="34550" y="41910"/>
                    <a:pt x="35502" y="44768"/>
                  </a:cubicBezTo>
                  <a:cubicBezTo>
                    <a:pt x="37407" y="47625"/>
                    <a:pt x="39312" y="46672"/>
                    <a:pt x="42170" y="46672"/>
                  </a:cubicBezTo>
                  <a:cubicBezTo>
                    <a:pt x="45027" y="46672"/>
                    <a:pt x="45027" y="42863"/>
                    <a:pt x="46932" y="45720"/>
                  </a:cubicBezTo>
                  <a:cubicBezTo>
                    <a:pt x="48837" y="48577"/>
                    <a:pt x="50742" y="46672"/>
                    <a:pt x="51695" y="48577"/>
                  </a:cubicBezTo>
                  <a:cubicBezTo>
                    <a:pt x="52647" y="50482"/>
                    <a:pt x="56457" y="47625"/>
                    <a:pt x="58362" y="50482"/>
                  </a:cubicBezTo>
                  <a:cubicBezTo>
                    <a:pt x="60267" y="53340"/>
                    <a:pt x="66935" y="55245"/>
                    <a:pt x="66935" y="55245"/>
                  </a:cubicBezTo>
                  <a:cubicBezTo>
                    <a:pt x="66935" y="55245"/>
                    <a:pt x="74555" y="55245"/>
                    <a:pt x="75507" y="57150"/>
                  </a:cubicBezTo>
                  <a:cubicBezTo>
                    <a:pt x="76460" y="59055"/>
                    <a:pt x="82175" y="57150"/>
                    <a:pt x="83127" y="58102"/>
                  </a:cubicBezTo>
                  <a:cubicBezTo>
                    <a:pt x="85032" y="59055"/>
                    <a:pt x="95510" y="54293"/>
                    <a:pt x="96462" y="54293"/>
                  </a:cubicBezTo>
                  <a:cubicBezTo>
                    <a:pt x="98367" y="54293"/>
                    <a:pt x="100272" y="53340"/>
                    <a:pt x="102177" y="52388"/>
                  </a:cubicBezTo>
                  <a:cubicBezTo>
                    <a:pt x="104082" y="51435"/>
                    <a:pt x="105035" y="47625"/>
                    <a:pt x="105035" y="47625"/>
                  </a:cubicBezTo>
                  <a:cubicBezTo>
                    <a:pt x="105035" y="40005"/>
                    <a:pt x="102177" y="38100"/>
                    <a:pt x="105035" y="38100"/>
                  </a:cubicBezTo>
                  <a:close/>
                </a:path>
              </a:pathLst>
            </a:custGeom>
            <a:grp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xmlns="" id="{57493F76-477D-86F2-BE7A-894F2C5536F1}"/>
                </a:ext>
              </a:extLst>
            </p:cNvPr>
            <p:cNvSpPr/>
            <p:nvPr/>
          </p:nvSpPr>
          <p:spPr>
            <a:xfrm>
              <a:off x="4033873" y="2675523"/>
              <a:ext cx="299295" cy="103804"/>
            </a:xfrm>
            <a:custGeom>
              <a:avLst/>
              <a:gdLst>
                <a:gd name="connsiteX0" fmla="*/ 77153 w 431608"/>
                <a:gd name="connsiteY0" fmla="*/ 137160 h 149694"/>
                <a:gd name="connsiteX1" fmla="*/ 82868 w 431608"/>
                <a:gd name="connsiteY1" fmla="*/ 140018 h 149694"/>
                <a:gd name="connsiteX2" fmla="*/ 91440 w 431608"/>
                <a:gd name="connsiteY2" fmla="*/ 141922 h 149694"/>
                <a:gd name="connsiteX3" fmla="*/ 97155 w 431608"/>
                <a:gd name="connsiteY3" fmla="*/ 141922 h 149694"/>
                <a:gd name="connsiteX4" fmla="*/ 103822 w 431608"/>
                <a:gd name="connsiteY4" fmla="*/ 141922 h 149694"/>
                <a:gd name="connsiteX5" fmla="*/ 110490 w 431608"/>
                <a:gd name="connsiteY5" fmla="*/ 142875 h 149694"/>
                <a:gd name="connsiteX6" fmla="*/ 116205 w 431608"/>
                <a:gd name="connsiteY6" fmla="*/ 140970 h 149694"/>
                <a:gd name="connsiteX7" fmla="*/ 120968 w 431608"/>
                <a:gd name="connsiteY7" fmla="*/ 140018 h 149694"/>
                <a:gd name="connsiteX8" fmla="*/ 131445 w 431608"/>
                <a:gd name="connsiteY8" fmla="*/ 134303 h 149694"/>
                <a:gd name="connsiteX9" fmla="*/ 137160 w 431608"/>
                <a:gd name="connsiteY9" fmla="*/ 128587 h 149694"/>
                <a:gd name="connsiteX10" fmla="*/ 142875 w 431608"/>
                <a:gd name="connsiteY10" fmla="*/ 126682 h 149694"/>
                <a:gd name="connsiteX11" fmla="*/ 143828 w 431608"/>
                <a:gd name="connsiteY11" fmla="*/ 138112 h 149694"/>
                <a:gd name="connsiteX12" fmla="*/ 146685 w 431608"/>
                <a:gd name="connsiteY12" fmla="*/ 146685 h 149694"/>
                <a:gd name="connsiteX13" fmla="*/ 156210 w 431608"/>
                <a:gd name="connsiteY13" fmla="*/ 145733 h 149694"/>
                <a:gd name="connsiteX14" fmla="*/ 161925 w 431608"/>
                <a:gd name="connsiteY14" fmla="*/ 145733 h 149694"/>
                <a:gd name="connsiteX15" fmla="*/ 173355 w 431608"/>
                <a:gd name="connsiteY15" fmla="*/ 146685 h 149694"/>
                <a:gd name="connsiteX16" fmla="*/ 181928 w 431608"/>
                <a:gd name="connsiteY16" fmla="*/ 140970 h 149694"/>
                <a:gd name="connsiteX17" fmla="*/ 187643 w 431608"/>
                <a:gd name="connsiteY17" fmla="*/ 139065 h 149694"/>
                <a:gd name="connsiteX18" fmla="*/ 191453 w 431608"/>
                <a:gd name="connsiteY18" fmla="*/ 143828 h 149694"/>
                <a:gd name="connsiteX19" fmla="*/ 200978 w 431608"/>
                <a:gd name="connsiteY19" fmla="*/ 142875 h 149694"/>
                <a:gd name="connsiteX20" fmla="*/ 211455 w 431608"/>
                <a:gd name="connsiteY20" fmla="*/ 144780 h 149694"/>
                <a:gd name="connsiteX21" fmla="*/ 217170 w 431608"/>
                <a:gd name="connsiteY21" fmla="*/ 142875 h 149694"/>
                <a:gd name="connsiteX22" fmla="*/ 225743 w 431608"/>
                <a:gd name="connsiteY22" fmla="*/ 139065 h 149694"/>
                <a:gd name="connsiteX23" fmla="*/ 230505 w 431608"/>
                <a:gd name="connsiteY23" fmla="*/ 141922 h 149694"/>
                <a:gd name="connsiteX24" fmla="*/ 236220 w 431608"/>
                <a:gd name="connsiteY24" fmla="*/ 143828 h 149694"/>
                <a:gd name="connsiteX25" fmla="*/ 240030 w 431608"/>
                <a:gd name="connsiteY25" fmla="*/ 140970 h 149694"/>
                <a:gd name="connsiteX26" fmla="*/ 244793 w 431608"/>
                <a:gd name="connsiteY26" fmla="*/ 141922 h 149694"/>
                <a:gd name="connsiteX27" fmla="*/ 251460 w 431608"/>
                <a:gd name="connsiteY27" fmla="*/ 143828 h 149694"/>
                <a:gd name="connsiteX28" fmla="*/ 256222 w 431608"/>
                <a:gd name="connsiteY28" fmla="*/ 141922 h 149694"/>
                <a:gd name="connsiteX29" fmla="*/ 261937 w 431608"/>
                <a:gd name="connsiteY29" fmla="*/ 140970 h 149694"/>
                <a:gd name="connsiteX30" fmla="*/ 270510 w 431608"/>
                <a:gd name="connsiteY30" fmla="*/ 145733 h 149694"/>
                <a:gd name="connsiteX31" fmla="*/ 282893 w 431608"/>
                <a:gd name="connsiteY31" fmla="*/ 144780 h 149694"/>
                <a:gd name="connsiteX32" fmla="*/ 290512 w 431608"/>
                <a:gd name="connsiteY32" fmla="*/ 141922 h 149694"/>
                <a:gd name="connsiteX33" fmla="*/ 302895 w 431608"/>
                <a:gd name="connsiteY33" fmla="*/ 140018 h 149694"/>
                <a:gd name="connsiteX34" fmla="*/ 304800 w 431608"/>
                <a:gd name="connsiteY34" fmla="*/ 135255 h 149694"/>
                <a:gd name="connsiteX35" fmla="*/ 304800 w 431608"/>
                <a:gd name="connsiteY35" fmla="*/ 128587 h 149694"/>
                <a:gd name="connsiteX36" fmla="*/ 313372 w 431608"/>
                <a:gd name="connsiteY36" fmla="*/ 133350 h 149694"/>
                <a:gd name="connsiteX37" fmla="*/ 314325 w 431608"/>
                <a:gd name="connsiteY37" fmla="*/ 138112 h 149694"/>
                <a:gd name="connsiteX38" fmla="*/ 326708 w 431608"/>
                <a:gd name="connsiteY38" fmla="*/ 143828 h 149694"/>
                <a:gd name="connsiteX39" fmla="*/ 333375 w 431608"/>
                <a:gd name="connsiteY39" fmla="*/ 144780 h 149694"/>
                <a:gd name="connsiteX40" fmla="*/ 345758 w 431608"/>
                <a:gd name="connsiteY40" fmla="*/ 147637 h 149694"/>
                <a:gd name="connsiteX41" fmla="*/ 361950 w 431608"/>
                <a:gd name="connsiteY41" fmla="*/ 149543 h 149694"/>
                <a:gd name="connsiteX42" fmla="*/ 374333 w 431608"/>
                <a:gd name="connsiteY42" fmla="*/ 144780 h 149694"/>
                <a:gd name="connsiteX43" fmla="*/ 386715 w 431608"/>
                <a:gd name="connsiteY43" fmla="*/ 141922 h 149694"/>
                <a:gd name="connsiteX44" fmla="*/ 398145 w 431608"/>
                <a:gd name="connsiteY44" fmla="*/ 141922 h 149694"/>
                <a:gd name="connsiteX45" fmla="*/ 403860 w 431608"/>
                <a:gd name="connsiteY45" fmla="*/ 139065 h 149694"/>
                <a:gd name="connsiteX46" fmla="*/ 406718 w 431608"/>
                <a:gd name="connsiteY46" fmla="*/ 127635 h 149694"/>
                <a:gd name="connsiteX47" fmla="*/ 408622 w 431608"/>
                <a:gd name="connsiteY47" fmla="*/ 122872 h 149694"/>
                <a:gd name="connsiteX48" fmla="*/ 418147 w 431608"/>
                <a:gd name="connsiteY48" fmla="*/ 122872 h 149694"/>
                <a:gd name="connsiteX49" fmla="*/ 427672 w 431608"/>
                <a:gd name="connsiteY49" fmla="*/ 121920 h 149694"/>
                <a:gd name="connsiteX50" fmla="*/ 431483 w 431608"/>
                <a:gd name="connsiteY50" fmla="*/ 116205 h 149694"/>
                <a:gd name="connsiteX51" fmla="*/ 422910 w 431608"/>
                <a:gd name="connsiteY51" fmla="*/ 114300 h 149694"/>
                <a:gd name="connsiteX52" fmla="*/ 420053 w 431608"/>
                <a:gd name="connsiteY52" fmla="*/ 107632 h 149694"/>
                <a:gd name="connsiteX53" fmla="*/ 422910 w 431608"/>
                <a:gd name="connsiteY53" fmla="*/ 100965 h 149694"/>
                <a:gd name="connsiteX54" fmla="*/ 427672 w 431608"/>
                <a:gd name="connsiteY54" fmla="*/ 95250 h 149694"/>
                <a:gd name="connsiteX55" fmla="*/ 428625 w 431608"/>
                <a:gd name="connsiteY55" fmla="*/ 85725 h 149694"/>
                <a:gd name="connsiteX56" fmla="*/ 421958 w 431608"/>
                <a:gd name="connsiteY56" fmla="*/ 81915 h 149694"/>
                <a:gd name="connsiteX57" fmla="*/ 413385 w 431608"/>
                <a:gd name="connsiteY57" fmla="*/ 80963 h 149694"/>
                <a:gd name="connsiteX58" fmla="*/ 409575 w 431608"/>
                <a:gd name="connsiteY58" fmla="*/ 73343 h 149694"/>
                <a:gd name="connsiteX59" fmla="*/ 402908 w 431608"/>
                <a:gd name="connsiteY59" fmla="*/ 71438 h 149694"/>
                <a:gd name="connsiteX60" fmla="*/ 397193 w 431608"/>
                <a:gd name="connsiteY60" fmla="*/ 69532 h 149694"/>
                <a:gd name="connsiteX61" fmla="*/ 383858 w 431608"/>
                <a:gd name="connsiteY61" fmla="*/ 70485 h 149694"/>
                <a:gd name="connsiteX62" fmla="*/ 378143 w 431608"/>
                <a:gd name="connsiteY62" fmla="*/ 65722 h 149694"/>
                <a:gd name="connsiteX63" fmla="*/ 363855 w 431608"/>
                <a:gd name="connsiteY63" fmla="*/ 60960 h 149694"/>
                <a:gd name="connsiteX64" fmla="*/ 355283 w 431608"/>
                <a:gd name="connsiteY64" fmla="*/ 60960 h 149694"/>
                <a:gd name="connsiteX65" fmla="*/ 352425 w 431608"/>
                <a:gd name="connsiteY65" fmla="*/ 56197 h 149694"/>
                <a:gd name="connsiteX66" fmla="*/ 340995 w 431608"/>
                <a:gd name="connsiteY66" fmla="*/ 57150 h 149694"/>
                <a:gd name="connsiteX67" fmla="*/ 333375 w 431608"/>
                <a:gd name="connsiteY67" fmla="*/ 56197 h 149694"/>
                <a:gd name="connsiteX68" fmla="*/ 324803 w 431608"/>
                <a:gd name="connsiteY68" fmla="*/ 60007 h 149694"/>
                <a:gd name="connsiteX69" fmla="*/ 318135 w 431608"/>
                <a:gd name="connsiteY69" fmla="*/ 61913 h 149694"/>
                <a:gd name="connsiteX70" fmla="*/ 312420 w 431608"/>
                <a:gd name="connsiteY70" fmla="*/ 64770 h 149694"/>
                <a:gd name="connsiteX71" fmla="*/ 310515 w 431608"/>
                <a:gd name="connsiteY71" fmla="*/ 64770 h 149694"/>
                <a:gd name="connsiteX72" fmla="*/ 305753 w 431608"/>
                <a:gd name="connsiteY72" fmla="*/ 59055 h 149694"/>
                <a:gd name="connsiteX73" fmla="*/ 297180 w 431608"/>
                <a:gd name="connsiteY73" fmla="*/ 58102 h 149694"/>
                <a:gd name="connsiteX74" fmla="*/ 292418 w 431608"/>
                <a:gd name="connsiteY74" fmla="*/ 57150 h 149694"/>
                <a:gd name="connsiteX75" fmla="*/ 285750 w 431608"/>
                <a:gd name="connsiteY75" fmla="*/ 58102 h 149694"/>
                <a:gd name="connsiteX76" fmla="*/ 277178 w 431608"/>
                <a:gd name="connsiteY76" fmla="*/ 63818 h 149694"/>
                <a:gd name="connsiteX77" fmla="*/ 263843 w 431608"/>
                <a:gd name="connsiteY77" fmla="*/ 70485 h 149694"/>
                <a:gd name="connsiteX78" fmla="*/ 251460 w 431608"/>
                <a:gd name="connsiteY78" fmla="*/ 71438 h 149694"/>
                <a:gd name="connsiteX79" fmla="*/ 242887 w 431608"/>
                <a:gd name="connsiteY79" fmla="*/ 75247 h 149694"/>
                <a:gd name="connsiteX80" fmla="*/ 233362 w 431608"/>
                <a:gd name="connsiteY80" fmla="*/ 74295 h 149694"/>
                <a:gd name="connsiteX81" fmla="*/ 226695 w 431608"/>
                <a:gd name="connsiteY81" fmla="*/ 75247 h 149694"/>
                <a:gd name="connsiteX82" fmla="*/ 222885 w 431608"/>
                <a:gd name="connsiteY82" fmla="*/ 79057 h 149694"/>
                <a:gd name="connsiteX83" fmla="*/ 222885 w 431608"/>
                <a:gd name="connsiteY83" fmla="*/ 83820 h 149694"/>
                <a:gd name="connsiteX84" fmla="*/ 210503 w 431608"/>
                <a:gd name="connsiteY84" fmla="*/ 82868 h 149694"/>
                <a:gd name="connsiteX85" fmla="*/ 200978 w 431608"/>
                <a:gd name="connsiteY85" fmla="*/ 79057 h 149694"/>
                <a:gd name="connsiteX86" fmla="*/ 193358 w 431608"/>
                <a:gd name="connsiteY86" fmla="*/ 73343 h 149694"/>
                <a:gd name="connsiteX87" fmla="*/ 186690 w 431608"/>
                <a:gd name="connsiteY87" fmla="*/ 72390 h 149694"/>
                <a:gd name="connsiteX88" fmla="*/ 179070 w 431608"/>
                <a:gd name="connsiteY88" fmla="*/ 71438 h 149694"/>
                <a:gd name="connsiteX89" fmla="*/ 171450 w 431608"/>
                <a:gd name="connsiteY89" fmla="*/ 71438 h 149694"/>
                <a:gd name="connsiteX90" fmla="*/ 167640 w 431608"/>
                <a:gd name="connsiteY90" fmla="*/ 73343 h 149694"/>
                <a:gd name="connsiteX91" fmla="*/ 160020 w 431608"/>
                <a:gd name="connsiteY91" fmla="*/ 76200 h 149694"/>
                <a:gd name="connsiteX92" fmla="*/ 153353 w 431608"/>
                <a:gd name="connsiteY92" fmla="*/ 70485 h 149694"/>
                <a:gd name="connsiteX93" fmla="*/ 147637 w 431608"/>
                <a:gd name="connsiteY93" fmla="*/ 68580 h 149694"/>
                <a:gd name="connsiteX94" fmla="*/ 140970 w 431608"/>
                <a:gd name="connsiteY94" fmla="*/ 71438 h 149694"/>
                <a:gd name="connsiteX95" fmla="*/ 138112 w 431608"/>
                <a:gd name="connsiteY95" fmla="*/ 75247 h 149694"/>
                <a:gd name="connsiteX96" fmla="*/ 137160 w 431608"/>
                <a:gd name="connsiteY96" fmla="*/ 80010 h 149694"/>
                <a:gd name="connsiteX97" fmla="*/ 130493 w 431608"/>
                <a:gd name="connsiteY97" fmla="*/ 76200 h 149694"/>
                <a:gd name="connsiteX98" fmla="*/ 128587 w 431608"/>
                <a:gd name="connsiteY98" fmla="*/ 64770 h 149694"/>
                <a:gd name="connsiteX99" fmla="*/ 127635 w 431608"/>
                <a:gd name="connsiteY99" fmla="*/ 60007 h 149694"/>
                <a:gd name="connsiteX100" fmla="*/ 121920 w 431608"/>
                <a:gd name="connsiteY100" fmla="*/ 56197 h 149694"/>
                <a:gd name="connsiteX101" fmla="*/ 115253 w 431608"/>
                <a:gd name="connsiteY101" fmla="*/ 55245 h 149694"/>
                <a:gd name="connsiteX102" fmla="*/ 108585 w 431608"/>
                <a:gd name="connsiteY102" fmla="*/ 53340 h 149694"/>
                <a:gd name="connsiteX103" fmla="*/ 108585 w 431608"/>
                <a:gd name="connsiteY103" fmla="*/ 47625 h 149694"/>
                <a:gd name="connsiteX104" fmla="*/ 102870 w 431608"/>
                <a:gd name="connsiteY104" fmla="*/ 45720 h 149694"/>
                <a:gd name="connsiteX105" fmla="*/ 97155 w 431608"/>
                <a:gd name="connsiteY105" fmla="*/ 46672 h 149694"/>
                <a:gd name="connsiteX106" fmla="*/ 88582 w 431608"/>
                <a:gd name="connsiteY106" fmla="*/ 48577 h 149694"/>
                <a:gd name="connsiteX107" fmla="*/ 89535 w 431608"/>
                <a:gd name="connsiteY107" fmla="*/ 42863 h 149694"/>
                <a:gd name="connsiteX108" fmla="*/ 80962 w 431608"/>
                <a:gd name="connsiteY108" fmla="*/ 40005 h 149694"/>
                <a:gd name="connsiteX109" fmla="*/ 87630 w 431608"/>
                <a:gd name="connsiteY109" fmla="*/ 36195 h 149694"/>
                <a:gd name="connsiteX110" fmla="*/ 94298 w 431608"/>
                <a:gd name="connsiteY110" fmla="*/ 35243 h 149694"/>
                <a:gd name="connsiteX111" fmla="*/ 100965 w 431608"/>
                <a:gd name="connsiteY111" fmla="*/ 38100 h 149694"/>
                <a:gd name="connsiteX112" fmla="*/ 112395 w 431608"/>
                <a:gd name="connsiteY112" fmla="*/ 37147 h 149694"/>
                <a:gd name="connsiteX113" fmla="*/ 118110 w 431608"/>
                <a:gd name="connsiteY113" fmla="*/ 37147 h 149694"/>
                <a:gd name="connsiteX114" fmla="*/ 124778 w 431608"/>
                <a:gd name="connsiteY114" fmla="*/ 36195 h 149694"/>
                <a:gd name="connsiteX115" fmla="*/ 126683 w 431608"/>
                <a:gd name="connsiteY115" fmla="*/ 29527 h 149694"/>
                <a:gd name="connsiteX116" fmla="*/ 114300 w 431608"/>
                <a:gd name="connsiteY116" fmla="*/ 25718 h 149694"/>
                <a:gd name="connsiteX117" fmla="*/ 105728 w 431608"/>
                <a:gd name="connsiteY117" fmla="*/ 25718 h 149694"/>
                <a:gd name="connsiteX118" fmla="*/ 95250 w 431608"/>
                <a:gd name="connsiteY118" fmla="*/ 20002 h 149694"/>
                <a:gd name="connsiteX119" fmla="*/ 89535 w 431608"/>
                <a:gd name="connsiteY119" fmla="*/ 17145 h 149694"/>
                <a:gd name="connsiteX120" fmla="*/ 87630 w 431608"/>
                <a:gd name="connsiteY120" fmla="*/ 13335 h 149694"/>
                <a:gd name="connsiteX121" fmla="*/ 76200 w 431608"/>
                <a:gd name="connsiteY121" fmla="*/ 6668 h 149694"/>
                <a:gd name="connsiteX122" fmla="*/ 66675 w 431608"/>
                <a:gd name="connsiteY122" fmla="*/ 952 h 149694"/>
                <a:gd name="connsiteX123" fmla="*/ 60007 w 431608"/>
                <a:gd name="connsiteY123" fmla="*/ 0 h 149694"/>
                <a:gd name="connsiteX124" fmla="*/ 51435 w 431608"/>
                <a:gd name="connsiteY124" fmla="*/ 952 h 149694"/>
                <a:gd name="connsiteX125" fmla="*/ 36195 w 431608"/>
                <a:gd name="connsiteY125" fmla="*/ 1905 h 149694"/>
                <a:gd name="connsiteX126" fmla="*/ 30480 w 431608"/>
                <a:gd name="connsiteY126" fmla="*/ 5715 h 149694"/>
                <a:gd name="connsiteX127" fmla="*/ 20955 w 431608"/>
                <a:gd name="connsiteY127" fmla="*/ 5715 h 149694"/>
                <a:gd name="connsiteX128" fmla="*/ 12382 w 431608"/>
                <a:gd name="connsiteY128" fmla="*/ 4763 h 149694"/>
                <a:gd name="connsiteX129" fmla="*/ 5715 w 431608"/>
                <a:gd name="connsiteY129" fmla="*/ 11430 h 149694"/>
                <a:gd name="connsiteX130" fmla="*/ 953 w 431608"/>
                <a:gd name="connsiteY130" fmla="*/ 19050 h 149694"/>
                <a:gd name="connsiteX131" fmla="*/ 1905 w 431608"/>
                <a:gd name="connsiteY131" fmla="*/ 22860 h 149694"/>
                <a:gd name="connsiteX132" fmla="*/ 7620 w 431608"/>
                <a:gd name="connsiteY132" fmla="*/ 28575 h 149694"/>
                <a:gd name="connsiteX133" fmla="*/ 11430 w 431608"/>
                <a:gd name="connsiteY133" fmla="*/ 36195 h 149694"/>
                <a:gd name="connsiteX134" fmla="*/ 16193 w 431608"/>
                <a:gd name="connsiteY134" fmla="*/ 40957 h 149694"/>
                <a:gd name="connsiteX135" fmla="*/ 21907 w 431608"/>
                <a:gd name="connsiteY135" fmla="*/ 41910 h 149694"/>
                <a:gd name="connsiteX136" fmla="*/ 25718 w 431608"/>
                <a:gd name="connsiteY136" fmla="*/ 47625 h 149694"/>
                <a:gd name="connsiteX137" fmla="*/ 31432 w 431608"/>
                <a:gd name="connsiteY137" fmla="*/ 52388 h 149694"/>
                <a:gd name="connsiteX138" fmla="*/ 37148 w 431608"/>
                <a:gd name="connsiteY138" fmla="*/ 56197 h 149694"/>
                <a:gd name="connsiteX139" fmla="*/ 39053 w 431608"/>
                <a:gd name="connsiteY139" fmla="*/ 63818 h 149694"/>
                <a:gd name="connsiteX140" fmla="*/ 40957 w 431608"/>
                <a:gd name="connsiteY140" fmla="*/ 72390 h 149694"/>
                <a:gd name="connsiteX141" fmla="*/ 31432 w 431608"/>
                <a:gd name="connsiteY141" fmla="*/ 79057 h 149694"/>
                <a:gd name="connsiteX142" fmla="*/ 28575 w 431608"/>
                <a:gd name="connsiteY142" fmla="*/ 83820 h 149694"/>
                <a:gd name="connsiteX143" fmla="*/ 27623 w 431608"/>
                <a:gd name="connsiteY143" fmla="*/ 91440 h 149694"/>
                <a:gd name="connsiteX144" fmla="*/ 31432 w 431608"/>
                <a:gd name="connsiteY144" fmla="*/ 98107 h 149694"/>
                <a:gd name="connsiteX145" fmla="*/ 36195 w 431608"/>
                <a:gd name="connsiteY145" fmla="*/ 103822 h 149694"/>
                <a:gd name="connsiteX146" fmla="*/ 37148 w 431608"/>
                <a:gd name="connsiteY146" fmla="*/ 111443 h 149694"/>
                <a:gd name="connsiteX147" fmla="*/ 42862 w 431608"/>
                <a:gd name="connsiteY147" fmla="*/ 120968 h 149694"/>
                <a:gd name="connsiteX148" fmla="*/ 48578 w 431608"/>
                <a:gd name="connsiteY148" fmla="*/ 122872 h 149694"/>
                <a:gd name="connsiteX149" fmla="*/ 54293 w 431608"/>
                <a:gd name="connsiteY149" fmla="*/ 129540 h 149694"/>
                <a:gd name="connsiteX150" fmla="*/ 60007 w 431608"/>
                <a:gd name="connsiteY150" fmla="*/ 130493 h 149694"/>
                <a:gd name="connsiteX151" fmla="*/ 65723 w 431608"/>
                <a:gd name="connsiteY151" fmla="*/ 132397 h 149694"/>
                <a:gd name="connsiteX152" fmla="*/ 73343 w 431608"/>
                <a:gd name="connsiteY152" fmla="*/ 129540 h 149694"/>
                <a:gd name="connsiteX153" fmla="*/ 73343 w 431608"/>
                <a:gd name="connsiteY153" fmla="*/ 126682 h 149694"/>
                <a:gd name="connsiteX154" fmla="*/ 79057 w 431608"/>
                <a:gd name="connsiteY154" fmla="*/ 124778 h 149694"/>
                <a:gd name="connsiteX155" fmla="*/ 78105 w 431608"/>
                <a:gd name="connsiteY155" fmla="*/ 132397 h 149694"/>
                <a:gd name="connsiteX156" fmla="*/ 77153 w 431608"/>
                <a:gd name="connsiteY156" fmla="*/ 137160 h 14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31608" h="149694">
                  <a:moveTo>
                    <a:pt x="77153" y="137160"/>
                  </a:moveTo>
                  <a:cubicBezTo>
                    <a:pt x="79057" y="139065"/>
                    <a:pt x="83820" y="139065"/>
                    <a:pt x="82868" y="140018"/>
                  </a:cubicBezTo>
                  <a:lnTo>
                    <a:pt x="91440" y="141922"/>
                  </a:lnTo>
                  <a:lnTo>
                    <a:pt x="97155" y="141922"/>
                  </a:lnTo>
                  <a:cubicBezTo>
                    <a:pt x="97155" y="141922"/>
                    <a:pt x="101918" y="140970"/>
                    <a:pt x="103822" y="141922"/>
                  </a:cubicBezTo>
                  <a:cubicBezTo>
                    <a:pt x="105728" y="142875"/>
                    <a:pt x="108585" y="142875"/>
                    <a:pt x="110490" y="142875"/>
                  </a:cubicBezTo>
                  <a:cubicBezTo>
                    <a:pt x="112395" y="142875"/>
                    <a:pt x="114300" y="140970"/>
                    <a:pt x="116205" y="140970"/>
                  </a:cubicBezTo>
                  <a:cubicBezTo>
                    <a:pt x="118110" y="140970"/>
                    <a:pt x="119062" y="140970"/>
                    <a:pt x="120968" y="140018"/>
                  </a:cubicBezTo>
                  <a:lnTo>
                    <a:pt x="131445" y="134303"/>
                  </a:lnTo>
                  <a:cubicBezTo>
                    <a:pt x="131445" y="134303"/>
                    <a:pt x="134303" y="127635"/>
                    <a:pt x="137160" y="128587"/>
                  </a:cubicBezTo>
                  <a:cubicBezTo>
                    <a:pt x="137160" y="128587"/>
                    <a:pt x="140970" y="124778"/>
                    <a:pt x="142875" y="126682"/>
                  </a:cubicBezTo>
                  <a:cubicBezTo>
                    <a:pt x="144780" y="128587"/>
                    <a:pt x="143828" y="138112"/>
                    <a:pt x="143828" y="138112"/>
                  </a:cubicBezTo>
                  <a:lnTo>
                    <a:pt x="146685" y="146685"/>
                  </a:lnTo>
                  <a:cubicBezTo>
                    <a:pt x="146685" y="146685"/>
                    <a:pt x="154305" y="145733"/>
                    <a:pt x="156210" y="145733"/>
                  </a:cubicBezTo>
                  <a:cubicBezTo>
                    <a:pt x="158115" y="145733"/>
                    <a:pt x="160020" y="143828"/>
                    <a:pt x="161925" y="145733"/>
                  </a:cubicBezTo>
                  <a:cubicBezTo>
                    <a:pt x="163830" y="147637"/>
                    <a:pt x="170497" y="145733"/>
                    <a:pt x="173355" y="146685"/>
                  </a:cubicBezTo>
                  <a:cubicBezTo>
                    <a:pt x="176212" y="147637"/>
                    <a:pt x="179070" y="140970"/>
                    <a:pt x="181928" y="140970"/>
                  </a:cubicBezTo>
                  <a:cubicBezTo>
                    <a:pt x="184785" y="140970"/>
                    <a:pt x="185737" y="137160"/>
                    <a:pt x="187643" y="139065"/>
                  </a:cubicBezTo>
                  <a:cubicBezTo>
                    <a:pt x="189547" y="140970"/>
                    <a:pt x="189547" y="142875"/>
                    <a:pt x="191453" y="143828"/>
                  </a:cubicBezTo>
                  <a:cubicBezTo>
                    <a:pt x="197168" y="145733"/>
                    <a:pt x="200978" y="142875"/>
                    <a:pt x="200978" y="142875"/>
                  </a:cubicBezTo>
                  <a:lnTo>
                    <a:pt x="211455" y="144780"/>
                  </a:lnTo>
                  <a:lnTo>
                    <a:pt x="217170" y="142875"/>
                  </a:lnTo>
                  <a:cubicBezTo>
                    <a:pt x="217170" y="142875"/>
                    <a:pt x="224790" y="137160"/>
                    <a:pt x="225743" y="139065"/>
                  </a:cubicBezTo>
                  <a:cubicBezTo>
                    <a:pt x="226695" y="140970"/>
                    <a:pt x="228600" y="140970"/>
                    <a:pt x="230505" y="141922"/>
                  </a:cubicBezTo>
                  <a:cubicBezTo>
                    <a:pt x="232410" y="142875"/>
                    <a:pt x="231458" y="146685"/>
                    <a:pt x="236220" y="143828"/>
                  </a:cubicBezTo>
                  <a:cubicBezTo>
                    <a:pt x="240030" y="140970"/>
                    <a:pt x="235268" y="140018"/>
                    <a:pt x="240030" y="140970"/>
                  </a:cubicBezTo>
                  <a:cubicBezTo>
                    <a:pt x="244793" y="141922"/>
                    <a:pt x="241935" y="139065"/>
                    <a:pt x="244793" y="141922"/>
                  </a:cubicBezTo>
                  <a:cubicBezTo>
                    <a:pt x="247650" y="144780"/>
                    <a:pt x="251460" y="143828"/>
                    <a:pt x="251460" y="143828"/>
                  </a:cubicBezTo>
                  <a:lnTo>
                    <a:pt x="256222" y="141922"/>
                  </a:lnTo>
                  <a:lnTo>
                    <a:pt x="261937" y="140970"/>
                  </a:lnTo>
                  <a:cubicBezTo>
                    <a:pt x="267653" y="141922"/>
                    <a:pt x="267653" y="145733"/>
                    <a:pt x="270510" y="145733"/>
                  </a:cubicBezTo>
                  <a:cubicBezTo>
                    <a:pt x="274320" y="145733"/>
                    <a:pt x="280035" y="145733"/>
                    <a:pt x="282893" y="144780"/>
                  </a:cubicBezTo>
                  <a:cubicBezTo>
                    <a:pt x="285750" y="143828"/>
                    <a:pt x="290512" y="141922"/>
                    <a:pt x="290512" y="141922"/>
                  </a:cubicBezTo>
                  <a:cubicBezTo>
                    <a:pt x="296228" y="140970"/>
                    <a:pt x="301943" y="140018"/>
                    <a:pt x="302895" y="140018"/>
                  </a:cubicBezTo>
                  <a:cubicBezTo>
                    <a:pt x="304800" y="139065"/>
                    <a:pt x="305753" y="136208"/>
                    <a:pt x="304800" y="135255"/>
                  </a:cubicBezTo>
                  <a:cubicBezTo>
                    <a:pt x="304800" y="133350"/>
                    <a:pt x="301943" y="128587"/>
                    <a:pt x="304800" y="128587"/>
                  </a:cubicBezTo>
                  <a:cubicBezTo>
                    <a:pt x="311468" y="129540"/>
                    <a:pt x="313372" y="130493"/>
                    <a:pt x="313372" y="133350"/>
                  </a:cubicBezTo>
                  <a:cubicBezTo>
                    <a:pt x="312420" y="136208"/>
                    <a:pt x="312420" y="137160"/>
                    <a:pt x="314325" y="138112"/>
                  </a:cubicBezTo>
                  <a:cubicBezTo>
                    <a:pt x="322897" y="141922"/>
                    <a:pt x="325755" y="142875"/>
                    <a:pt x="326708" y="143828"/>
                  </a:cubicBezTo>
                  <a:cubicBezTo>
                    <a:pt x="328612" y="144780"/>
                    <a:pt x="331470" y="143828"/>
                    <a:pt x="333375" y="144780"/>
                  </a:cubicBezTo>
                  <a:cubicBezTo>
                    <a:pt x="340995" y="147637"/>
                    <a:pt x="345758" y="147637"/>
                    <a:pt x="345758" y="147637"/>
                  </a:cubicBezTo>
                  <a:cubicBezTo>
                    <a:pt x="352425" y="150495"/>
                    <a:pt x="361950" y="149543"/>
                    <a:pt x="361950" y="149543"/>
                  </a:cubicBezTo>
                  <a:lnTo>
                    <a:pt x="374333" y="144780"/>
                  </a:lnTo>
                  <a:cubicBezTo>
                    <a:pt x="374333" y="144780"/>
                    <a:pt x="382905" y="140970"/>
                    <a:pt x="386715" y="141922"/>
                  </a:cubicBezTo>
                  <a:cubicBezTo>
                    <a:pt x="390525" y="142875"/>
                    <a:pt x="395287" y="142875"/>
                    <a:pt x="398145" y="141922"/>
                  </a:cubicBezTo>
                  <a:cubicBezTo>
                    <a:pt x="403860" y="139065"/>
                    <a:pt x="402908" y="141922"/>
                    <a:pt x="403860" y="139065"/>
                  </a:cubicBezTo>
                  <a:cubicBezTo>
                    <a:pt x="404812" y="136208"/>
                    <a:pt x="406718" y="128587"/>
                    <a:pt x="406718" y="127635"/>
                  </a:cubicBezTo>
                  <a:cubicBezTo>
                    <a:pt x="406718" y="125730"/>
                    <a:pt x="402908" y="123825"/>
                    <a:pt x="408622" y="122872"/>
                  </a:cubicBezTo>
                  <a:cubicBezTo>
                    <a:pt x="414337" y="121920"/>
                    <a:pt x="413385" y="121920"/>
                    <a:pt x="418147" y="122872"/>
                  </a:cubicBezTo>
                  <a:cubicBezTo>
                    <a:pt x="422910" y="123825"/>
                    <a:pt x="424815" y="121920"/>
                    <a:pt x="427672" y="121920"/>
                  </a:cubicBezTo>
                  <a:cubicBezTo>
                    <a:pt x="427672" y="121920"/>
                    <a:pt x="432435" y="116205"/>
                    <a:pt x="431483" y="116205"/>
                  </a:cubicBezTo>
                  <a:cubicBezTo>
                    <a:pt x="429578" y="116205"/>
                    <a:pt x="422910" y="114300"/>
                    <a:pt x="422910" y="114300"/>
                  </a:cubicBezTo>
                  <a:cubicBezTo>
                    <a:pt x="422910" y="114300"/>
                    <a:pt x="421005" y="108585"/>
                    <a:pt x="420053" y="107632"/>
                  </a:cubicBezTo>
                  <a:cubicBezTo>
                    <a:pt x="420053" y="107632"/>
                    <a:pt x="420053" y="102870"/>
                    <a:pt x="422910" y="100965"/>
                  </a:cubicBezTo>
                  <a:cubicBezTo>
                    <a:pt x="425768" y="99060"/>
                    <a:pt x="427672" y="98107"/>
                    <a:pt x="427672" y="95250"/>
                  </a:cubicBezTo>
                  <a:cubicBezTo>
                    <a:pt x="427672" y="92393"/>
                    <a:pt x="429578" y="86677"/>
                    <a:pt x="428625" y="85725"/>
                  </a:cubicBezTo>
                  <a:cubicBezTo>
                    <a:pt x="426720" y="84772"/>
                    <a:pt x="426720" y="81915"/>
                    <a:pt x="421958" y="81915"/>
                  </a:cubicBezTo>
                  <a:cubicBezTo>
                    <a:pt x="416243" y="81915"/>
                    <a:pt x="413385" y="80963"/>
                    <a:pt x="413385" y="80963"/>
                  </a:cubicBezTo>
                  <a:cubicBezTo>
                    <a:pt x="411480" y="75247"/>
                    <a:pt x="411480" y="73343"/>
                    <a:pt x="409575" y="73343"/>
                  </a:cubicBezTo>
                  <a:cubicBezTo>
                    <a:pt x="407670" y="73343"/>
                    <a:pt x="405765" y="72390"/>
                    <a:pt x="402908" y="71438"/>
                  </a:cubicBezTo>
                  <a:cubicBezTo>
                    <a:pt x="400050" y="69532"/>
                    <a:pt x="397193" y="69532"/>
                    <a:pt x="397193" y="69532"/>
                  </a:cubicBezTo>
                  <a:cubicBezTo>
                    <a:pt x="397193" y="69532"/>
                    <a:pt x="385762" y="71438"/>
                    <a:pt x="383858" y="70485"/>
                  </a:cubicBezTo>
                  <a:cubicBezTo>
                    <a:pt x="381953" y="69532"/>
                    <a:pt x="380047" y="66675"/>
                    <a:pt x="378143" y="65722"/>
                  </a:cubicBezTo>
                  <a:cubicBezTo>
                    <a:pt x="370522" y="62865"/>
                    <a:pt x="365760" y="60960"/>
                    <a:pt x="363855" y="60960"/>
                  </a:cubicBezTo>
                  <a:cubicBezTo>
                    <a:pt x="361950" y="60960"/>
                    <a:pt x="355283" y="60960"/>
                    <a:pt x="355283" y="60960"/>
                  </a:cubicBezTo>
                  <a:cubicBezTo>
                    <a:pt x="355283" y="60960"/>
                    <a:pt x="356235" y="56197"/>
                    <a:pt x="352425" y="56197"/>
                  </a:cubicBezTo>
                  <a:cubicBezTo>
                    <a:pt x="349568" y="56197"/>
                    <a:pt x="342900" y="57150"/>
                    <a:pt x="340995" y="57150"/>
                  </a:cubicBezTo>
                  <a:cubicBezTo>
                    <a:pt x="339090" y="58102"/>
                    <a:pt x="339090" y="52388"/>
                    <a:pt x="333375" y="56197"/>
                  </a:cubicBezTo>
                  <a:cubicBezTo>
                    <a:pt x="327660" y="60007"/>
                    <a:pt x="328612" y="59055"/>
                    <a:pt x="324803" y="60007"/>
                  </a:cubicBezTo>
                  <a:cubicBezTo>
                    <a:pt x="320993" y="61913"/>
                    <a:pt x="318135" y="61913"/>
                    <a:pt x="318135" y="61913"/>
                  </a:cubicBezTo>
                  <a:cubicBezTo>
                    <a:pt x="312420" y="64770"/>
                    <a:pt x="312420" y="64770"/>
                    <a:pt x="312420" y="64770"/>
                  </a:cubicBezTo>
                  <a:cubicBezTo>
                    <a:pt x="312420" y="64770"/>
                    <a:pt x="311468" y="68580"/>
                    <a:pt x="310515" y="64770"/>
                  </a:cubicBezTo>
                  <a:cubicBezTo>
                    <a:pt x="308610" y="60960"/>
                    <a:pt x="307658" y="58102"/>
                    <a:pt x="305753" y="59055"/>
                  </a:cubicBezTo>
                  <a:cubicBezTo>
                    <a:pt x="300990" y="60007"/>
                    <a:pt x="297180" y="58102"/>
                    <a:pt x="297180" y="58102"/>
                  </a:cubicBezTo>
                  <a:cubicBezTo>
                    <a:pt x="292418" y="57150"/>
                    <a:pt x="297180" y="56197"/>
                    <a:pt x="292418" y="57150"/>
                  </a:cubicBezTo>
                  <a:cubicBezTo>
                    <a:pt x="287655" y="58102"/>
                    <a:pt x="288608" y="55245"/>
                    <a:pt x="285750" y="58102"/>
                  </a:cubicBezTo>
                  <a:cubicBezTo>
                    <a:pt x="280035" y="63818"/>
                    <a:pt x="280035" y="61913"/>
                    <a:pt x="277178" y="63818"/>
                  </a:cubicBezTo>
                  <a:cubicBezTo>
                    <a:pt x="269558" y="66675"/>
                    <a:pt x="268605" y="70485"/>
                    <a:pt x="263843" y="70485"/>
                  </a:cubicBezTo>
                  <a:cubicBezTo>
                    <a:pt x="260033" y="70485"/>
                    <a:pt x="254318" y="69532"/>
                    <a:pt x="251460" y="71438"/>
                  </a:cubicBezTo>
                  <a:cubicBezTo>
                    <a:pt x="248603" y="72390"/>
                    <a:pt x="244793" y="76200"/>
                    <a:pt x="242887" y="75247"/>
                  </a:cubicBezTo>
                  <a:cubicBezTo>
                    <a:pt x="240983" y="74295"/>
                    <a:pt x="235268" y="73343"/>
                    <a:pt x="233362" y="74295"/>
                  </a:cubicBezTo>
                  <a:cubicBezTo>
                    <a:pt x="230505" y="75247"/>
                    <a:pt x="228600" y="72390"/>
                    <a:pt x="226695" y="75247"/>
                  </a:cubicBezTo>
                  <a:cubicBezTo>
                    <a:pt x="224790" y="78105"/>
                    <a:pt x="221933" y="74295"/>
                    <a:pt x="222885" y="79057"/>
                  </a:cubicBezTo>
                  <a:cubicBezTo>
                    <a:pt x="222885" y="83820"/>
                    <a:pt x="226695" y="82868"/>
                    <a:pt x="222885" y="83820"/>
                  </a:cubicBezTo>
                  <a:cubicBezTo>
                    <a:pt x="214312" y="84772"/>
                    <a:pt x="210503" y="84772"/>
                    <a:pt x="210503" y="82868"/>
                  </a:cubicBezTo>
                  <a:lnTo>
                    <a:pt x="200978" y="79057"/>
                  </a:lnTo>
                  <a:cubicBezTo>
                    <a:pt x="197168" y="75247"/>
                    <a:pt x="193358" y="73343"/>
                    <a:pt x="193358" y="73343"/>
                  </a:cubicBezTo>
                  <a:lnTo>
                    <a:pt x="186690" y="72390"/>
                  </a:lnTo>
                  <a:cubicBezTo>
                    <a:pt x="186690" y="72390"/>
                    <a:pt x="180975" y="71438"/>
                    <a:pt x="179070" y="71438"/>
                  </a:cubicBezTo>
                  <a:cubicBezTo>
                    <a:pt x="177165" y="72390"/>
                    <a:pt x="175260" y="69532"/>
                    <a:pt x="171450" y="71438"/>
                  </a:cubicBezTo>
                  <a:cubicBezTo>
                    <a:pt x="167640" y="73343"/>
                    <a:pt x="169545" y="71438"/>
                    <a:pt x="167640" y="73343"/>
                  </a:cubicBezTo>
                  <a:cubicBezTo>
                    <a:pt x="161925" y="76200"/>
                    <a:pt x="161925" y="77152"/>
                    <a:pt x="160020" y="76200"/>
                  </a:cubicBezTo>
                  <a:cubicBezTo>
                    <a:pt x="154305" y="72390"/>
                    <a:pt x="154305" y="71438"/>
                    <a:pt x="153353" y="70485"/>
                  </a:cubicBezTo>
                  <a:cubicBezTo>
                    <a:pt x="151447" y="69532"/>
                    <a:pt x="151447" y="68580"/>
                    <a:pt x="147637" y="68580"/>
                  </a:cubicBezTo>
                  <a:cubicBezTo>
                    <a:pt x="143828" y="68580"/>
                    <a:pt x="140970" y="69532"/>
                    <a:pt x="140970" y="71438"/>
                  </a:cubicBezTo>
                  <a:cubicBezTo>
                    <a:pt x="140970" y="73343"/>
                    <a:pt x="138112" y="70485"/>
                    <a:pt x="138112" y="75247"/>
                  </a:cubicBezTo>
                  <a:cubicBezTo>
                    <a:pt x="137160" y="80010"/>
                    <a:pt x="139065" y="78105"/>
                    <a:pt x="137160" y="80010"/>
                  </a:cubicBezTo>
                  <a:cubicBezTo>
                    <a:pt x="136208" y="81915"/>
                    <a:pt x="131445" y="77152"/>
                    <a:pt x="130493" y="76200"/>
                  </a:cubicBezTo>
                  <a:cubicBezTo>
                    <a:pt x="128587" y="72390"/>
                    <a:pt x="127635" y="66675"/>
                    <a:pt x="128587" y="64770"/>
                  </a:cubicBezTo>
                  <a:cubicBezTo>
                    <a:pt x="129540" y="62865"/>
                    <a:pt x="129540" y="60960"/>
                    <a:pt x="127635" y="60007"/>
                  </a:cubicBezTo>
                  <a:cubicBezTo>
                    <a:pt x="125730" y="59055"/>
                    <a:pt x="123825" y="57150"/>
                    <a:pt x="121920" y="56197"/>
                  </a:cubicBezTo>
                  <a:cubicBezTo>
                    <a:pt x="120015" y="55245"/>
                    <a:pt x="118110" y="54293"/>
                    <a:pt x="115253" y="55245"/>
                  </a:cubicBezTo>
                  <a:cubicBezTo>
                    <a:pt x="113347" y="56197"/>
                    <a:pt x="107633" y="56197"/>
                    <a:pt x="108585" y="53340"/>
                  </a:cubicBezTo>
                  <a:cubicBezTo>
                    <a:pt x="109537" y="51435"/>
                    <a:pt x="110490" y="47625"/>
                    <a:pt x="108585" y="47625"/>
                  </a:cubicBezTo>
                  <a:cubicBezTo>
                    <a:pt x="106680" y="46672"/>
                    <a:pt x="104775" y="45720"/>
                    <a:pt x="102870" y="45720"/>
                  </a:cubicBezTo>
                  <a:cubicBezTo>
                    <a:pt x="100965" y="45720"/>
                    <a:pt x="101918" y="44768"/>
                    <a:pt x="97155" y="46672"/>
                  </a:cubicBezTo>
                  <a:cubicBezTo>
                    <a:pt x="92393" y="47625"/>
                    <a:pt x="88582" y="48577"/>
                    <a:pt x="88582" y="48577"/>
                  </a:cubicBezTo>
                  <a:cubicBezTo>
                    <a:pt x="89535" y="42863"/>
                    <a:pt x="95250" y="45720"/>
                    <a:pt x="89535" y="42863"/>
                  </a:cubicBezTo>
                  <a:cubicBezTo>
                    <a:pt x="83820" y="40005"/>
                    <a:pt x="80962" y="40005"/>
                    <a:pt x="80962" y="40005"/>
                  </a:cubicBezTo>
                  <a:cubicBezTo>
                    <a:pt x="84773" y="36195"/>
                    <a:pt x="82868" y="36195"/>
                    <a:pt x="87630" y="36195"/>
                  </a:cubicBezTo>
                  <a:cubicBezTo>
                    <a:pt x="91440" y="36195"/>
                    <a:pt x="93345" y="34290"/>
                    <a:pt x="94298" y="35243"/>
                  </a:cubicBezTo>
                  <a:cubicBezTo>
                    <a:pt x="96203" y="36195"/>
                    <a:pt x="95250" y="39052"/>
                    <a:pt x="100965" y="38100"/>
                  </a:cubicBezTo>
                  <a:cubicBezTo>
                    <a:pt x="107633" y="37147"/>
                    <a:pt x="106680" y="37147"/>
                    <a:pt x="112395" y="37147"/>
                  </a:cubicBezTo>
                  <a:cubicBezTo>
                    <a:pt x="118110" y="37147"/>
                    <a:pt x="114300" y="37147"/>
                    <a:pt x="118110" y="37147"/>
                  </a:cubicBezTo>
                  <a:cubicBezTo>
                    <a:pt x="121920" y="37147"/>
                    <a:pt x="122872" y="37147"/>
                    <a:pt x="124778" y="36195"/>
                  </a:cubicBezTo>
                  <a:lnTo>
                    <a:pt x="126683" y="29527"/>
                  </a:lnTo>
                  <a:cubicBezTo>
                    <a:pt x="126683" y="29527"/>
                    <a:pt x="118110" y="25718"/>
                    <a:pt x="114300" y="25718"/>
                  </a:cubicBezTo>
                  <a:cubicBezTo>
                    <a:pt x="111443" y="25718"/>
                    <a:pt x="105728" y="25718"/>
                    <a:pt x="105728" y="25718"/>
                  </a:cubicBezTo>
                  <a:cubicBezTo>
                    <a:pt x="99060" y="20955"/>
                    <a:pt x="98107" y="20955"/>
                    <a:pt x="95250" y="20002"/>
                  </a:cubicBezTo>
                  <a:cubicBezTo>
                    <a:pt x="92393" y="19050"/>
                    <a:pt x="90487" y="19050"/>
                    <a:pt x="89535" y="17145"/>
                  </a:cubicBezTo>
                  <a:cubicBezTo>
                    <a:pt x="88582" y="15240"/>
                    <a:pt x="90487" y="14288"/>
                    <a:pt x="87630" y="13335"/>
                  </a:cubicBezTo>
                  <a:cubicBezTo>
                    <a:pt x="81915" y="9525"/>
                    <a:pt x="79057" y="8572"/>
                    <a:pt x="76200" y="6668"/>
                  </a:cubicBezTo>
                  <a:cubicBezTo>
                    <a:pt x="68580" y="1905"/>
                    <a:pt x="70485" y="952"/>
                    <a:pt x="66675" y="952"/>
                  </a:cubicBezTo>
                  <a:cubicBezTo>
                    <a:pt x="62865" y="952"/>
                    <a:pt x="64770" y="0"/>
                    <a:pt x="60007" y="0"/>
                  </a:cubicBezTo>
                  <a:cubicBezTo>
                    <a:pt x="55245" y="0"/>
                    <a:pt x="56198" y="0"/>
                    <a:pt x="51435" y="952"/>
                  </a:cubicBezTo>
                  <a:cubicBezTo>
                    <a:pt x="46673" y="1905"/>
                    <a:pt x="39053" y="1905"/>
                    <a:pt x="36195" y="1905"/>
                  </a:cubicBezTo>
                  <a:cubicBezTo>
                    <a:pt x="33337" y="2857"/>
                    <a:pt x="33337" y="4763"/>
                    <a:pt x="30480" y="5715"/>
                  </a:cubicBezTo>
                  <a:cubicBezTo>
                    <a:pt x="27623" y="6668"/>
                    <a:pt x="20955" y="5715"/>
                    <a:pt x="20955" y="5715"/>
                  </a:cubicBezTo>
                  <a:cubicBezTo>
                    <a:pt x="18098" y="6668"/>
                    <a:pt x="13335" y="2857"/>
                    <a:pt x="12382" y="4763"/>
                  </a:cubicBezTo>
                  <a:cubicBezTo>
                    <a:pt x="8573" y="10477"/>
                    <a:pt x="7620" y="10477"/>
                    <a:pt x="5715" y="11430"/>
                  </a:cubicBezTo>
                  <a:cubicBezTo>
                    <a:pt x="1905" y="16193"/>
                    <a:pt x="953" y="18097"/>
                    <a:pt x="953" y="19050"/>
                  </a:cubicBezTo>
                  <a:cubicBezTo>
                    <a:pt x="0" y="20955"/>
                    <a:pt x="-952" y="20955"/>
                    <a:pt x="1905" y="22860"/>
                  </a:cubicBezTo>
                  <a:cubicBezTo>
                    <a:pt x="4762" y="25718"/>
                    <a:pt x="3810" y="25718"/>
                    <a:pt x="7620" y="28575"/>
                  </a:cubicBezTo>
                  <a:cubicBezTo>
                    <a:pt x="11430" y="31432"/>
                    <a:pt x="8573" y="34290"/>
                    <a:pt x="11430" y="36195"/>
                  </a:cubicBezTo>
                  <a:cubicBezTo>
                    <a:pt x="15240" y="38100"/>
                    <a:pt x="12382" y="40005"/>
                    <a:pt x="16193" y="40957"/>
                  </a:cubicBezTo>
                  <a:cubicBezTo>
                    <a:pt x="20003" y="41910"/>
                    <a:pt x="20003" y="40005"/>
                    <a:pt x="21907" y="41910"/>
                  </a:cubicBezTo>
                  <a:cubicBezTo>
                    <a:pt x="23812" y="43815"/>
                    <a:pt x="23812" y="45720"/>
                    <a:pt x="25718" y="47625"/>
                  </a:cubicBezTo>
                  <a:cubicBezTo>
                    <a:pt x="27623" y="49530"/>
                    <a:pt x="29528" y="50482"/>
                    <a:pt x="31432" y="52388"/>
                  </a:cubicBezTo>
                  <a:cubicBezTo>
                    <a:pt x="33337" y="53340"/>
                    <a:pt x="37148" y="54293"/>
                    <a:pt x="37148" y="56197"/>
                  </a:cubicBezTo>
                  <a:cubicBezTo>
                    <a:pt x="37148" y="58102"/>
                    <a:pt x="37148" y="60007"/>
                    <a:pt x="39053" y="63818"/>
                  </a:cubicBezTo>
                  <a:cubicBezTo>
                    <a:pt x="40957" y="67627"/>
                    <a:pt x="42862" y="71438"/>
                    <a:pt x="40957" y="72390"/>
                  </a:cubicBezTo>
                  <a:cubicBezTo>
                    <a:pt x="34290" y="78105"/>
                    <a:pt x="34290" y="74295"/>
                    <a:pt x="31432" y="79057"/>
                  </a:cubicBezTo>
                  <a:cubicBezTo>
                    <a:pt x="28575" y="83820"/>
                    <a:pt x="29528" y="81915"/>
                    <a:pt x="28575" y="83820"/>
                  </a:cubicBezTo>
                  <a:cubicBezTo>
                    <a:pt x="27623" y="85725"/>
                    <a:pt x="24765" y="87630"/>
                    <a:pt x="27623" y="91440"/>
                  </a:cubicBezTo>
                  <a:cubicBezTo>
                    <a:pt x="30480" y="95250"/>
                    <a:pt x="30480" y="94297"/>
                    <a:pt x="31432" y="98107"/>
                  </a:cubicBezTo>
                  <a:cubicBezTo>
                    <a:pt x="32385" y="100965"/>
                    <a:pt x="34290" y="100013"/>
                    <a:pt x="36195" y="103822"/>
                  </a:cubicBezTo>
                  <a:cubicBezTo>
                    <a:pt x="38100" y="107632"/>
                    <a:pt x="35243" y="107632"/>
                    <a:pt x="37148" y="111443"/>
                  </a:cubicBezTo>
                  <a:cubicBezTo>
                    <a:pt x="39053" y="115253"/>
                    <a:pt x="40005" y="120015"/>
                    <a:pt x="42862" y="120968"/>
                  </a:cubicBezTo>
                  <a:cubicBezTo>
                    <a:pt x="44768" y="121920"/>
                    <a:pt x="47625" y="120015"/>
                    <a:pt x="48578" y="122872"/>
                  </a:cubicBezTo>
                  <a:cubicBezTo>
                    <a:pt x="49530" y="125730"/>
                    <a:pt x="52387" y="127635"/>
                    <a:pt x="54293" y="129540"/>
                  </a:cubicBezTo>
                  <a:cubicBezTo>
                    <a:pt x="56198" y="130493"/>
                    <a:pt x="60007" y="130493"/>
                    <a:pt x="60007" y="130493"/>
                  </a:cubicBezTo>
                  <a:cubicBezTo>
                    <a:pt x="60007" y="130493"/>
                    <a:pt x="63818" y="131445"/>
                    <a:pt x="65723" y="132397"/>
                  </a:cubicBezTo>
                  <a:cubicBezTo>
                    <a:pt x="71437" y="134303"/>
                    <a:pt x="73343" y="129540"/>
                    <a:pt x="73343" y="129540"/>
                  </a:cubicBezTo>
                  <a:lnTo>
                    <a:pt x="73343" y="126682"/>
                  </a:lnTo>
                  <a:lnTo>
                    <a:pt x="79057" y="124778"/>
                  </a:lnTo>
                  <a:lnTo>
                    <a:pt x="78105" y="132397"/>
                  </a:lnTo>
                  <a:cubicBezTo>
                    <a:pt x="72390" y="132397"/>
                    <a:pt x="75248" y="135255"/>
                    <a:pt x="77153" y="137160"/>
                  </a:cubicBezTo>
                  <a:close/>
                </a:path>
              </a:pathLst>
            </a:custGeom>
            <a:grp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xmlns="" id="{B7184A88-08F3-A885-0B7A-8425B58C9E0A}"/>
                </a:ext>
              </a:extLst>
            </p:cNvPr>
            <p:cNvSpPr/>
            <p:nvPr/>
          </p:nvSpPr>
          <p:spPr>
            <a:xfrm>
              <a:off x="3763552" y="2550998"/>
              <a:ext cx="149102" cy="78496"/>
            </a:xfrm>
            <a:custGeom>
              <a:avLst/>
              <a:gdLst>
                <a:gd name="connsiteX0" fmla="*/ 7873 w 215017"/>
                <a:gd name="connsiteY0" fmla="*/ 25270 h 113198"/>
                <a:gd name="connsiteX1" fmla="*/ 19303 w 215017"/>
                <a:gd name="connsiteY1" fmla="*/ 27175 h 113198"/>
                <a:gd name="connsiteX2" fmla="*/ 23113 w 215017"/>
                <a:gd name="connsiteY2" fmla="*/ 31937 h 113198"/>
                <a:gd name="connsiteX3" fmla="*/ 20256 w 215017"/>
                <a:gd name="connsiteY3" fmla="*/ 35747 h 113198"/>
                <a:gd name="connsiteX4" fmla="*/ 25971 w 215017"/>
                <a:gd name="connsiteY4" fmla="*/ 39557 h 113198"/>
                <a:gd name="connsiteX5" fmla="*/ 36448 w 215017"/>
                <a:gd name="connsiteY5" fmla="*/ 38605 h 113198"/>
                <a:gd name="connsiteX6" fmla="*/ 37401 w 215017"/>
                <a:gd name="connsiteY6" fmla="*/ 31937 h 113198"/>
                <a:gd name="connsiteX7" fmla="*/ 44068 w 215017"/>
                <a:gd name="connsiteY7" fmla="*/ 30032 h 113198"/>
                <a:gd name="connsiteX8" fmla="*/ 52641 w 215017"/>
                <a:gd name="connsiteY8" fmla="*/ 30985 h 113198"/>
                <a:gd name="connsiteX9" fmla="*/ 49783 w 215017"/>
                <a:gd name="connsiteY9" fmla="*/ 36700 h 113198"/>
                <a:gd name="connsiteX10" fmla="*/ 53593 w 215017"/>
                <a:gd name="connsiteY10" fmla="*/ 43367 h 113198"/>
                <a:gd name="connsiteX11" fmla="*/ 65023 w 215017"/>
                <a:gd name="connsiteY11" fmla="*/ 42415 h 113198"/>
                <a:gd name="connsiteX12" fmla="*/ 68833 w 215017"/>
                <a:gd name="connsiteY12" fmla="*/ 52892 h 113198"/>
                <a:gd name="connsiteX13" fmla="*/ 63118 w 215017"/>
                <a:gd name="connsiteY13" fmla="*/ 50987 h 113198"/>
                <a:gd name="connsiteX14" fmla="*/ 56451 w 215017"/>
                <a:gd name="connsiteY14" fmla="*/ 51940 h 113198"/>
                <a:gd name="connsiteX15" fmla="*/ 64071 w 215017"/>
                <a:gd name="connsiteY15" fmla="*/ 53845 h 113198"/>
                <a:gd name="connsiteX16" fmla="*/ 63118 w 215017"/>
                <a:gd name="connsiteY16" fmla="*/ 59560 h 113198"/>
                <a:gd name="connsiteX17" fmla="*/ 56451 w 215017"/>
                <a:gd name="connsiteY17" fmla="*/ 59560 h 113198"/>
                <a:gd name="connsiteX18" fmla="*/ 49783 w 215017"/>
                <a:gd name="connsiteY18" fmla="*/ 57655 h 113198"/>
                <a:gd name="connsiteX19" fmla="*/ 43116 w 215017"/>
                <a:gd name="connsiteY19" fmla="*/ 51940 h 113198"/>
                <a:gd name="connsiteX20" fmla="*/ 32638 w 215017"/>
                <a:gd name="connsiteY20" fmla="*/ 54797 h 113198"/>
                <a:gd name="connsiteX21" fmla="*/ 23113 w 215017"/>
                <a:gd name="connsiteY21" fmla="*/ 58607 h 113198"/>
                <a:gd name="connsiteX22" fmla="*/ 20256 w 215017"/>
                <a:gd name="connsiteY22" fmla="*/ 70037 h 113198"/>
                <a:gd name="connsiteX23" fmla="*/ 31686 w 215017"/>
                <a:gd name="connsiteY23" fmla="*/ 75752 h 113198"/>
                <a:gd name="connsiteX24" fmla="*/ 39306 w 215017"/>
                <a:gd name="connsiteY24" fmla="*/ 78610 h 113198"/>
                <a:gd name="connsiteX25" fmla="*/ 45021 w 215017"/>
                <a:gd name="connsiteY25" fmla="*/ 81467 h 113198"/>
                <a:gd name="connsiteX26" fmla="*/ 57403 w 215017"/>
                <a:gd name="connsiteY26" fmla="*/ 78610 h 113198"/>
                <a:gd name="connsiteX27" fmla="*/ 65023 w 215017"/>
                <a:gd name="connsiteY27" fmla="*/ 80515 h 113198"/>
                <a:gd name="connsiteX28" fmla="*/ 70738 w 215017"/>
                <a:gd name="connsiteY28" fmla="*/ 76705 h 113198"/>
                <a:gd name="connsiteX29" fmla="*/ 78358 w 215017"/>
                <a:gd name="connsiteY29" fmla="*/ 73847 h 113198"/>
                <a:gd name="connsiteX30" fmla="*/ 88836 w 215017"/>
                <a:gd name="connsiteY30" fmla="*/ 70990 h 113198"/>
                <a:gd name="connsiteX31" fmla="*/ 91693 w 215017"/>
                <a:gd name="connsiteY31" fmla="*/ 77657 h 113198"/>
                <a:gd name="connsiteX32" fmla="*/ 96456 w 215017"/>
                <a:gd name="connsiteY32" fmla="*/ 77657 h 113198"/>
                <a:gd name="connsiteX33" fmla="*/ 104076 w 215017"/>
                <a:gd name="connsiteY33" fmla="*/ 79562 h 113198"/>
                <a:gd name="connsiteX34" fmla="*/ 111696 w 215017"/>
                <a:gd name="connsiteY34" fmla="*/ 78610 h 113198"/>
                <a:gd name="connsiteX35" fmla="*/ 119316 w 215017"/>
                <a:gd name="connsiteY35" fmla="*/ 81467 h 113198"/>
                <a:gd name="connsiteX36" fmla="*/ 121221 w 215017"/>
                <a:gd name="connsiteY36" fmla="*/ 88135 h 113198"/>
                <a:gd name="connsiteX37" fmla="*/ 128841 w 215017"/>
                <a:gd name="connsiteY37" fmla="*/ 87182 h 113198"/>
                <a:gd name="connsiteX38" fmla="*/ 134556 w 215017"/>
                <a:gd name="connsiteY38" fmla="*/ 85277 h 113198"/>
                <a:gd name="connsiteX39" fmla="*/ 145986 w 215017"/>
                <a:gd name="connsiteY39" fmla="*/ 90040 h 113198"/>
                <a:gd name="connsiteX40" fmla="*/ 146938 w 215017"/>
                <a:gd name="connsiteY40" fmla="*/ 91945 h 113198"/>
                <a:gd name="connsiteX41" fmla="*/ 150748 w 215017"/>
                <a:gd name="connsiteY41" fmla="*/ 94802 h 113198"/>
                <a:gd name="connsiteX42" fmla="*/ 153606 w 215017"/>
                <a:gd name="connsiteY42" fmla="*/ 102422 h 113198"/>
                <a:gd name="connsiteX43" fmla="*/ 160273 w 215017"/>
                <a:gd name="connsiteY43" fmla="*/ 105280 h 113198"/>
                <a:gd name="connsiteX44" fmla="*/ 178371 w 215017"/>
                <a:gd name="connsiteY44" fmla="*/ 110995 h 113198"/>
                <a:gd name="connsiteX45" fmla="*/ 186943 w 215017"/>
                <a:gd name="connsiteY45" fmla="*/ 110042 h 113198"/>
                <a:gd name="connsiteX46" fmla="*/ 205993 w 215017"/>
                <a:gd name="connsiteY46" fmla="*/ 111947 h 113198"/>
                <a:gd name="connsiteX47" fmla="*/ 213613 w 215017"/>
                <a:gd name="connsiteY47" fmla="*/ 103375 h 113198"/>
                <a:gd name="connsiteX48" fmla="*/ 210756 w 215017"/>
                <a:gd name="connsiteY48" fmla="*/ 96707 h 113198"/>
                <a:gd name="connsiteX49" fmla="*/ 209803 w 215017"/>
                <a:gd name="connsiteY49" fmla="*/ 87182 h 113198"/>
                <a:gd name="connsiteX50" fmla="*/ 204088 w 215017"/>
                <a:gd name="connsiteY50" fmla="*/ 82420 h 113198"/>
                <a:gd name="connsiteX51" fmla="*/ 197421 w 215017"/>
                <a:gd name="connsiteY51" fmla="*/ 79562 h 113198"/>
                <a:gd name="connsiteX52" fmla="*/ 190753 w 215017"/>
                <a:gd name="connsiteY52" fmla="*/ 68132 h 113198"/>
                <a:gd name="connsiteX53" fmla="*/ 194563 w 215017"/>
                <a:gd name="connsiteY53" fmla="*/ 61465 h 113198"/>
                <a:gd name="connsiteX54" fmla="*/ 195516 w 215017"/>
                <a:gd name="connsiteY54" fmla="*/ 55750 h 113198"/>
                <a:gd name="connsiteX55" fmla="*/ 185038 w 215017"/>
                <a:gd name="connsiteY55" fmla="*/ 54797 h 113198"/>
                <a:gd name="connsiteX56" fmla="*/ 179323 w 215017"/>
                <a:gd name="connsiteY56" fmla="*/ 46225 h 113198"/>
                <a:gd name="connsiteX57" fmla="*/ 175513 w 215017"/>
                <a:gd name="connsiteY57" fmla="*/ 39557 h 113198"/>
                <a:gd name="connsiteX58" fmla="*/ 164083 w 215017"/>
                <a:gd name="connsiteY58" fmla="*/ 37652 h 113198"/>
                <a:gd name="connsiteX59" fmla="*/ 153606 w 215017"/>
                <a:gd name="connsiteY59" fmla="*/ 42415 h 113198"/>
                <a:gd name="connsiteX60" fmla="*/ 145986 w 215017"/>
                <a:gd name="connsiteY60" fmla="*/ 31937 h 113198"/>
                <a:gd name="connsiteX61" fmla="*/ 141223 w 215017"/>
                <a:gd name="connsiteY61" fmla="*/ 26222 h 113198"/>
                <a:gd name="connsiteX62" fmla="*/ 132651 w 215017"/>
                <a:gd name="connsiteY62" fmla="*/ 22412 h 113198"/>
                <a:gd name="connsiteX63" fmla="*/ 121221 w 215017"/>
                <a:gd name="connsiteY63" fmla="*/ 21460 h 113198"/>
                <a:gd name="connsiteX64" fmla="*/ 112648 w 215017"/>
                <a:gd name="connsiteY64" fmla="*/ 21460 h 113198"/>
                <a:gd name="connsiteX65" fmla="*/ 102171 w 215017"/>
                <a:gd name="connsiteY65" fmla="*/ 28127 h 113198"/>
                <a:gd name="connsiteX66" fmla="*/ 95503 w 215017"/>
                <a:gd name="connsiteY66" fmla="*/ 27175 h 113198"/>
                <a:gd name="connsiteX67" fmla="*/ 93598 w 215017"/>
                <a:gd name="connsiteY67" fmla="*/ 13840 h 113198"/>
                <a:gd name="connsiteX68" fmla="*/ 89788 w 215017"/>
                <a:gd name="connsiteY68" fmla="*/ 9077 h 113198"/>
                <a:gd name="connsiteX69" fmla="*/ 80263 w 215017"/>
                <a:gd name="connsiteY69" fmla="*/ 7172 h 113198"/>
                <a:gd name="connsiteX70" fmla="*/ 68833 w 215017"/>
                <a:gd name="connsiteY70" fmla="*/ 2410 h 113198"/>
                <a:gd name="connsiteX71" fmla="*/ 61213 w 215017"/>
                <a:gd name="connsiteY71" fmla="*/ 1457 h 113198"/>
                <a:gd name="connsiteX72" fmla="*/ 50736 w 215017"/>
                <a:gd name="connsiteY72" fmla="*/ 3362 h 113198"/>
                <a:gd name="connsiteX73" fmla="*/ 38353 w 215017"/>
                <a:gd name="connsiteY73" fmla="*/ 2410 h 113198"/>
                <a:gd name="connsiteX74" fmla="*/ 24066 w 215017"/>
                <a:gd name="connsiteY74" fmla="*/ 4315 h 113198"/>
                <a:gd name="connsiteX75" fmla="*/ 12636 w 215017"/>
                <a:gd name="connsiteY75" fmla="*/ 4315 h 113198"/>
                <a:gd name="connsiteX76" fmla="*/ 3111 w 215017"/>
                <a:gd name="connsiteY76" fmla="*/ 9077 h 113198"/>
                <a:gd name="connsiteX77" fmla="*/ 253 w 215017"/>
                <a:gd name="connsiteY77" fmla="*/ 18602 h 113198"/>
                <a:gd name="connsiteX78" fmla="*/ 7873 w 215017"/>
                <a:gd name="connsiteY78" fmla="*/ 25270 h 113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5017" h="113198">
                  <a:moveTo>
                    <a:pt x="7873" y="25270"/>
                  </a:moveTo>
                  <a:cubicBezTo>
                    <a:pt x="13588" y="26222"/>
                    <a:pt x="15493" y="24317"/>
                    <a:pt x="19303" y="27175"/>
                  </a:cubicBezTo>
                  <a:cubicBezTo>
                    <a:pt x="22161" y="29080"/>
                    <a:pt x="25971" y="28127"/>
                    <a:pt x="23113" y="31937"/>
                  </a:cubicBezTo>
                  <a:cubicBezTo>
                    <a:pt x="20256" y="35747"/>
                    <a:pt x="17398" y="31937"/>
                    <a:pt x="20256" y="35747"/>
                  </a:cubicBezTo>
                  <a:cubicBezTo>
                    <a:pt x="23113" y="39557"/>
                    <a:pt x="19303" y="39557"/>
                    <a:pt x="25971" y="39557"/>
                  </a:cubicBezTo>
                  <a:cubicBezTo>
                    <a:pt x="32638" y="40510"/>
                    <a:pt x="36448" y="38605"/>
                    <a:pt x="36448" y="38605"/>
                  </a:cubicBezTo>
                  <a:lnTo>
                    <a:pt x="37401" y="31937"/>
                  </a:lnTo>
                  <a:cubicBezTo>
                    <a:pt x="37401" y="31937"/>
                    <a:pt x="43116" y="29080"/>
                    <a:pt x="44068" y="30032"/>
                  </a:cubicBezTo>
                  <a:cubicBezTo>
                    <a:pt x="45973" y="30985"/>
                    <a:pt x="52641" y="28127"/>
                    <a:pt x="52641" y="30985"/>
                  </a:cubicBezTo>
                  <a:cubicBezTo>
                    <a:pt x="51688" y="35747"/>
                    <a:pt x="48831" y="31937"/>
                    <a:pt x="49783" y="36700"/>
                  </a:cubicBezTo>
                  <a:cubicBezTo>
                    <a:pt x="50736" y="41462"/>
                    <a:pt x="52641" y="40510"/>
                    <a:pt x="53593" y="43367"/>
                  </a:cubicBezTo>
                  <a:cubicBezTo>
                    <a:pt x="53593" y="43367"/>
                    <a:pt x="64071" y="41462"/>
                    <a:pt x="65023" y="42415"/>
                  </a:cubicBezTo>
                  <a:cubicBezTo>
                    <a:pt x="68833" y="49082"/>
                    <a:pt x="68833" y="52892"/>
                    <a:pt x="68833" y="52892"/>
                  </a:cubicBezTo>
                  <a:cubicBezTo>
                    <a:pt x="68833" y="52892"/>
                    <a:pt x="66928" y="49082"/>
                    <a:pt x="63118" y="50987"/>
                  </a:cubicBezTo>
                  <a:cubicBezTo>
                    <a:pt x="59308" y="52892"/>
                    <a:pt x="55498" y="50035"/>
                    <a:pt x="56451" y="51940"/>
                  </a:cubicBezTo>
                  <a:cubicBezTo>
                    <a:pt x="57403" y="53845"/>
                    <a:pt x="60261" y="53845"/>
                    <a:pt x="64071" y="53845"/>
                  </a:cubicBezTo>
                  <a:cubicBezTo>
                    <a:pt x="64071" y="53845"/>
                    <a:pt x="65976" y="57655"/>
                    <a:pt x="63118" y="59560"/>
                  </a:cubicBezTo>
                  <a:cubicBezTo>
                    <a:pt x="60261" y="61465"/>
                    <a:pt x="58356" y="58607"/>
                    <a:pt x="56451" y="59560"/>
                  </a:cubicBezTo>
                  <a:cubicBezTo>
                    <a:pt x="54546" y="60512"/>
                    <a:pt x="51688" y="57655"/>
                    <a:pt x="49783" y="57655"/>
                  </a:cubicBezTo>
                  <a:cubicBezTo>
                    <a:pt x="47878" y="56702"/>
                    <a:pt x="46926" y="50035"/>
                    <a:pt x="43116" y="51940"/>
                  </a:cubicBezTo>
                  <a:cubicBezTo>
                    <a:pt x="39306" y="54797"/>
                    <a:pt x="38353" y="52892"/>
                    <a:pt x="32638" y="54797"/>
                  </a:cubicBezTo>
                  <a:cubicBezTo>
                    <a:pt x="26923" y="56702"/>
                    <a:pt x="25018" y="53845"/>
                    <a:pt x="23113" y="58607"/>
                  </a:cubicBezTo>
                  <a:cubicBezTo>
                    <a:pt x="21208" y="62417"/>
                    <a:pt x="14541" y="65275"/>
                    <a:pt x="20256" y="70037"/>
                  </a:cubicBezTo>
                  <a:cubicBezTo>
                    <a:pt x="25971" y="74800"/>
                    <a:pt x="29781" y="73847"/>
                    <a:pt x="31686" y="75752"/>
                  </a:cubicBezTo>
                  <a:cubicBezTo>
                    <a:pt x="33591" y="77657"/>
                    <a:pt x="35496" y="75752"/>
                    <a:pt x="39306" y="78610"/>
                  </a:cubicBezTo>
                  <a:cubicBezTo>
                    <a:pt x="42163" y="81467"/>
                    <a:pt x="39306" y="81467"/>
                    <a:pt x="45021" y="81467"/>
                  </a:cubicBezTo>
                  <a:cubicBezTo>
                    <a:pt x="50736" y="81467"/>
                    <a:pt x="55498" y="78610"/>
                    <a:pt x="57403" y="78610"/>
                  </a:cubicBezTo>
                  <a:cubicBezTo>
                    <a:pt x="59308" y="79562"/>
                    <a:pt x="65023" y="80515"/>
                    <a:pt x="65023" y="80515"/>
                  </a:cubicBezTo>
                  <a:cubicBezTo>
                    <a:pt x="65023" y="80515"/>
                    <a:pt x="68833" y="76705"/>
                    <a:pt x="70738" y="76705"/>
                  </a:cubicBezTo>
                  <a:cubicBezTo>
                    <a:pt x="72643" y="76705"/>
                    <a:pt x="73596" y="72895"/>
                    <a:pt x="78358" y="73847"/>
                  </a:cubicBezTo>
                  <a:cubicBezTo>
                    <a:pt x="84073" y="75752"/>
                    <a:pt x="86931" y="69085"/>
                    <a:pt x="88836" y="70990"/>
                  </a:cubicBezTo>
                  <a:cubicBezTo>
                    <a:pt x="89788" y="72895"/>
                    <a:pt x="90741" y="74800"/>
                    <a:pt x="91693" y="77657"/>
                  </a:cubicBezTo>
                  <a:cubicBezTo>
                    <a:pt x="92646" y="79562"/>
                    <a:pt x="92646" y="76705"/>
                    <a:pt x="96456" y="77657"/>
                  </a:cubicBezTo>
                  <a:cubicBezTo>
                    <a:pt x="100266" y="78610"/>
                    <a:pt x="99313" y="79562"/>
                    <a:pt x="104076" y="79562"/>
                  </a:cubicBezTo>
                  <a:cubicBezTo>
                    <a:pt x="107886" y="78610"/>
                    <a:pt x="105981" y="76705"/>
                    <a:pt x="111696" y="78610"/>
                  </a:cubicBezTo>
                  <a:cubicBezTo>
                    <a:pt x="111696" y="78610"/>
                    <a:pt x="117411" y="80515"/>
                    <a:pt x="119316" y="81467"/>
                  </a:cubicBezTo>
                  <a:cubicBezTo>
                    <a:pt x="121221" y="82420"/>
                    <a:pt x="121221" y="88135"/>
                    <a:pt x="121221" y="88135"/>
                  </a:cubicBezTo>
                  <a:lnTo>
                    <a:pt x="128841" y="87182"/>
                  </a:lnTo>
                  <a:cubicBezTo>
                    <a:pt x="134556" y="85277"/>
                    <a:pt x="125031" y="85277"/>
                    <a:pt x="134556" y="85277"/>
                  </a:cubicBezTo>
                  <a:cubicBezTo>
                    <a:pt x="145033" y="85277"/>
                    <a:pt x="145033" y="88135"/>
                    <a:pt x="145986" y="90040"/>
                  </a:cubicBezTo>
                  <a:cubicBezTo>
                    <a:pt x="146938" y="91945"/>
                    <a:pt x="146938" y="91945"/>
                    <a:pt x="146938" y="91945"/>
                  </a:cubicBezTo>
                  <a:cubicBezTo>
                    <a:pt x="146938" y="91945"/>
                    <a:pt x="150748" y="91945"/>
                    <a:pt x="150748" y="94802"/>
                  </a:cubicBezTo>
                  <a:cubicBezTo>
                    <a:pt x="151701" y="97660"/>
                    <a:pt x="153606" y="102422"/>
                    <a:pt x="153606" y="102422"/>
                  </a:cubicBezTo>
                  <a:cubicBezTo>
                    <a:pt x="153606" y="102422"/>
                    <a:pt x="158368" y="104327"/>
                    <a:pt x="160273" y="105280"/>
                  </a:cubicBezTo>
                  <a:cubicBezTo>
                    <a:pt x="168846" y="111947"/>
                    <a:pt x="176466" y="110042"/>
                    <a:pt x="178371" y="110995"/>
                  </a:cubicBezTo>
                  <a:cubicBezTo>
                    <a:pt x="180276" y="111947"/>
                    <a:pt x="186943" y="110042"/>
                    <a:pt x="186943" y="110042"/>
                  </a:cubicBezTo>
                  <a:cubicBezTo>
                    <a:pt x="195516" y="113852"/>
                    <a:pt x="202183" y="113852"/>
                    <a:pt x="205993" y="111947"/>
                  </a:cubicBezTo>
                  <a:cubicBezTo>
                    <a:pt x="209803" y="110042"/>
                    <a:pt x="218376" y="103375"/>
                    <a:pt x="213613" y="103375"/>
                  </a:cubicBezTo>
                  <a:cubicBezTo>
                    <a:pt x="213613" y="103375"/>
                    <a:pt x="210756" y="102422"/>
                    <a:pt x="210756" y="96707"/>
                  </a:cubicBezTo>
                  <a:cubicBezTo>
                    <a:pt x="211708" y="90040"/>
                    <a:pt x="211708" y="88135"/>
                    <a:pt x="209803" y="87182"/>
                  </a:cubicBezTo>
                  <a:cubicBezTo>
                    <a:pt x="207898" y="86230"/>
                    <a:pt x="204088" y="82420"/>
                    <a:pt x="204088" y="82420"/>
                  </a:cubicBezTo>
                  <a:lnTo>
                    <a:pt x="197421" y="79562"/>
                  </a:lnTo>
                  <a:cubicBezTo>
                    <a:pt x="190753" y="70990"/>
                    <a:pt x="188848" y="69085"/>
                    <a:pt x="190753" y="68132"/>
                  </a:cubicBezTo>
                  <a:cubicBezTo>
                    <a:pt x="192658" y="66227"/>
                    <a:pt x="194563" y="61465"/>
                    <a:pt x="194563" y="61465"/>
                  </a:cubicBezTo>
                  <a:cubicBezTo>
                    <a:pt x="194563" y="61465"/>
                    <a:pt x="200278" y="60512"/>
                    <a:pt x="195516" y="55750"/>
                  </a:cubicBezTo>
                  <a:cubicBezTo>
                    <a:pt x="191706" y="51940"/>
                    <a:pt x="185038" y="54797"/>
                    <a:pt x="185038" y="54797"/>
                  </a:cubicBezTo>
                  <a:cubicBezTo>
                    <a:pt x="178371" y="49082"/>
                    <a:pt x="179323" y="47177"/>
                    <a:pt x="179323" y="46225"/>
                  </a:cubicBezTo>
                  <a:cubicBezTo>
                    <a:pt x="180276" y="44320"/>
                    <a:pt x="180276" y="38605"/>
                    <a:pt x="175513" y="39557"/>
                  </a:cubicBezTo>
                  <a:cubicBezTo>
                    <a:pt x="170751" y="40510"/>
                    <a:pt x="166941" y="35747"/>
                    <a:pt x="164083" y="37652"/>
                  </a:cubicBezTo>
                  <a:cubicBezTo>
                    <a:pt x="157416" y="42415"/>
                    <a:pt x="155511" y="44320"/>
                    <a:pt x="153606" y="42415"/>
                  </a:cubicBezTo>
                  <a:cubicBezTo>
                    <a:pt x="147891" y="36700"/>
                    <a:pt x="147891" y="33842"/>
                    <a:pt x="145986" y="31937"/>
                  </a:cubicBezTo>
                  <a:cubicBezTo>
                    <a:pt x="143128" y="30032"/>
                    <a:pt x="145986" y="27175"/>
                    <a:pt x="141223" y="26222"/>
                  </a:cubicBezTo>
                  <a:cubicBezTo>
                    <a:pt x="136461" y="25270"/>
                    <a:pt x="139318" y="22412"/>
                    <a:pt x="132651" y="22412"/>
                  </a:cubicBezTo>
                  <a:cubicBezTo>
                    <a:pt x="125983" y="22412"/>
                    <a:pt x="123126" y="21460"/>
                    <a:pt x="121221" y="21460"/>
                  </a:cubicBezTo>
                  <a:cubicBezTo>
                    <a:pt x="119316" y="22412"/>
                    <a:pt x="117411" y="16697"/>
                    <a:pt x="112648" y="21460"/>
                  </a:cubicBezTo>
                  <a:cubicBezTo>
                    <a:pt x="108838" y="26222"/>
                    <a:pt x="105028" y="25270"/>
                    <a:pt x="102171" y="28127"/>
                  </a:cubicBezTo>
                  <a:cubicBezTo>
                    <a:pt x="96456" y="33842"/>
                    <a:pt x="95503" y="35747"/>
                    <a:pt x="95503" y="27175"/>
                  </a:cubicBezTo>
                  <a:cubicBezTo>
                    <a:pt x="95503" y="18602"/>
                    <a:pt x="93598" y="13840"/>
                    <a:pt x="93598" y="13840"/>
                  </a:cubicBezTo>
                  <a:cubicBezTo>
                    <a:pt x="93598" y="13840"/>
                    <a:pt x="92646" y="10982"/>
                    <a:pt x="89788" y="9077"/>
                  </a:cubicBezTo>
                  <a:cubicBezTo>
                    <a:pt x="86931" y="7172"/>
                    <a:pt x="80263" y="7172"/>
                    <a:pt x="80263" y="7172"/>
                  </a:cubicBezTo>
                  <a:cubicBezTo>
                    <a:pt x="72643" y="4315"/>
                    <a:pt x="72643" y="3362"/>
                    <a:pt x="68833" y="2410"/>
                  </a:cubicBezTo>
                  <a:cubicBezTo>
                    <a:pt x="65023" y="505"/>
                    <a:pt x="65976" y="-1400"/>
                    <a:pt x="61213" y="1457"/>
                  </a:cubicBezTo>
                  <a:cubicBezTo>
                    <a:pt x="56451" y="4315"/>
                    <a:pt x="55498" y="2410"/>
                    <a:pt x="50736" y="3362"/>
                  </a:cubicBezTo>
                  <a:cubicBezTo>
                    <a:pt x="45973" y="5267"/>
                    <a:pt x="44068" y="1457"/>
                    <a:pt x="38353" y="2410"/>
                  </a:cubicBezTo>
                  <a:cubicBezTo>
                    <a:pt x="32638" y="4315"/>
                    <a:pt x="26923" y="4315"/>
                    <a:pt x="24066" y="4315"/>
                  </a:cubicBezTo>
                  <a:cubicBezTo>
                    <a:pt x="21208" y="4315"/>
                    <a:pt x="14541" y="3362"/>
                    <a:pt x="12636" y="4315"/>
                  </a:cubicBezTo>
                  <a:cubicBezTo>
                    <a:pt x="10731" y="5267"/>
                    <a:pt x="5016" y="5267"/>
                    <a:pt x="3111" y="9077"/>
                  </a:cubicBezTo>
                  <a:cubicBezTo>
                    <a:pt x="1206" y="12887"/>
                    <a:pt x="-699" y="15745"/>
                    <a:pt x="253" y="18602"/>
                  </a:cubicBezTo>
                  <a:cubicBezTo>
                    <a:pt x="1206" y="28127"/>
                    <a:pt x="2158" y="25270"/>
                    <a:pt x="7873" y="25270"/>
                  </a:cubicBezTo>
                  <a:close/>
                </a:path>
              </a:pathLst>
            </a:custGeom>
            <a:grp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xmlns="" id="{4F9D8573-3763-3352-7667-05FD26F022F3}"/>
                </a:ext>
              </a:extLst>
            </p:cNvPr>
            <p:cNvSpPr/>
            <p:nvPr/>
          </p:nvSpPr>
          <p:spPr>
            <a:xfrm>
              <a:off x="3831975" y="2622022"/>
              <a:ext cx="30827" cy="12944"/>
            </a:xfrm>
            <a:custGeom>
              <a:avLst/>
              <a:gdLst>
                <a:gd name="connsiteX0" fmla="*/ 4451 w 44455"/>
                <a:gd name="connsiteY0" fmla="*/ 15240 h 18667"/>
                <a:gd name="connsiteX1" fmla="*/ 13023 w 44455"/>
                <a:gd name="connsiteY1" fmla="*/ 16193 h 18667"/>
                <a:gd name="connsiteX2" fmla="*/ 19691 w 44455"/>
                <a:gd name="connsiteY2" fmla="*/ 17145 h 18667"/>
                <a:gd name="connsiteX3" fmla="*/ 25406 w 44455"/>
                <a:gd name="connsiteY3" fmla="*/ 18098 h 18667"/>
                <a:gd name="connsiteX4" fmla="*/ 44456 w 44455"/>
                <a:gd name="connsiteY4" fmla="*/ 16193 h 18667"/>
                <a:gd name="connsiteX5" fmla="*/ 42551 w 44455"/>
                <a:gd name="connsiteY5" fmla="*/ 10478 h 18667"/>
                <a:gd name="connsiteX6" fmla="*/ 34931 w 44455"/>
                <a:gd name="connsiteY6" fmla="*/ 3810 h 18667"/>
                <a:gd name="connsiteX7" fmla="*/ 24453 w 44455"/>
                <a:gd name="connsiteY7" fmla="*/ 0 h 18667"/>
                <a:gd name="connsiteX8" fmla="*/ 14928 w 44455"/>
                <a:gd name="connsiteY8" fmla="*/ 0 h 18667"/>
                <a:gd name="connsiteX9" fmla="*/ 8261 w 44455"/>
                <a:gd name="connsiteY9" fmla="*/ 1905 h 18667"/>
                <a:gd name="connsiteX10" fmla="*/ 2546 w 44455"/>
                <a:gd name="connsiteY10" fmla="*/ 5715 h 18667"/>
                <a:gd name="connsiteX11" fmla="*/ 641 w 44455"/>
                <a:gd name="connsiteY11" fmla="*/ 10478 h 18667"/>
                <a:gd name="connsiteX12" fmla="*/ 4451 w 44455"/>
                <a:gd name="connsiteY12" fmla="*/ 15240 h 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55" h="18667">
                  <a:moveTo>
                    <a:pt x="4451" y="15240"/>
                  </a:moveTo>
                  <a:cubicBezTo>
                    <a:pt x="7308" y="17145"/>
                    <a:pt x="9213" y="14288"/>
                    <a:pt x="13023" y="16193"/>
                  </a:cubicBezTo>
                  <a:cubicBezTo>
                    <a:pt x="16833" y="17145"/>
                    <a:pt x="15881" y="15240"/>
                    <a:pt x="19691" y="17145"/>
                  </a:cubicBezTo>
                  <a:cubicBezTo>
                    <a:pt x="22548" y="19050"/>
                    <a:pt x="21596" y="18098"/>
                    <a:pt x="25406" y="18098"/>
                  </a:cubicBezTo>
                  <a:cubicBezTo>
                    <a:pt x="28263" y="19050"/>
                    <a:pt x="40646" y="19050"/>
                    <a:pt x="44456" y="16193"/>
                  </a:cubicBezTo>
                  <a:lnTo>
                    <a:pt x="42551" y="10478"/>
                  </a:lnTo>
                  <a:lnTo>
                    <a:pt x="34931" y="3810"/>
                  </a:lnTo>
                  <a:cubicBezTo>
                    <a:pt x="29216" y="953"/>
                    <a:pt x="24453" y="0"/>
                    <a:pt x="24453" y="0"/>
                  </a:cubicBezTo>
                  <a:lnTo>
                    <a:pt x="14928" y="0"/>
                  </a:lnTo>
                  <a:cubicBezTo>
                    <a:pt x="14928" y="0"/>
                    <a:pt x="11118" y="0"/>
                    <a:pt x="8261" y="1905"/>
                  </a:cubicBezTo>
                  <a:cubicBezTo>
                    <a:pt x="5403" y="3810"/>
                    <a:pt x="3498" y="2858"/>
                    <a:pt x="2546" y="5715"/>
                  </a:cubicBezTo>
                  <a:cubicBezTo>
                    <a:pt x="1593" y="8573"/>
                    <a:pt x="-1264" y="7620"/>
                    <a:pt x="641" y="10478"/>
                  </a:cubicBezTo>
                  <a:cubicBezTo>
                    <a:pt x="1593" y="12383"/>
                    <a:pt x="1593" y="13335"/>
                    <a:pt x="4451" y="15240"/>
                  </a:cubicBezTo>
                  <a:close/>
                </a:path>
              </a:pathLst>
            </a:custGeom>
            <a:grp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xmlns="" id="{45EB4422-032B-CBB1-CD25-FB3B7726C76D}"/>
                </a:ext>
              </a:extLst>
            </p:cNvPr>
            <p:cNvSpPr/>
            <p:nvPr/>
          </p:nvSpPr>
          <p:spPr>
            <a:xfrm>
              <a:off x="3893942" y="2965679"/>
              <a:ext cx="92634" cy="52903"/>
            </a:xfrm>
            <a:custGeom>
              <a:avLst/>
              <a:gdLst>
                <a:gd name="connsiteX0" fmla="*/ 107495 w 133586"/>
                <a:gd name="connsiteY0" fmla="*/ 23531 h 76291"/>
                <a:gd name="connsiteX1" fmla="*/ 115115 w 133586"/>
                <a:gd name="connsiteY1" fmla="*/ 24483 h 76291"/>
                <a:gd name="connsiteX2" fmla="*/ 121783 w 133586"/>
                <a:gd name="connsiteY2" fmla="*/ 32103 h 76291"/>
                <a:gd name="connsiteX3" fmla="*/ 129403 w 133586"/>
                <a:gd name="connsiteY3" fmla="*/ 28293 h 76291"/>
                <a:gd name="connsiteX4" fmla="*/ 132260 w 133586"/>
                <a:gd name="connsiteY4" fmla="*/ 22578 h 76291"/>
                <a:gd name="connsiteX5" fmla="*/ 131308 w 133586"/>
                <a:gd name="connsiteY5" fmla="*/ 15911 h 76291"/>
                <a:gd name="connsiteX6" fmla="*/ 122735 w 133586"/>
                <a:gd name="connsiteY6" fmla="*/ 14006 h 76291"/>
                <a:gd name="connsiteX7" fmla="*/ 115115 w 133586"/>
                <a:gd name="connsiteY7" fmla="*/ 12101 h 76291"/>
                <a:gd name="connsiteX8" fmla="*/ 104638 w 133586"/>
                <a:gd name="connsiteY8" fmla="*/ 14006 h 76291"/>
                <a:gd name="connsiteX9" fmla="*/ 96065 w 133586"/>
                <a:gd name="connsiteY9" fmla="*/ 15911 h 76291"/>
                <a:gd name="connsiteX10" fmla="*/ 91303 w 133586"/>
                <a:gd name="connsiteY10" fmla="*/ 14958 h 76291"/>
                <a:gd name="connsiteX11" fmla="*/ 88445 w 133586"/>
                <a:gd name="connsiteY11" fmla="*/ 16863 h 76291"/>
                <a:gd name="connsiteX12" fmla="*/ 79873 w 133586"/>
                <a:gd name="connsiteY12" fmla="*/ 14006 h 76291"/>
                <a:gd name="connsiteX13" fmla="*/ 74158 w 133586"/>
                <a:gd name="connsiteY13" fmla="*/ 6386 h 76291"/>
                <a:gd name="connsiteX14" fmla="*/ 64633 w 133586"/>
                <a:gd name="connsiteY14" fmla="*/ 3528 h 76291"/>
                <a:gd name="connsiteX15" fmla="*/ 54155 w 133586"/>
                <a:gd name="connsiteY15" fmla="*/ 671 h 76291"/>
                <a:gd name="connsiteX16" fmla="*/ 47488 w 133586"/>
                <a:gd name="connsiteY16" fmla="*/ 671 h 76291"/>
                <a:gd name="connsiteX17" fmla="*/ 40820 w 133586"/>
                <a:gd name="connsiteY17" fmla="*/ 4481 h 76291"/>
                <a:gd name="connsiteX18" fmla="*/ 37010 w 133586"/>
                <a:gd name="connsiteY18" fmla="*/ 12101 h 76291"/>
                <a:gd name="connsiteX19" fmla="*/ 35105 w 133586"/>
                <a:gd name="connsiteY19" fmla="*/ 21626 h 76291"/>
                <a:gd name="connsiteX20" fmla="*/ 35105 w 133586"/>
                <a:gd name="connsiteY20" fmla="*/ 26388 h 76291"/>
                <a:gd name="connsiteX21" fmla="*/ 32248 w 133586"/>
                <a:gd name="connsiteY21" fmla="*/ 30198 h 76291"/>
                <a:gd name="connsiteX22" fmla="*/ 26533 w 133586"/>
                <a:gd name="connsiteY22" fmla="*/ 34008 h 76291"/>
                <a:gd name="connsiteX23" fmla="*/ 22723 w 133586"/>
                <a:gd name="connsiteY23" fmla="*/ 37818 h 76291"/>
                <a:gd name="connsiteX24" fmla="*/ 15103 w 133586"/>
                <a:gd name="connsiteY24" fmla="*/ 37818 h 76291"/>
                <a:gd name="connsiteX25" fmla="*/ 6530 w 133586"/>
                <a:gd name="connsiteY25" fmla="*/ 36866 h 76291"/>
                <a:gd name="connsiteX26" fmla="*/ 1768 w 133586"/>
                <a:gd name="connsiteY26" fmla="*/ 41628 h 76291"/>
                <a:gd name="connsiteX27" fmla="*/ 815 w 133586"/>
                <a:gd name="connsiteY27" fmla="*/ 49248 h 76291"/>
                <a:gd name="connsiteX28" fmla="*/ 6530 w 133586"/>
                <a:gd name="connsiteY28" fmla="*/ 52106 h 76291"/>
                <a:gd name="connsiteX29" fmla="*/ 19865 w 133586"/>
                <a:gd name="connsiteY29" fmla="*/ 54011 h 76291"/>
                <a:gd name="connsiteX30" fmla="*/ 31295 w 133586"/>
                <a:gd name="connsiteY30" fmla="*/ 53058 h 76291"/>
                <a:gd name="connsiteX31" fmla="*/ 32248 w 133586"/>
                <a:gd name="connsiteY31" fmla="*/ 60678 h 76291"/>
                <a:gd name="connsiteX32" fmla="*/ 44630 w 133586"/>
                <a:gd name="connsiteY32" fmla="*/ 61631 h 76291"/>
                <a:gd name="connsiteX33" fmla="*/ 51298 w 133586"/>
                <a:gd name="connsiteY33" fmla="*/ 63536 h 76291"/>
                <a:gd name="connsiteX34" fmla="*/ 58918 w 133586"/>
                <a:gd name="connsiteY34" fmla="*/ 65441 h 76291"/>
                <a:gd name="connsiteX35" fmla="*/ 64633 w 133586"/>
                <a:gd name="connsiteY35" fmla="*/ 67346 h 76291"/>
                <a:gd name="connsiteX36" fmla="*/ 75110 w 133586"/>
                <a:gd name="connsiteY36" fmla="*/ 67346 h 76291"/>
                <a:gd name="connsiteX37" fmla="*/ 83683 w 133586"/>
                <a:gd name="connsiteY37" fmla="*/ 73061 h 76291"/>
                <a:gd name="connsiteX38" fmla="*/ 90350 w 133586"/>
                <a:gd name="connsiteY38" fmla="*/ 74013 h 76291"/>
                <a:gd name="connsiteX39" fmla="*/ 98923 w 133586"/>
                <a:gd name="connsiteY39" fmla="*/ 75918 h 76291"/>
                <a:gd name="connsiteX40" fmla="*/ 106543 w 133586"/>
                <a:gd name="connsiteY40" fmla="*/ 72108 h 76291"/>
                <a:gd name="connsiteX41" fmla="*/ 110353 w 133586"/>
                <a:gd name="connsiteY41" fmla="*/ 66393 h 76291"/>
                <a:gd name="connsiteX42" fmla="*/ 124640 w 133586"/>
                <a:gd name="connsiteY42" fmla="*/ 61631 h 76291"/>
                <a:gd name="connsiteX43" fmla="*/ 128450 w 133586"/>
                <a:gd name="connsiteY43" fmla="*/ 60678 h 76291"/>
                <a:gd name="connsiteX44" fmla="*/ 131308 w 133586"/>
                <a:gd name="connsiteY44" fmla="*/ 57821 h 76291"/>
                <a:gd name="connsiteX45" fmla="*/ 128450 w 133586"/>
                <a:gd name="connsiteY45" fmla="*/ 50201 h 76291"/>
                <a:gd name="connsiteX46" fmla="*/ 120830 w 133586"/>
                <a:gd name="connsiteY46" fmla="*/ 49248 h 76291"/>
                <a:gd name="connsiteX47" fmla="*/ 117973 w 133586"/>
                <a:gd name="connsiteY47" fmla="*/ 43533 h 76291"/>
                <a:gd name="connsiteX48" fmla="*/ 110353 w 133586"/>
                <a:gd name="connsiteY48" fmla="*/ 40676 h 76291"/>
                <a:gd name="connsiteX49" fmla="*/ 104638 w 133586"/>
                <a:gd name="connsiteY49" fmla="*/ 34961 h 76291"/>
                <a:gd name="connsiteX50" fmla="*/ 107495 w 133586"/>
                <a:gd name="connsiteY50" fmla="*/ 23531 h 7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3586" h="76291">
                  <a:moveTo>
                    <a:pt x="107495" y="23531"/>
                  </a:moveTo>
                  <a:cubicBezTo>
                    <a:pt x="115115" y="24483"/>
                    <a:pt x="111305" y="19721"/>
                    <a:pt x="115115" y="24483"/>
                  </a:cubicBezTo>
                  <a:cubicBezTo>
                    <a:pt x="118925" y="29246"/>
                    <a:pt x="117973" y="30198"/>
                    <a:pt x="121783" y="32103"/>
                  </a:cubicBezTo>
                  <a:cubicBezTo>
                    <a:pt x="124640" y="34008"/>
                    <a:pt x="129403" y="28293"/>
                    <a:pt x="129403" y="28293"/>
                  </a:cubicBezTo>
                  <a:cubicBezTo>
                    <a:pt x="129403" y="28293"/>
                    <a:pt x="131308" y="24483"/>
                    <a:pt x="132260" y="22578"/>
                  </a:cubicBezTo>
                  <a:cubicBezTo>
                    <a:pt x="133213" y="20673"/>
                    <a:pt x="135118" y="17816"/>
                    <a:pt x="131308" y="15911"/>
                  </a:cubicBezTo>
                  <a:cubicBezTo>
                    <a:pt x="127498" y="14006"/>
                    <a:pt x="122735" y="14006"/>
                    <a:pt x="122735" y="14006"/>
                  </a:cubicBezTo>
                  <a:cubicBezTo>
                    <a:pt x="122735" y="14006"/>
                    <a:pt x="119878" y="11148"/>
                    <a:pt x="115115" y="12101"/>
                  </a:cubicBezTo>
                  <a:cubicBezTo>
                    <a:pt x="109400" y="13053"/>
                    <a:pt x="107495" y="13053"/>
                    <a:pt x="104638" y="14006"/>
                  </a:cubicBezTo>
                  <a:cubicBezTo>
                    <a:pt x="102733" y="14958"/>
                    <a:pt x="97970" y="14958"/>
                    <a:pt x="96065" y="15911"/>
                  </a:cubicBezTo>
                  <a:cubicBezTo>
                    <a:pt x="94160" y="16863"/>
                    <a:pt x="94160" y="13053"/>
                    <a:pt x="91303" y="14958"/>
                  </a:cubicBezTo>
                  <a:cubicBezTo>
                    <a:pt x="88445" y="16863"/>
                    <a:pt x="91303" y="14958"/>
                    <a:pt x="88445" y="16863"/>
                  </a:cubicBezTo>
                  <a:cubicBezTo>
                    <a:pt x="85588" y="18768"/>
                    <a:pt x="82730" y="18768"/>
                    <a:pt x="79873" y="14006"/>
                  </a:cubicBezTo>
                  <a:cubicBezTo>
                    <a:pt x="77015" y="8291"/>
                    <a:pt x="78920" y="6386"/>
                    <a:pt x="74158" y="6386"/>
                  </a:cubicBezTo>
                  <a:cubicBezTo>
                    <a:pt x="70348" y="6386"/>
                    <a:pt x="64633" y="3528"/>
                    <a:pt x="64633" y="3528"/>
                  </a:cubicBezTo>
                  <a:cubicBezTo>
                    <a:pt x="64633" y="3528"/>
                    <a:pt x="56060" y="-282"/>
                    <a:pt x="54155" y="671"/>
                  </a:cubicBezTo>
                  <a:cubicBezTo>
                    <a:pt x="52250" y="1623"/>
                    <a:pt x="49393" y="-1234"/>
                    <a:pt x="47488" y="671"/>
                  </a:cubicBezTo>
                  <a:cubicBezTo>
                    <a:pt x="45583" y="2576"/>
                    <a:pt x="43678" y="1623"/>
                    <a:pt x="40820" y="4481"/>
                  </a:cubicBezTo>
                  <a:cubicBezTo>
                    <a:pt x="38915" y="7338"/>
                    <a:pt x="37963" y="7338"/>
                    <a:pt x="37010" y="12101"/>
                  </a:cubicBezTo>
                  <a:cubicBezTo>
                    <a:pt x="35105" y="16863"/>
                    <a:pt x="34153" y="18768"/>
                    <a:pt x="35105" y="21626"/>
                  </a:cubicBezTo>
                  <a:cubicBezTo>
                    <a:pt x="36058" y="24483"/>
                    <a:pt x="36058" y="22578"/>
                    <a:pt x="35105" y="26388"/>
                  </a:cubicBezTo>
                  <a:cubicBezTo>
                    <a:pt x="34153" y="30198"/>
                    <a:pt x="32248" y="30198"/>
                    <a:pt x="32248" y="30198"/>
                  </a:cubicBezTo>
                  <a:cubicBezTo>
                    <a:pt x="32248" y="30198"/>
                    <a:pt x="27485" y="32103"/>
                    <a:pt x="26533" y="34008"/>
                  </a:cubicBezTo>
                  <a:cubicBezTo>
                    <a:pt x="26533" y="34008"/>
                    <a:pt x="27485" y="36866"/>
                    <a:pt x="22723" y="37818"/>
                  </a:cubicBezTo>
                  <a:cubicBezTo>
                    <a:pt x="17960" y="39723"/>
                    <a:pt x="17008" y="36866"/>
                    <a:pt x="15103" y="37818"/>
                  </a:cubicBezTo>
                  <a:cubicBezTo>
                    <a:pt x="13198" y="38771"/>
                    <a:pt x="11293" y="34961"/>
                    <a:pt x="6530" y="36866"/>
                  </a:cubicBezTo>
                  <a:cubicBezTo>
                    <a:pt x="2720" y="38771"/>
                    <a:pt x="2720" y="35913"/>
                    <a:pt x="1768" y="41628"/>
                  </a:cubicBezTo>
                  <a:cubicBezTo>
                    <a:pt x="815" y="47343"/>
                    <a:pt x="-1090" y="47343"/>
                    <a:pt x="815" y="49248"/>
                  </a:cubicBezTo>
                  <a:cubicBezTo>
                    <a:pt x="2720" y="51153"/>
                    <a:pt x="-3947" y="51153"/>
                    <a:pt x="6530" y="52106"/>
                  </a:cubicBezTo>
                  <a:cubicBezTo>
                    <a:pt x="17008" y="53058"/>
                    <a:pt x="15103" y="53058"/>
                    <a:pt x="19865" y="54011"/>
                  </a:cubicBezTo>
                  <a:cubicBezTo>
                    <a:pt x="25580" y="54963"/>
                    <a:pt x="31295" y="50201"/>
                    <a:pt x="31295" y="53058"/>
                  </a:cubicBezTo>
                  <a:cubicBezTo>
                    <a:pt x="30343" y="56868"/>
                    <a:pt x="26533" y="58773"/>
                    <a:pt x="32248" y="60678"/>
                  </a:cubicBezTo>
                  <a:cubicBezTo>
                    <a:pt x="37963" y="62583"/>
                    <a:pt x="41773" y="59726"/>
                    <a:pt x="44630" y="61631"/>
                  </a:cubicBezTo>
                  <a:cubicBezTo>
                    <a:pt x="47488" y="62583"/>
                    <a:pt x="51298" y="63536"/>
                    <a:pt x="51298" y="63536"/>
                  </a:cubicBezTo>
                  <a:cubicBezTo>
                    <a:pt x="51298" y="63536"/>
                    <a:pt x="57965" y="65441"/>
                    <a:pt x="58918" y="65441"/>
                  </a:cubicBezTo>
                  <a:cubicBezTo>
                    <a:pt x="60823" y="66393"/>
                    <a:pt x="62728" y="67346"/>
                    <a:pt x="64633" y="67346"/>
                  </a:cubicBezTo>
                  <a:cubicBezTo>
                    <a:pt x="73205" y="68298"/>
                    <a:pt x="73205" y="65441"/>
                    <a:pt x="75110" y="67346"/>
                  </a:cubicBezTo>
                  <a:cubicBezTo>
                    <a:pt x="75110" y="67346"/>
                    <a:pt x="81778" y="72108"/>
                    <a:pt x="83683" y="73061"/>
                  </a:cubicBezTo>
                  <a:cubicBezTo>
                    <a:pt x="85588" y="74013"/>
                    <a:pt x="88445" y="72108"/>
                    <a:pt x="90350" y="74013"/>
                  </a:cubicBezTo>
                  <a:cubicBezTo>
                    <a:pt x="92255" y="75918"/>
                    <a:pt x="97018" y="76871"/>
                    <a:pt x="98923" y="75918"/>
                  </a:cubicBezTo>
                  <a:cubicBezTo>
                    <a:pt x="100828" y="75918"/>
                    <a:pt x="106543" y="72108"/>
                    <a:pt x="106543" y="72108"/>
                  </a:cubicBezTo>
                  <a:cubicBezTo>
                    <a:pt x="106543" y="72108"/>
                    <a:pt x="108448" y="66393"/>
                    <a:pt x="110353" y="66393"/>
                  </a:cubicBezTo>
                  <a:cubicBezTo>
                    <a:pt x="122735" y="63536"/>
                    <a:pt x="120830" y="62583"/>
                    <a:pt x="124640" y="61631"/>
                  </a:cubicBezTo>
                  <a:cubicBezTo>
                    <a:pt x="128450" y="60678"/>
                    <a:pt x="124640" y="63536"/>
                    <a:pt x="128450" y="60678"/>
                  </a:cubicBezTo>
                  <a:cubicBezTo>
                    <a:pt x="131308" y="57821"/>
                    <a:pt x="133213" y="62583"/>
                    <a:pt x="131308" y="57821"/>
                  </a:cubicBezTo>
                  <a:cubicBezTo>
                    <a:pt x="129403" y="54011"/>
                    <a:pt x="132260" y="50201"/>
                    <a:pt x="128450" y="50201"/>
                  </a:cubicBezTo>
                  <a:cubicBezTo>
                    <a:pt x="124640" y="49248"/>
                    <a:pt x="120830" y="49248"/>
                    <a:pt x="120830" y="49248"/>
                  </a:cubicBezTo>
                  <a:cubicBezTo>
                    <a:pt x="120830" y="49248"/>
                    <a:pt x="120830" y="44486"/>
                    <a:pt x="117973" y="43533"/>
                  </a:cubicBezTo>
                  <a:cubicBezTo>
                    <a:pt x="115115" y="43533"/>
                    <a:pt x="112258" y="42581"/>
                    <a:pt x="110353" y="40676"/>
                  </a:cubicBezTo>
                  <a:cubicBezTo>
                    <a:pt x="104638" y="34961"/>
                    <a:pt x="104638" y="41628"/>
                    <a:pt x="104638" y="34961"/>
                  </a:cubicBezTo>
                  <a:cubicBezTo>
                    <a:pt x="107495" y="27341"/>
                    <a:pt x="100828" y="22578"/>
                    <a:pt x="107495" y="23531"/>
                  </a:cubicBezTo>
                  <a:close/>
                </a:path>
              </a:pathLst>
            </a:custGeom>
            <a:grp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xmlns="" id="{F9E00E17-AF7E-A467-7146-378C0452267E}"/>
                </a:ext>
              </a:extLst>
            </p:cNvPr>
            <p:cNvSpPr/>
            <p:nvPr/>
          </p:nvSpPr>
          <p:spPr>
            <a:xfrm>
              <a:off x="3823668" y="2790265"/>
              <a:ext cx="140192" cy="118014"/>
            </a:xfrm>
            <a:custGeom>
              <a:avLst/>
              <a:gdLst>
                <a:gd name="connsiteX0" fmla="*/ 197406 w 202168"/>
                <a:gd name="connsiteY0" fmla="*/ 102184 h 170186"/>
                <a:gd name="connsiteX1" fmla="*/ 202168 w 202168"/>
                <a:gd name="connsiteY1" fmla="*/ 90754 h 170186"/>
                <a:gd name="connsiteX2" fmla="*/ 198358 w 202168"/>
                <a:gd name="connsiteY2" fmla="*/ 85039 h 170186"/>
                <a:gd name="connsiteX3" fmla="*/ 192643 w 202168"/>
                <a:gd name="connsiteY3" fmla="*/ 82182 h 170186"/>
                <a:gd name="connsiteX4" fmla="*/ 197406 w 202168"/>
                <a:gd name="connsiteY4" fmla="*/ 74562 h 170186"/>
                <a:gd name="connsiteX5" fmla="*/ 200263 w 202168"/>
                <a:gd name="connsiteY5" fmla="*/ 66942 h 170186"/>
                <a:gd name="connsiteX6" fmla="*/ 197406 w 202168"/>
                <a:gd name="connsiteY6" fmla="*/ 61227 h 170186"/>
                <a:gd name="connsiteX7" fmla="*/ 189786 w 202168"/>
                <a:gd name="connsiteY7" fmla="*/ 59322 h 170186"/>
                <a:gd name="connsiteX8" fmla="*/ 183118 w 202168"/>
                <a:gd name="connsiteY8" fmla="*/ 61227 h 170186"/>
                <a:gd name="connsiteX9" fmla="*/ 179308 w 202168"/>
                <a:gd name="connsiteY9" fmla="*/ 70752 h 170186"/>
                <a:gd name="connsiteX10" fmla="*/ 185023 w 202168"/>
                <a:gd name="connsiteY10" fmla="*/ 72657 h 170186"/>
                <a:gd name="connsiteX11" fmla="*/ 187881 w 202168"/>
                <a:gd name="connsiteY11" fmla="*/ 78372 h 170186"/>
                <a:gd name="connsiteX12" fmla="*/ 180261 w 202168"/>
                <a:gd name="connsiteY12" fmla="*/ 83134 h 170186"/>
                <a:gd name="connsiteX13" fmla="*/ 176451 w 202168"/>
                <a:gd name="connsiteY13" fmla="*/ 77419 h 170186"/>
                <a:gd name="connsiteX14" fmla="*/ 171688 w 202168"/>
                <a:gd name="connsiteY14" fmla="*/ 68847 h 170186"/>
                <a:gd name="connsiteX15" fmla="*/ 164068 w 202168"/>
                <a:gd name="connsiteY15" fmla="*/ 64084 h 170186"/>
                <a:gd name="connsiteX16" fmla="*/ 162163 w 202168"/>
                <a:gd name="connsiteY16" fmla="*/ 63132 h 170186"/>
                <a:gd name="connsiteX17" fmla="*/ 162163 w 202168"/>
                <a:gd name="connsiteY17" fmla="*/ 63132 h 170186"/>
                <a:gd name="connsiteX18" fmla="*/ 160258 w 202168"/>
                <a:gd name="connsiteY18" fmla="*/ 64084 h 170186"/>
                <a:gd name="connsiteX19" fmla="*/ 149781 w 202168"/>
                <a:gd name="connsiteY19" fmla="*/ 67894 h 170186"/>
                <a:gd name="connsiteX20" fmla="*/ 141208 w 202168"/>
                <a:gd name="connsiteY20" fmla="*/ 70752 h 170186"/>
                <a:gd name="connsiteX21" fmla="*/ 144066 w 202168"/>
                <a:gd name="connsiteY21" fmla="*/ 66942 h 170186"/>
                <a:gd name="connsiteX22" fmla="*/ 148828 w 202168"/>
                <a:gd name="connsiteY22" fmla="*/ 61227 h 170186"/>
                <a:gd name="connsiteX23" fmla="*/ 152638 w 202168"/>
                <a:gd name="connsiteY23" fmla="*/ 55512 h 170186"/>
                <a:gd name="connsiteX24" fmla="*/ 160258 w 202168"/>
                <a:gd name="connsiteY24" fmla="*/ 49797 h 170186"/>
                <a:gd name="connsiteX25" fmla="*/ 170736 w 202168"/>
                <a:gd name="connsiteY25" fmla="*/ 44082 h 170186"/>
                <a:gd name="connsiteX26" fmla="*/ 173593 w 202168"/>
                <a:gd name="connsiteY26" fmla="*/ 35509 h 170186"/>
                <a:gd name="connsiteX27" fmla="*/ 178356 w 202168"/>
                <a:gd name="connsiteY27" fmla="*/ 34557 h 170186"/>
                <a:gd name="connsiteX28" fmla="*/ 181213 w 202168"/>
                <a:gd name="connsiteY28" fmla="*/ 28842 h 170186"/>
                <a:gd name="connsiteX29" fmla="*/ 180261 w 202168"/>
                <a:gd name="connsiteY29" fmla="*/ 20269 h 170186"/>
                <a:gd name="connsiteX30" fmla="*/ 168831 w 202168"/>
                <a:gd name="connsiteY30" fmla="*/ 13602 h 170186"/>
                <a:gd name="connsiteX31" fmla="*/ 163116 w 202168"/>
                <a:gd name="connsiteY31" fmla="*/ 14554 h 170186"/>
                <a:gd name="connsiteX32" fmla="*/ 156448 w 202168"/>
                <a:gd name="connsiteY32" fmla="*/ 12649 h 170186"/>
                <a:gd name="connsiteX33" fmla="*/ 160258 w 202168"/>
                <a:gd name="connsiteY33" fmla="*/ 8839 h 170186"/>
                <a:gd name="connsiteX34" fmla="*/ 159306 w 202168"/>
                <a:gd name="connsiteY34" fmla="*/ 267 h 170186"/>
                <a:gd name="connsiteX35" fmla="*/ 150733 w 202168"/>
                <a:gd name="connsiteY35" fmla="*/ 267 h 170186"/>
                <a:gd name="connsiteX36" fmla="*/ 144066 w 202168"/>
                <a:gd name="connsiteY36" fmla="*/ 1219 h 170186"/>
                <a:gd name="connsiteX37" fmla="*/ 137398 w 202168"/>
                <a:gd name="connsiteY37" fmla="*/ 4077 h 170186"/>
                <a:gd name="connsiteX38" fmla="*/ 131683 w 202168"/>
                <a:gd name="connsiteY38" fmla="*/ 6934 h 170186"/>
                <a:gd name="connsiteX39" fmla="*/ 124063 w 202168"/>
                <a:gd name="connsiteY39" fmla="*/ 8839 h 170186"/>
                <a:gd name="connsiteX40" fmla="*/ 118348 w 202168"/>
                <a:gd name="connsiteY40" fmla="*/ 6934 h 170186"/>
                <a:gd name="connsiteX41" fmla="*/ 110728 w 202168"/>
                <a:gd name="connsiteY41" fmla="*/ 11697 h 170186"/>
                <a:gd name="connsiteX42" fmla="*/ 115491 w 202168"/>
                <a:gd name="connsiteY42" fmla="*/ 16459 h 170186"/>
                <a:gd name="connsiteX43" fmla="*/ 119301 w 202168"/>
                <a:gd name="connsiteY43" fmla="*/ 23127 h 170186"/>
                <a:gd name="connsiteX44" fmla="*/ 116443 w 202168"/>
                <a:gd name="connsiteY44" fmla="*/ 25032 h 170186"/>
                <a:gd name="connsiteX45" fmla="*/ 106918 w 202168"/>
                <a:gd name="connsiteY45" fmla="*/ 22174 h 170186"/>
                <a:gd name="connsiteX46" fmla="*/ 99298 w 202168"/>
                <a:gd name="connsiteY46" fmla="*/ 16459 h 170186"/>
                <a:gd name="connsiteX47" fmla="*/ 88821 w 202168"/>
                <a:gd name="connsiteY47" fmla="*/ 10744 h 170186"/>
                <a:gd name="connsiteX48" fmla="*/ 83106 w 202168"/>
                <a:gd name="connsiteY48" fmla="*/ 10744 h 170186"/>
                <a:gd name="connsiteX49" fmla="*/ 82153 w 202168"/>
                <a:gd name="connsiteY49" fmla="*/ 15507 h 170186"/>
                <a:gd name="connsiteX50" fmla="*/ 77391 w 202168"/>
                <a:gd name="connsiteY50" fmla="*/ 19317 h 170186"/>
                <a:gd name="connsiteX51" fmla="*/ 66913 w 202168"/>
                <a:gd name="connsiteY51" fmla="*/ 17412 h 170186"/>
                <a:gd name="connsiteX52" fmla="*/ 59293 w 202168"/>
                <a:gd name="connsiteY52" fmla="*/ 16459 h 170186"/>
                <a:gd name="connsiteX53" fmla="*/ 53578 w 202168"/>
                <a:gd name="connsiteY53" fmla="*/ 18364 h 170186"/>
                <a:gd name="connsiteX54" fmla="*/ 52626 w 202168"/>
                <a:gd name="connsiteY54" fmla="*/ 23127 h 170186"/>
                <a:gd name="connsiteX55" fmla="*/ 49768 w 202168"/>
                <a:gd name="connsiteY55" fmla="*/ 28842 h 170186"/>
                <a:gd name="connsiteX56" fmla="*/ 45958 w 202168"/>
                <a:gd name="connsiteY56" fmla="*/ 27889 h 170186"/>
                <a:gd name="connsiteX57" fmla="*/ 37386 w 202168"/>
                <a:gd name="connsiteY57" fmla="*/ 30747 h 170186"/>
                <a:gd name="connsiteX58" fmla="*/ 33576 w 202168"/>
                <a:gd name="connsiteY58" fmla="*/ 38367 h 170186"/>
                <a:gd name="connsiteX59" fmla="*/ 38338 w 202168"/>
                <a:gd name="connsiteY59" fmla="*/ 39319 h 170186"/>
                <a:gd name="connsiteX60" fmla="*/ 42148 w 202168"/>
                <a:gd name="connsiteY60" fmla="*/ 47892 h 170186"/>
                <a:gd name="connsiteX61" fmla="*/ 45958 w 202168"/>
                <a:gd name="connsiteY61" fmla="*/ 53607 h 170186"/>
                <a:gd name="connsiteX62" fmla="*/ 60246 w 202168"/>
                <a:gd name="connsiteY62" fmla="*/ 56464 h 170186"/>
                <a:gd name="connsiteX63" fmla="*/ 65008 w 202168"/>
                <a:gd name="connsiteY63" fmla="*/ 56464 h 170186"/>
                <a:gd name="connsiteX64" fmla="*/ 71676 w 202168"/>
                <a:gd name="connsiteY64" fmla="*/ 57417 h 170186"/>
                <a:gd name="connsiteX65" fmla="*/ 77391 w 202168"/>
                <a:gd name="connsiteY65" fmla="*/ 63132 h 170186"/>
                <a:gd name="connsiteX66" fmla="*/ 72628 w 202168"/>
                <a:gd name="connsiteY66" fmla="*/ 66942 h 170186"/>
                <a:gd name="connsiteX67" fmla="*/ 74533 w 202168"/>
                <a:gd name="connsiteY67" fmla="*/ 75514 h 170186"/>
                <a:gd name="connsiteX68" fmla="*/ 67866 w 202168"/>
                <a:gd name="connsiteY68" fmla="*/ 78372 h 170186"/>
                <a:gd name="connsiteX69" fmla="*/ 59293 w 202168"/>
                <a:gd name="connsiteY69" fmla="*/ 83134 h 170186"/>
                <a:gd name="connsiteX70" fmla="*/ 52626 w 202168"/>
                <a:gd name="connsiteY70" fmla="*/ 85992 h 170186"/>
                <a:gd name="connsiteX71" fmla="*/ 45958 w 202168"/>
                <a:gd name="connsiteY71" fmla="*/ 83134 h 170186"/>
                <a:gd name="connsiteX72" fmla="*/ 30718 w 202168"/>
                <a:gd name="connsiteY72" fmla="*/ 66942 h 170186"/>
                <a:gd name="connsiteX73" fmla="*/ 22146 w 202168"/>
                <a:gd name="connsiteY73" fmla="*/ 61227 h 170186"/>
                <a:gd name="connsiteX74" fmla="*/ 7858 w 202168"/>
                <a:gd name="connsiteY74" fmla="*/ 66942 h 170186"/>
                <a:gd name="connsiteX75" fmla="*/ 1191 w 202168"/>
                <a:gd name="connsiteY75" fmla="*/ 72657 h 170186"/>
                <a:gd name="connsiteX76" fmla="*/ 238 w 202168"/>
                <a:gd name="connsiteY76" fmla="*/ 80277 h 170186"/>
                <a:gd name="connsiteX77" fmla="*/ 4048 w 202168"/>
                <a:gd name="connsiteY77" fmla="*/ 86944 h 170186"/>
                <a:gd name="connsiteX78" fmla="*/ 10716 w 202168"/>
                <a:gd name="connsiteY78" fmla="*/ 94564 h 170186"/>
                <a:gd name="connsiteX79" fmla="*/ 20241 w 202168"/>
                <a:gd name="connsiteY79" fmla="*/ 101232 h 170186"/>
                <a:gd name="connsiteX80" fmla="*/ 23098 w 202168"/>
                <a:gd name="connsiteY80" fmla="*/ 106947 h 170186"/>
                <a:gd name="connsiteX81" fmla="*/ 28813 w 202168"/>
                <a:gd name="connsiteY81" fmla="*/ 109804 h 170186"/>
                <a:gd name="connsiteX82" fmla="*/ 34528 w 202168"/>
                <a:gd name="connsiteY82" fmla="*/ 110757 h 170186"/>
                <a:gd name="connsiteX83" fmla="*/ 45958 w 202168"/>
                <a:gd name="connsiteY83" fmla="*/ 109804 h 170186"/>
                <a:gd name="connsiteX84" fmla="*/ 48816 w 202168"/>
                <a:gd name="connsiteY84" fmla="*/ 115519 h 170186"/>
                <a:gd name="connsiteX85" fmla="*/ 53578 w 202168"/>
                <a:gd name="connsiteY85" fmla="*/ 116472 h 170186"/>
                <a:gd name="connsiteX86" fmla="*/ 62151 w 202168"/>
                <a:gd name="connsiteY86" fmla="*/ 118377 h 170186"/>
                <a:gd name="connsiteX87" fmla="*/ 67866 w 202168"/>
                <a:gd name="connsiteY87" fmla="*/ 124092 h 170186"/>
                <a:gd name="connsiteX88" fmla="*/ 75486 w 202168"/>
                <a:gd name="connsiteY88" fmla="*/ 132664 h 170186"/>
                <a:gd name="connsiteX89" fmla="*/ 82153 w 202168"/>
                <a:gd name="connsiteY89" fmla="*/ 134569 h 170186"/>
                <a:gd name="connsiteX90" fmla="*/ 92631 w 202168"/>
                <a:gd name="connsiteY90" fmla="*/ 143142 h 170186"/>
                <a:gd name="connsiteX91" fmla="*/ 101203 w 202168"/>
                <a:gd name="connsiteY91" fmla="*/ 149809 h 170186"/>
                <a:gd name="connsiteX92" fmla="*/ 107871 w 202168"/>
                <a:gd name="connsiteY92" fmla="*/ 158382 h 170186"/>
                <a:gd name="connsiteX93" fmla="*/ 111681 w 202168"/>
                <a:gd name="connsiteY93" fmla="*/ 165049 h 170186"/>
                <a:gd name="connsiteX94" fmla="*/ 117396 w 202168"/>
                <a:gd name="connsiteY94" fmla="*/ 168859 h 170186"/>
                <a:gd name="connsiteX95" fmla="*/ 126921 w 202168"/>
                <a:gd name="connsiteY95" fmla="*/ 167907 h 170186"/>
                <a:gd name="connsiteX96" fmla="*/ 131683 w 202168"/>
                <a:gd name="connsiteY96" fmla="*/ 169812 h 170186"/>
                <a:gd name="connsiteX97" fmla="*/ 142161 w 202168"/>
                <a:gd name="connsiteY97" fmla="*/ 161239 h 170186"/>
                <a:gd name="connsiteX98" fmla="*/ 144066 w 202168"/>
                <a:gd name="connsiteY98" fmla="*/ 154572 h 170186"/>
                <a:gd name="connsiteX99" fmla="*/ 137398 w 202168"/>
                <a:gd name="connsiteY99" fmla="*/ 144094 h 170186"/>
                <a:gd name="connsiteX100" fmla="*/ 141208 w 202168"/>
                <a:gd name="connsiteY100" fmla="*/ 140284 h 170186"/>
                <a:gd name="connsiteX101" fmla="*/ 143113 w 202168"/>
                <a:gd name="connsiteY101" fmla="*/ 145999 h 170186"/>
                <a:gd name="connsiteX102" fmla="*/ 149781 w 202168"/>
                <a:gd name="connsiteY102" fmla="*/ 154572 h 170186"/>
                <a:gd name="connsiteX103" fmla="*/ 155496 w 202168"/>
                <a:gd name="connsiteY103" fmla="*/ 151714 h 170186"/>
                <a:gd name="connsiteX104" fmla="*/ 164068 w 202168"/>
                <a:gd name="connsiteY104" fmla="*/ 149809 h 170186"/>
                <a:gd name="connsiteX105" fmla="*/ 175498 w 202168"/>
                <a:gd name="connsiteY105" fmla="*/ 146952 h 170186"/>
                <a:gd name="connsiteX106" fmla="*/ 180261 w 202168"/>
                <a:gd name="connsiteY106" fmla="*/ 140284 h 170186"/>
                <a:gd name="connsiteX107" fmla="*/ 186928 w 202168"/>
                <a:gd name="connsiteY107" fmla="*/ 138379 h 170186"/>
                <a:gd name="connsiteX108" fmla="*/ 192643 w 202168"/>
                <a:gd name="connsiteY108" fmla="*/ 133617 h 170186"/>
                <a:gd name="connsiteX109" fmla="*/ 194548 w 202168"/>
                <a:gd name="connsiteY109" fmla="*/ 122187 h 170186"/>
                <a:gd name="connsiteX110" fmla="*/ 192643 w 202168"/>
                <a:gd name="connsiteY110" fmla="*/ 114567 h 170186"/>
                <a:gd name="connsiteX111" fmla="*/ 190738 w 202168"/>
                <a:gd name="connsiteY111" fmla="*/ 106947 h 170186"/>
                <a:gd name="connsiteX112" fmla="*/ 197406 w 202168"/>
                <a:gd name="connsiteY112" fmla="*/ 102184 h 17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02168" h="170186">
                  <a:moveTo>
                    <a:pt x="197406" y="102184"/>
                  </a:moveTo>
                  <a:cubicBezTo>
                    <a:pt x="200263" y="97422"/>
                    <a:pt x="200263" y="101232"/>
                    <a:pt x="202168" y="90754"/>
                  </a:cubicBezTo>
                  <a:cubicBezTo>
                    <a:pt x="202168" y="88849"/>
                    <a:pt x="200263" y="87897"/>
                    <a:pt x="198358" y="85039"/>
                  </a:cubicBezTo>
                  <a:cubicBezTo>
                    <a:pt x="196453" y="82182"/>
                    <a:pt x="195501" y="84087"/>
                    <a:pt x="192643" y="82182"/>
                  </a:cubicBezTo>
                  <a:cubicBezTo>
                    <a:pt x="189786" y="80277"/>
                    <a:pt x="192643" y="77419"/>
                    <a:pt x="197406" y="74562"/>
                  </a:cubicBezTo>
                  <a:cubicBezTo>
                    <a:pt x="200263" y="72657"/>
                    <a:pt x="200263" y="70752"/>
                    <a:pt x="200263" y="66942"/>
                  </a:cubicBezTo>
                  <a:cubicBezTo>
                    <a:pt x="200263" y="63132"/>
                    <a:pt x="198358" y="64084"/>
                    <a:pt x="197406" y="61227"/>
                  </a:cubicBezTo>
                  <a:cubicBezTo>
                    <a:pt x="196453" y="59322"/>
                    <a:pt x="192643" y="60274"/>
                    <a:pt x="189786" y="59322"/>
                  </a:cubicBezTo>
                  <a:cubicBezTo>
                    <a:pt x="186928" y="58369"/>
                    <a:pt x="186928" y="60274"/>
                    <a:pt x="183118" y="61227"/>
                  </a:cubicBezTo>
                  <a:cubicBezTo>
                    <a:pt x="179308" y="62179"/>
                    <a:pt x="179308" y="65989"/>
                    <a:pt x="179308" y="70752"/>
                  </a:cubicBezTo>
                  <a:cubicBezTo>
                    <a:pt x="179308" y="73609"/>
                    <a:pt x="182166" y="72657"/>
                    <a:pt x="185023" y="72657"/>
                  </a:cubicBezTo>
                  <a:cubicBezTo>
                    <a:pt x="187881" y="72657"/>
                    <a:pt x="186928" y="75514"/>
                    <a:pt x="187881" y="78372"/>
                  </a:cubicBezTo>
                  <a:cubicBezTo>
                    <a:pt x="188833" y="80277"/>
                    <a:pt x="186928" y="80277"/>
                    <a:pt x="180261" y="83134"/>
                  </a:cubicBezTo>
                  <a:cubicBezTo>
                    <a:pt x="177403" y="84087"/>
                    <a:pt x="177403" y="82182"/>
                    <a:pt x="176451" y="77419"/>
                  </a:cubicBezTo>
                  <a:cubicBezTo>
                    <a:pt x="175498" y="72657"/>
                    <a:pt x="175498" y="75514"/>
                    <a:pt x="171688" y="68847"/>
                  </a:cubicBezTo>
                  <a:cubicBezTo>
                    <a:pt x="168831" y="66942"/>
                    <a:pt x="171688" y="68847"/>
                    <a:pt x="164068" y="64084"/>
                  </a:cubicBezTo>
                  <a:cubicBezTo>
                    <a:pt x="162163" y="62179"/>
                    <a:pt x="163116" y="62179"/>
                    <a:pt x="162163" y="63132"/>
                  </a:cubicBezTo>
                  <a:cubicBezTo>
                    <a:pt x="160258" y="62179"/>
                    <a:pt x="161211" y="63132"/>
                    <a:pt x="162163" y="63132"/>
                  </a:cubicBezTo>
                  <a:cubicBezTo>
                    <a:pt x="162163" y="63132"/>
                    <a:pt x="161211" y="64084"/>
                    <a:pt x="160258" y="64084"/>
                  </a:cubicBezTo>
                  <a:cubicBezTo>
                    <a:pt x="156448" y="65037"/>
                    <a:pt x="156448" y="65037"/>
                    <a:pt x="149781" y="67894"/>
                  </a:cubicBezTo>
                  <a:cubicBezTo>
                    <a:pt x="146923" y="69799"/>
                    <a:pt x="143113" y="73609"/>
                    <a:pt x="141208" y="70752"/>
                  </a:cubicBezTo>
                  <a:cubicBezTo>
                    <a:pt x="139303" y="68847"/>
                    <a:pt x="141208" y="70752"/>
                    <a:pt x="144066" y="66942"/>
                  </a:cubicBezTo>
                  <a:cubicBezTo>
                    <a:pt x="146923" y="63132"/>
                    <a:pt x="148828" y="65037"/>
                    <a:pt x="148828" y="61227"/>
                  </a:cubicBezTo>
                  <a:cubicBezTo>
                    <a:pt x="148828" y="58369"/>
                    <a:pt x="151686" y="58369"/>
                    <a:pt x="152638" y="55512"/>
                  </a:cubicBezTo>
                  <a:cubicBezTo>
                    <a:pt x="153591" y="52654"/>
                    <a:pt x="156448" y="52654"/>
                    <a:pt x="160258" y="49797"/>
                  </a:cubicBezTo>
                  <a:cubicBezTo>
                    <a:pt x="164068" y="47892"/>
                    <a:pt x="164068" y="48844"/>
                    <a:pt x="170736" y="44082"/>
                  </a:cubicBezTo>
                  <a:cubicBezTo>
                    <a:pt x="172641" y="43129"/>
                    <a:pt x="169783" y="41224"/>
                    <a:pt x="173593" y="35509"/>
                  </a:cubicBezTo>
                  <a:cubicBezTo>
                    <a:pt x="175498" y="32652"/>
                    <a:pt x="177403" y="36462"/>
                    <a:pt x="178356" y="34557"/>
                  </a:cubicBezTo>
                  <a:cubicBezTo>
                    <a:pt x="180261" y="32652"/>
                    <a:pt x="181213" y="31699"/>
                    <a:pt x="181213" y="28842"/>
                  </a:cubicBezTo>
                  <a:cubicBezTo>
                    <a:pt x="182166" y="25984"/>
                    <a:pt x="182166" y="22174"/>
                    <a:pt x="180261" y="20269"/>
                  </a:cubicBezTo>
                  <a:cubicBezTo>
                    <a:pt x="178356" y="18364"/>
                    <a:pt x="175498" y="17412"/>
                    <a:pt x="168831" y="13602"/>
                  </a:cubicBezTo>
                  <a:cubicBezTo>
                    <a:pt x="166926" y="12649"/>
                    <a:pt x="165021" y="14554"/>
                    <a:pt x="163116" y="14554"/>
                  </a:cubicBezTo>
                  <a:cubicBezTo>
                    <a:pt x="161211" y="13602"/>
                    <a:pt x="156448" y="12649"/>
                    <a:pt x="156448" y="12649"/>
                  </a:cubicBezTo>
                  <a:cubicBezTo>
                    <a:pt x="158353" y="10744"/>
                    <a:pt x="158353" y="11697"/>
                    <a:pt x="160258" y="8839"/>
                  </a:cubicBezTo>
                  <a:cubicBezTo>
                    <a:pt x="162163" y="5982"/>
                    <a:pt x="161211" y="5982"/>
                    <a:pt x="159306" y="267"/>
                  </a:cubicBezTo>
                  <a:cubicBezTo>
                    <a:pt x="159306" y="267"/>
                    <a:pt x="154543" y="1219"/>
                    <a:pt x="150733" y="267"/>
                  </a:cubicBezTo>
                  <a:cubicBezTo>
                    <a:pt x="146923" y="-686"/>
                    <a:pt x="145971" y="1219"/>
                    <a:pt x="144066" y="1219"/>
                  </a:cubicBezTo>
                  <a:cubicBezTo>
                    <a:pt x="142161" y="267"/>
                    <a:pt x="140256" y="3124"/>
                    <a:pt x="137398" y="4077"/>
                  </a:cubicBezTo>
                  <a:cubicBezTo>
                    <a:pt x="134541" y="5029"/>
                    <a:pt x="131683" y="6934"/>
                    <a:pt x="131683" y="6934"/>
                  </a:cubicBezTo>
                  <a:cubicBezTo>
                    <a:pt x="131683" y="6934"/>
                    <a:pt x="126921" y="7887"/>
                    <a:pt x="124063" y="8839"/>
                  </a:cubicBezTo>
                  <a:cubicBezTo>
                    <a:pt x="121206" y="9792"/>
                    <a:pt x="121206" y="8839"/>
                    <a:pt x="118348" y="6934"/>
                  </a:cubicBezTo>
                  <a:cubicBezTo>
                    <a:pt x="115491" y="5029"/>
                    <a:pt x="114538" y="8839"/>
                    <a:pt x="110728" y="11697"/>
                  </a:cubicBezTo>
                  <a:cubicBezTo>
                    <a:pt x="106918" y="14554"/>
                    <a:pt x="111681" y="15507"/>
                    <a:pt x="115491" y="16459"/>
                  </a:cubicBezTo>
                  <a:cubicBezTo>
                    <a:pt x="120253" y="17412"/>
                    <a:pt x="118348" y="19317"/>
                    <a:pt x="119301" y="23127"/>
                  </a:cubicBezTo>
                  <a:cubicBezTo>
                    <a:pt x="121206" y="25984"/>
                    <a:pt x="118348" y="25984"/>
                    <a:pt x="116443" y="25032"/>
                  </a:cubicBezTo>
                  <a:cubicBezTo>
                    <a:pt x="114538" y="24079"/>
                    <a:pt x="110728" y="26937"/>
                    <a:pt x="106918" y="22174"/>
                  </a:cubicBezTo>
                  <a:cubicBezTo>
                    <a:pt x="103108" y="18364"/>
                    <a:pt x="103108" y="20269"/>
                    <a:pt x="99298" y="16459"/>
                  </a:cubicBezTo>
                  <a:cubicBezTo>
                    <a:pt x="94536" y="12649"/>
                    <a:pt x="96441" y="12649"/>
                    <a:pt x="88821" y="10744"/>
                  </a:cubicBezTo>
                  <a:cubicBezTo>
                    <a:pt x="82153" y="8839"/>
                    <a:pt x="88821" y="10744"/>
                    <a:pt x="83106" y="10744"/>
                  </a:cubicBezTo>
                  <a:cubicBezTo>
                    <a:pt x="77391" y="10744"/>
                    <a:pt x="82153" y="15507"/>
                    <a:pt x="82153" y="15507"/>
                  </a:cubicBezTo>
                  <a:cubicBezTo>
                    <a:pt x="82153" y="15507"/>
                    <a:pt x="79296" y="18364"/>
                    <a:pt x="77391" y="19317"/>
                  </a:cubicBezTo>
                  <a:cubicBezTo>
                    <a:pt x="75486" y="20269"/>
                    <a:pt x="72628" y="21222"/>
                    <a:pt x="66913" y="17412"/>
                  </a:cubicBezTo>
                  <a:cubicBezTo>
                    <a:pt x="61198" y="14554"/>
                    <a:pt x="65008" y="16459"/>
                    <a:pt x="59293" y="16459"/>
                  </a:cubicBezTo>
                  <a:cubicBezTo>
                    <a:pt x="53578" y="16459"/>
                    <a:pt x="55483" y="18364"/>
                    <a:pt x="53578" y="18364"/>
                  </a:cubicBezTo>
                  <a:cubicBezTo>
                    <a:pt x="51673" y="19317"/>
                    <a:pt x="52626" y="23127"/>
                    <a:pt x="52626" y="23127"/>
                  </a:cubicBezTo>
                  <a:cubicBezTo>
                    <a:pt x="52626" y="23127"/>
                    <a:pt x="52626" y="26937"/>
                    <a:pt x="49768" y="28842"/>
                  </a:cubicBezTo>
                  <a:cubicBezTo>
                    <a:pt x="46911" y="30747"/>
                    <a:pt x="49768" y="28842"/>
                    <a:pt x="45958" y="27889"/>
                  </a:cubicBezTo>
                  <a:cubicBezTo>
                    <a:pt x="42148" y="26937"/>
                    <a:pt x="40243" y="29794"/>
                    <a:pt x="37386" y="30747"/>
                  </a:cubicBezTo>
                  <a:cubicBezTo>
                    <a:pt x="34528" y="31699"/>
                    <a:pt x="35481" y="35509"/>
                    <a:pt x="33576" y="38367"/>
                  </a:cubicBezTo>
                  <a:cubicBezTo>
                    <a:pt x="31671" y="41224"/>
                    <a:pt x="36433" y="39319"/>
                    <a:pt x="38338" y="39319"/>
                  </a:cubicBezTo>
                  <a:cubicBezTo>
                    <a:pt x="40243" y="39319"/>
                    <a:pt x="40243" y="45034"/>
                    <a:pt x="42148" y="47892"/>
                  </a:cubicBezTo>
                  <a:cubicBezTo>
                    <a:pt x="44053" y="50749"/>
                    <a:pt x="45958" y="53607"/>
                    <a:pt x="45958" y="53607"/>
                  </a:cubicBezTo>
                  <a:cubicBezTo>
                    <a:pt x="45958" y="53607"/>
                    <a:pt x="50721" y="54559"/>
                    <a:pt x="60246" y="56464"/>
                  </a:cubicBezTo>
                  <a:cubicBezTo>
                    <a:pt x="62151" y="56464"/>
                    <a:pt x="63103" y="57417"/>
                    <a:pt x="65008" y="56464"/>
                  </a:cubicBezTo>
                  <a:cubicBezTo>
                    <a:pt x="66913" y="55512"/>
                    <a:pt x="69771" y="57417"/>
                    <a:pt x="71676" y="57417"/>
                  </a:cubicBezTo>
                  <a:cubicBezTo>
                    <a:pt x="73581" y="58369"/>
                    <a:pt x="75486" y="62179"/>
                    <a:pt x="77391" y="63132"/>
                  </a:cubicBezTo>
                  <a:cubicBezTo>
                    <a:pt x="79296" y="64084"/>
                    <a:pt x="80248" y="68847"/>
                    <a:pt x="72628" y="66942"/>
                  </a:cubicBezTo>
                  <a:cubicBezTo>
                    <a:pt x="65008" y="65037"/>
                    <a:pt x="71676" y="69799"/>
                    <a:pt x="74533" y="75514"/>
                  </a:cubicBezTo>
                  <a:cubicBezTo>
                    <a:pt x="77391" y="82182"/>
                    <a:pt x="71676" y="77419"/>
                    <a:pt x="67866" y="78372"/>
                  </a:cubicBezTo>
                  <a:cubicBezTo>
                    <a:pt x="64056" y="79324"/>
                    <a:pt x="65008" y="80277"/>
                    <a:pt x="59293" y="83134"/>
                  </a:cubicBezTo>
                  <a:cubicBezTo>
                    <a:pt x="57388" y="84087"/>
                    <a:pt x="54531" y="85992"/>
                    <a:pt x="52626" y="85992"/>
                  </a:cubicBezTo>
                  <a:cubicBezTo>
                    <a:pt x="50721" y="85992"/>
                    <a:pt x="47863" y="85039"/>
                    <a:pt x="45958" y="83134"/>
                  </a:cubicBezTo>
                  <a:cubicBezTo>
                    <a:pt x="44053" y="81229"/>
                    <a:pt x="43101" y="78372"/>
                    <a:pt x="30718" y="66942"/>
                  </a:cubicBezTo>
                  <a:cubicBezTo>
                    <a:pt x="18336" y="55512"/>
                    <a:pt x="25956" y="61227"/>
                    <a:pt x="22146" y="61227"/>
                  </a:cubicBezTo>
                  <a:cubicBezTo>
                    <a:pt x="18336" y="61227"/>
                    <a:pt x="16431" y="63132"/>
                    <a:pt x="7858" y="66942"/>
                  </a:cubicBezTo>
                  <a:cubicBezTo>
                    <a:pt x="7858" y="66942"/>
                    <a:pt x="4048" y="72657"/>
                    <a:pt x="1191" y="72657"/>
                  </a:cubicBezTo>
                  <a:cubicBezTo>
                    <a:pt x="-714" y="72657"/>
                    <a:pt x="238" y="78372"/>
                    <a:pt x="238" y="80277"/>
                  </a:cubicBezTo>
                  <a:cubicBezTo>
                    <a:pt x="1191" y="82182"/>
                    <a:pt x="2143" y="84087"/>
                    <a:pt x="4048" y="86944"/>
                  </a:cubicBezTo>
                  <a:cubicBezTo>
                    <a:pt x="6906" y="89802"/>
                    <a:pt x="6906" y="90754"/>
                    <a:pt x="10716" y="94564"/>
                  </a:cubicBezTo>
                  <a:cubicBezTo>
                    <a:pt x="14526" y="97422"/>
                    <a:pt x="14526" y="97422"/>
                    <a:pt x="20241" y="101232"/>
                  </a:cubicBezTo>
                  <a:cubicBezTo>
                    <a:pt x="22146" y="102184"/>
                    <a:pt x="23098" y="104089"/>
                    <a:pt x="23098" y="106947"/>
                  </a:cubicBezTo>
                  <a:cubicBezTo>
                    <a:pt x="24051" y="109804"/>
                    <a:pt x="25956" y="109804"/>
                    <a:pt x="28813" y="109804"/>
                  </a:cubicBezTo>
                  <a:cubicBezTo>
                    <a:pt x="30718" y="110757"/>
                    <a:pt x="32623" y="111709"/>
                    <a:pt x="34528" y="110757"/>
                  </a:cubicBezTo>
                  <a:cubicBezTo>
                    <a:pt x="36433" y="109804"/>
                    <a:pt x="41196" y="109804"/>
                    <a:pt x="45958" y="109804"/>
                  </a:cubicBezTo>
                  <a:cubicBezTo>
                    <a:pt x="50721" y="108852"/>
                    <a:pt x="47863" y="111709"/>
                    <a:pt x="48816" y="115519"/>
                  </a:cubicBezTo>
                  <a:cubicBezTo>
                    <a:pt x="50721" y="118377"/>
                    <a:pt x="53578" y="116472"/>
                    <a:pt x="53578" y="116472"/>
                  </a:cubicBezTo>
                  <a:cubicBezTo>
                    <a:pt x="53578" y="116472"/>
                    <a:pt x="60246" y="117424"/>
                    <a:pt x="62151" y="118377"/>
                  </a:cubicBezTo>
                  <a:cubicBezTo>
                    <a:pt x="65008" y="119329"/>
                    <a:pt x="66913" y="122187"/>
                    <a:pt x="67866" y="124092"/>
                  </a:cubicBezTo>
                  <a:cubicBezTo>
                    <a:pt x="68818" y="125997"/>
                    <a:pt x="73581" y="128854"/>
                    <a:pt x="75486" y="132664"/>
                  </a:cubicBezTo>
                  <a:cubicBezTo>
                    <a:pt x="77391" y="135522"/>
                    <a:pt x="81201" y="132664"/>
                    <a:pt x="82153" y="134569"/>
                  </a:cubicBezTo>
                  <a:cubicBezTo>
                    <a:pt x="84058" y="136474"/>
                    <a:pt x="89773" y="142189"/>
                    <a:pt x="92631" y="143142"/>
                  </a:cubicBezTo>
                  <a:cubicBezTo>
                    <a:pt x="94536" y="144094"/>
                    <a:pt x="101203" y="149809"/>
                    <a:pt x="101203" y="149809"/>
                  </a:cubicBezTo>
                  <a:cubicBezTo>
                    <a:pt x="101203" y="149809"/>
                    <a:pt x="107871" y="154572"/>
                    <a:pt x="107871" y="158382"/>
                  </a:cubicBezTo>
                  <a:cubicBezTo>
                    <a:pt x="107871" y="162192"/>
                    <a:pt x="110728" y="163144"/>
                    <a:pt x="111681" y="165049"/>
                  </a:cubicBezTo>
                  <a:cubicBezTo>
                    <a:pt x="112633" y="166954"/>
                    <a:pt x="114538" y="166954"/>
                    <a:pt x="117396" y="168859"/>
                  </a:cubicBezTo>
                  <a:cubicBezTo>
                    <a:pt x="120253" y="170764"/>
                    <a:pt x="123111" y="170764"/>
                    <a:pt x="126921" y="167907"/>
                  </a:cubicBezTo>
                  <a:cubicBezTo>
                    <a:pt x="130731" y="166002"/>
                    <a:pt x="131683" y="169812"/>
                    <a:pt x="131683" y="169812"/>
                  </a:cubicBezTo>
                  <a:cubicBezTo>
                    <a:pt x="131683" y="169812"/>
                    <a:pt x="135493" y="166954"/>
                    <a:pt x="142161" y="161239"/>
                  </a:cubicBezTo>
                  <a:cubicBezTo>
                    <a:pt x="144066" y="159334"/>
                    <a:pt x="145018" y="157429"/>
                    <a:pt x="144066" y="154572"/>
                  </a:cubicBezTo>
                  <a:cubicBezTo>
                    <a:pt x="144066" y="154572"/>
                    <a:pt x="140256" y="149809"/>
                    <a:pt x="137398" y="144094"/>
                  </a:cubicBezTo>
                  <a:cubicBezTo>
                    <a:pt x="134541" y="138379"/>
                    <a:pt x="141208" y="140284"/>
                    <a:pt x="141208" y="140284"/>
                  </a:cubicBezTo>
                  <a:cubicBezTo>
                    <a:pt x="141208" y="140284"/>
                    <a:pt x="143113" y="142189"/>
                    <a:pt x="143113" y="145999"/>
                  </a:cubicBezTo>
                  <a:cubicBezTo>
                    <a:pt x="143113" y="148857"/>
                    <a:pt x="145971" y="150762"/>
                    <a:pt x="149781" y="154572"/>
                  </a:cubicBezTo>
                  <a:cubicBezTo>
                    <a:pt x="153591" y="158382"/>
                    <a:pt x="149781" y="154572"/>
                    <a:pt x="155496" y="151714"/>
                  </a:cubicBezTo>
                  <a:cubicBezTo>
                    <a:pt x="161211" y="148857"/>
                    <a:pt x="161211" y="150762"/>
                    <a:pt x="164068" y="149809"/>
                  </a:cubicBezTo>
                  <a:cubicBezTo>
                    <a:pt x="166926" y="148857"/>
                    <a:pt x="172641" y="148857"/>
                    <a:pt x="175498" y="146952"/>
                  </a:cubicBezTo>
                  <a:cubicBezTo>
                    <a:pt x="177403" y="145047"/>
                    <a:pt x="178356" y="143142"/>
                    <a:pt x="180261" y="140284"/>
                  </a:cubicBezTo>
                  <a:cubicBezTo>
                    <a:pt x="182166" y="137427"/>
                    <a:pt x="180261" y="140284"/>
                    <a:pt x="186928" y="138379"/>
                  </a:cubicBezTo>
                  <a:cubicBezTo>
                    <a:pt x="193596" y="136474"/>
                    <a:pt x="191691" y="137427"/>
                    <a:pt x="192643" y="133617"/>
                  </a:cubicBezTo>
                  <a:cubicBezTo>
                    <a:pt x="193596" y="129807"/>
                    <a:pt x="193596" y="126949"/>
                    <a:pt x="194548" y="122187"/>
                  </a:cubicBezTo>
                  <a:cubicBezTo>
                    <a:pt x="195501" y="117424"/>
                    <a:pt x="194548" y="116472"/>
                    <a:pt x="192643" y="114567"/>
                  </a:cubicBezTo>
                  <a:cubicBezTo>
                    <a:pt x="190738" y="112662"/>
                    <a:pt x="189786" y="108852"/>
                    <a:pt x="190738" y="106947"/>
                  </a:cubicBezTo>
                  <a:cubicBezTo>
                    <a:pt x="196453" y="105042"/>
                    <a:pt x="194548" y="107899"/>
                    <a:pt x="197406" y="102184"/>
                  </a:cubicBezTo>
                  <a:close/>
                </a:path>
              </a:pathLst>
            </a:custGeom>
            <a:grp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xmlns="" id="{B84C8BA0-EBA6-5114-D1CF-1E1B39E5171B}"/>
                </a:ext>
              </a:extLst>
            </p:cNvPr>
            <p:cNvSpPr/>
            <p:nvPr/>
          </p:nvSpPr>
          <p:spPr>
            <a:xfrm>
              <a:off x="3941794" y="2836215"/>
              <a:ext cx="1208" cy="1987"/>
            </a:xfrm>
            <a:custGeom>
              <a:avLst/>
              <a:gdLst>
                <a:gd name="connsiteX0" fmla="*/ 1342 w 1742"/>
                <a:gd name="connsiteY0" fmla="*/ 2583 h 2866"/>
                <a:gd name="connsiteX1" fmla="*/ 1342 w 1742"/>
                <a:gd name="connsiteY1" fmla="*/ 2583 h 2866"/>
                <a:gd name="connsiteX2" fmla="*/ 1342 w 1742"/>
                <a:gd name="connsiteY2" fmla="*/ 2583 h 2866"/>
              </a:gdLst>
              <a:ahLst/>
              <a:cxnLst>
                <a:cxn ang="0">
                  <a:pos x="connsiteX0" y="connsiteY0"/>
                </a:cxn>
                <a:cxn ang="0">
                  <a:pos x="connsiteX1" y="connsiteY1"/>
                </a:cxn>
                <a:cxn ang="0">
                  <a:pos x="connsiteX2" y="connsiteY2"/>
                </a:cxn>
              </a:cxnLst>
              <a:rect l="l" t="t" r="r" b="b"/>
              <a:pathLst>
                <a:path w="1742" h="2866">
                  <a:moveTo>
                    <a:pt x="1342" y="2583"/>
                  </a:moveTo>
                  <a:cubicBezTo>
                    <a:pt x="3247" y="4488"/>
                    <a:pt x="-2469" y="-4085"/>
                    <a:pt x="1342" y="2583"/>
                  </a:cubicBezTo>
                  <a:lnTo>
                    <a:pt x="1342" y="2583"/>
                  </a:lnTo>
                  <a:close/>
                </a:path>
              </a:pathLst>
            </a:custGeom>
            <a:grp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xmlns="" id="{BCAA693B-E923-53B8-3F40-6DEB1BB7FAD6}"/>
                </a:ext>
              </a:extLst>
            </p:cNvPr>
            <p:cNvSpPr/>
            <p:nvPr/>
          </p:nvSpPr>
          <p:spPr>
            <a:xfrm>
              <a:off x="3939993" y="2719927"/>
              <a:ext cx="1130" cy="1348"/>
            </a:xfrm>
            <a:custGeom>
              <a:avLst/>
              <a:gdLst>
                <a:gd name="connsiteX0" fmla="*/ 129 w 1629"/>
                <a:gd name="connsiteY0" fmla="*/ 735 h 1944"/>
                <a:gd name="connsiteX1" fmla="*/ 129 w 1629"/>
                <a:gd name="connsiteY1" fmla="*/ 735 h 1944"/>
                <a:gd name="connsiteX2" fmla="*/ 129 w 1629"/>
                <a:gd name="connsiteY2" fmla="*/ 735 h 1944"/>
              </a:gdLst>
              <a:ahLst/>
              <a:cxnLst>
                <a:cxn ang="0">
                  <a:pos x="connsiteX0" y="connsiteY0"/>
                </a:cxn>
                <a:cxn ang="0">
                  <a:pos x="connsiteX1" y="connsiteY1"/>
                </a:cxn>
                <a:cxn ang="0">
                  <a:pos x="connsiteX2" y="connsiteY2"/>
                </a:cxn>
              </a:cxnLst>
              <a:rect l="l" t="t" r="r" b="b"/>
              <a:pathLst>
                <a:path w="1629" h="1944">
                  <a:moveTo>
                    <a:pt x="129" y="735"/>
                  </a:moveTo>
                  <a:cubicBezTo>
                    <a:pt x="129" y="735"/>
                    <a:pt x="129" y="735"/>
                    <a:pt x="129" y="735"/>
                  </a:cubicBezTo>
                  <a:cubicBezTo>
                    <a:pt x="3939" y="4545"/>
                    <a:pt x="-823" y="-2123"/>
                    <a:pt x="129" y="735"/>
                  </a:cubicBezTo>
                  <a:close/>
                </a:path>
              </a:pathLst>
            </a:custGeom>
            <a:grp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xmlns="" id="{08FFAA2C-B58B-8600-EBEB-523994614C1A}"/>
                </a:ext>
              </a:extLst>
            </p:cNvPr>
            <p:cNvSpPr/>
            <p:nvPr/>
          </p:nvSpPr>
          <p:spPr>
            <a:xfrm>
              <a:off x="3785080" y="2674492"/>
              <a:ext cx="161380" cy="83594"/>
            </a:xfrm>
            <a:custGeom>
              <a:avLst/>
              <a:gdLst>
                <a:gd name="connsiteX0" fmla="*/ 178758 w 232723"/>
                <a:gd name="connsiteY0" fmla="*/ 13870 h 120549"/>
                <a:gd name="connsiteX1" fmla="*/ 168281 w 232723"/>
                <a:gd name="connsiteY1" fmla="*/ 14822 h 120549"/>
                <a:gd name="connsiteX2" fmla="*/ 161613 w 232723"/>
                <a:gd name="connsiteY2" fmla="*/ 11965 h 120549"/>
                <a:gd name="connsiteX3" fmla="*/ 161613 w 232723"/>
                <a:gd name="connsiteY3" fmla="*/ 2440 h 120549"/>
                <a:gd name="connsiteX4" fmla="*/ 150183 w 232723"/>
                <a:gd name="connsiteY4" fmla="*/ 535 h 120549"/>
                <a:gd name="connsiteX5" fmla="*/ 147326 w 232723"/>
                <a:gd name="connsiteY5" fmla="*/ 7202 h 120549"/>
                <a:gd name="connsiteX6" fmla="*/ 140658 w 232723"/>
                <a:gd name="connsiteY6" fmla="*/ 7202 h 120549"/>
                <a:gd name="connsiteX7" fmla="*/ 133991 w 232723"/>
                <a:gd name="connsiteY7" fmla="*/ 3392 h 120549"/>
                <a:gd name="connsiteX8" fmla="*/ 120656 w 232723"/>
                <a:gd name="connsiteY8" fmla="*/ 10060 h 120549"/>
                <a:gd name="connsiteX9" fmla="*/ 119703 w 232723"/>
                <a:gd name="connsiteY9" fmla="*/ 3392 h 120549"/>
                <a:gd name="connsiteX10" fmla="*/ 105416 w 232723"/>
                <a:gd name="connsiteY10" fmla="*/ 6250 h 120549"/>
                <a:gd name="connsiteX11" fmla="*/ 99701 w 232723"/>
                <a:gd name="connsiteY11" fmla="*/ 15775 h 120549"/>
                <a:gd name="connsiteX12" fmla="*/ 109226 w 232723"/>
                <a:gd name="connsiteY12" fmla="*/ 17680 h 120549"/>
                <a:gd name="connsiteX13" fmla="*/ 115893 w 232723"/>
                <a:gd name="connsiteY13" fmla="*/ 19585 h 120549"/>
                <a:gd name="connsiteX14" fmla="*/ 117798 w 232723"/>
                <a:gd name="connsiteY14" fmla="*/ 27205 h 120549"/>
                <a:gd name="connsiteX15" fmla="*/ 124466 w 232723"/>
                <a:gd name="connsiteY15" fmla="*/ 29110 h 120549"/>
                <a:gd name="connsiteX16" fmla="*/ 133038 w 232723"/>
                <a:gd name="connsiteY16" fmla="*/ 31967 h 120549"/>
                <a:gd name="connsiteX17" fmla="*/ 139706 w 232723"/>
                <a:gd name="connsiteY17" fmla="*/ 37682 h 120549"/>
                <a:gd name="connsiteX18" fmla="*/ 144468 w 232723"/>
                <a:gd name="connsiteY18" fmla="*/ 46255 h 120549"/>
                <a:gd name="connsiteX19" fmla="*/ 151136 w 232723"/>
                <a:gd name="connsiteY19" fmla="*/ 51970 h 120549"/>
                <a:gd name="connsiteX20" fmla="*/ 152088 w 232723"/>
                <a:gd name="connsiteY20" fmla="*/ 55780 h 120549"/>
                <a:gd name="connsiteX21" fmla="*/ 140658 w 232723"/>
                <a:gd name="connsiteY21" fmla="*/ 51970 h 120549"/>
                <a:gd name="connsiteX22" fmla="*/ 133991 w 232723"/>
                <a:gd name="connsiteY22" fmla="*/ 48160 h 120549"/>
                <a:gd name="connsiteX23" fmla="*/ 125418 w 232723"/>
                <a:gd name="connsiteY23" fmla="*/ 43397 h 120549"/>
                <a:gd name="connsiteX24" fmla="*/ 116846 w 232723"/>
                <a:gd name="connsiteY24" fmla="*/ 37682 h 120549"/>
                <a:gd name="connsiteX25" fmla="*/ 106368 w 232723"/>
                <a:gd name="connsiteY25" fmla="*/ 28157 h 120549"/>
                <a:gd name="connsiteX26" fmla="*/ 97796 w 232723"/>
                <a:gd name="connsiteY26" fmla="*/ 27205 h 120549"/>
                <a:gd name="connsiteX27" fmla="*/ 87318 w 232723"/>
                <a:gd name="connsiteY27" fmla="*/ 23395 h 120549"/>
                <a:gd name="connsiteX28" fmla="*/ 78746 w 232723"/>
                <a:gd name="connsiteY28" fmla="*/ 27205 h 120549"/>
                <a:gd name="connsiteX29" fmla="*/ 74936 w 232723"/>
                <a:gd name="connsiteY29" fmla="*/ 38635 h 120549"/>
                <a:gd name="connsiteX30" fmla="*/ 85413 w 232723"/>
                <a:gd name="connsiteY30" fmla="*/ 48160 h 120549"/>
                <a:gd name="connsiteX31" fmla="*/ 91128 w 232723"/>
                <a:gd name="connsiteY31" fmla="*/ 51017 h 120549"/>
                <a:gd name="connsiteX32" fmla="*/ 96843 w 232723"/>
                <a:gd name="connsiteY32" fmla="*/ 51970 h 120549"/>
                <a:gd name="connsiteX33" fmla="*/ 98748 w 232723"/>
                <a:gd name="connsiteY33" fmla="*/ 59590 h 120549"/>
                <a:gd name="connsiteX34" fmla="*/ 111131 w 232723"/>
                <a:gd name="connsiteY34" fmla="*/ 67210 h 120549"/>
                <a:gd name="connsiteX35" fmla="*/ 102558 w 232723"/>
                <a:gd name="connsiteY35" fmla="*/ 67210 h 120549"/>
                <a:gd name="connsiteX36" fmla="*/ 96843 w 232723"/>
                <a:gd name="connsiteY36" fmla="*/ 66257 h 120549"/>
                <a:gd name="connsiteX37" fmla="*/ 93033 w 232723"/>
                <a:gd name="connsiteY37" fmla="*/ 62447 h 120549"/>
                <a:gd name="connsiteX38" fmla="*/ 84461 w 232723"/>
                <a:gd name="connsiteY38" fmla="*/ 58637 h 120549"/>
                <a:gd name="connsiteX39" fmla="*/ 85413 w 232723"/>
                <a:gd name="connsiteY39" fmla="*/ 51017 h 120549"/>
                <a:gd name="connsiteX40" fmla="*/ 75888 w 232723"/>
                <a:gd name="connsiteY40" fmla="*/ 51970 h 120549"/>
                <a:gd name="connsiteX41" fmla="*/ 70173 w 232723"/>
                <a:gd name="connsiteY41" fmla="*/ 49112 h 120549"/>
                <a:gd name="connsiteX42" fmla="*/ 68268 w 232723"/>
                <a:gd name="connsiteY42" fmla="*/ 45302 h 120549"/>
                <a:gd name="connsiteX43" fmla="*/ 63506 w 232723"/>
                <a:gd name="connsiteY43" fmla="*/ 39587 h 120549"/>
                <a:gd name="connsiteX44" fmla="*/ 59696 w 232723"/>
                <a:gd name="connsiteY44" fmla="*/ 31015 h 120549"/>
                <a:gd name="connsiteX45" fmla="*/ 49218 w 232723"/>
                <a:gd name="connsiteY45" fmla="*/ 28157 h 120549"/>
                <a:gd name="connsiteX46" fmla="*/ 46361 w 232723"/>
                <a:gd name="connsiteY46" fmla="*/ 22442 h 120549"/>
                <a:gd name="connsiteX47" fmla="*/ 39693 w 232723"/>
                <a:gd name="connsiteY47" fmla="*/ 19585 h 120549"/>
                <a:gd name="connsiteX48" fmla="*/ 31121 w 232723"/>
                <a:gd name="connsiteY48" fmla="*/ 12917 h 120549"/>
                <a:gd name="connsiteX49" fmla="*/ 641 w 232723"/>
                <a:gd name="connsiteY49" fmla="*/ 11965 h 120549"/>
                <a:gd name="connsiteX50" fmla="*/ 2546 w 232723"/>
                <a:gd name="connsiteY50" fmla="*/ 23395 h 120549"/>
                <a:gd name="connsiteX51" fmla="*/ 10166 w 232723"/>
                <a:gd name="connsiteY51" fmla="*/ 32920 h 120549"/>
                <a:gd name="connsiteX52" fmla="*/ 6356 w 232723"/>
                <a:gd name="connsiteY52" fmla="*/ 47207 h 120549"/>
                <a:gd name="connsiteX53" fmla="*/ 12071 w 232723"/>
                <a:gd name="connsiteY53" fmla="*/ 51970 h 120549"/>
                <a:gd name="connsiteX54" fmla="*/ 28263 w 232723"/>
                <a:gd name="connsiteY54" fmla="*/ 50065 h 120549"/>
                <a:gd name="connsiteX55" fmla="*/ 29216 w 232723"/>
                <a:gd name="connsiteY55" fmla="*/ 55780 h 120549"/>
                <a:gd name="connsiteX56" fmla="*/ 32073 w 232723"/>
                <a:gd name="connsiteY56" fmla="*/ 63400 h 120549"/>
                <a:gd name="connsiteX57" fmla="*/ 36836 w 232723"/>
                <a:gd name="connsiteY57" fmla="*/ 61495 h 120549"/>
                <a:gd name="connsiteX58" fmla="*/ 41598 w 232723"/>
                <a:gd name="connsiteY58" fmla="*/ 67210 h 120549"/>
                <a:gd name="connsiteX59" fmla="*/ 50171 w 232723"/>
                <a:gd name="connsiteY59" fmla="*/ 67210 h 120549"/>
                <a:gd name="connsiteX60" fmla="*/ 55886 w 232723"/>
                <a:gd name="connsiteY60" fmla="*/ 66257 h 120549"/>
                <a:gd name="connsiteX61" fmla="*/ 61601 w 232723"/>
                <a:gd name="connsiteY61" fmla="*/ 70067 h 120549"/>
                <a:gd name="connsiteX62" fmla="*/ 60648 w 232723"/>
                <a:gd name="connsiteY62" fmla="*/ 75782 h 120549"/>
                <a:gd name="connsiteX63" fmla="*/ 58743 w 232723"/>
                <a:gd name="connsiteY63" fmla="*/ 80545 h 120549"/>
                <a:gd name="connsiteX64" fmla="*/ 72078 w 232723"/>
                <a:gd name="connsiteY64" fmla="*/ 85307 h 120549"/>
                <a:gd name="connsiteX65" fmla="*/ 78746 w 232723"/>
                <a:gd name="connsiteY65" fmla="*/ 82450 h 120549"/>
                <a:gd name="connsiteX66" fmla="*/ 89223 w 232723"/>
                <a:gd name="connsiteY66" fmla="*/ 78640 h 120549"/>
                <a:gd name="connsiteX67" fmla="*/ 97796 w 232723"/>
                <a:gd name="connsiteY67" fmla="*/ 82450 h 120549"/>
                <a:gd name="connsiteX68" fmla="*/ 110178 w 232723"/>
                <a:gd name="connsiteY68" fmla="*/ 82450 h 120549"/>
                <a:gd name="connsiteX69" fmla="*/ 118751 w 232723"/>
                <a:gd name="connsiteY69" fmla="*/ 82450 h 120549"/>
                <a:gd name="connsiteX70" fmla="*/ 124466 w 232723"/>
                <a:gd name="connsiteY70" fmla="*/ 78640 h 120549"/>
                <a:gd name="connsiteX71" fmla="*/ 132086 w 232723"/>
                <a:gd name="connsiteY71" fmla="*/ 75782 h 120549"/>
                <a:gd name="connsiteX72" fmla="*/ 143516 w 232723"/>
                <a:gd name="connsiteY72" fmla="*/ 73877 h 120549"/>
                <a:gd name="connsiteX73" fmla="*/ 141611 w 232723"/>
                <a:gd name="connsiteY73" fmla="*/ 79592 h 120549"/>
                <a:gd name="connsiteX74" fmla="*/ 134943 w 232723"/>
                <a:gd name="connsiteY74" fmla="*/ 82450 h 120549"/>
                <a:gd name="connsiteX75" fmla="*/ 129228 w 232723"/>
                <a:gd name="connsiteY75" fmla="*/ 88165 h 120549"/>
                <a:gd name="connsiteX76" fmla="*/ 134943 w 232723"/>
                <a:gd name="connsiteY76" fmla="*/ 97690 h 120549"/>
                <a:gd name="connsiteX77" fmla="*/ 133991 w 232723"/>
                <a:gd name="connsiteY77" fmla="*/ 106262 h 120549"/>
                <a:gd name="connsiteX78" fmla="*/ 134943 w 232723"/>
                <a:gd name="connsiteY78" fmla="*/ 116740 h 120549"/>
                <a:gd name="connsiteX79" fmla="*/ 160661 w 232723"/>
                <a:gd name="connsiteY79" fmla="*/ 119597 h 120549"/>
                <a:gd name="connsiteX80" fmla="*/ 168281 w 232723"/>
                <a:gd name="connsiteY80" fmla="*/ 117692 h 120549"/>
                <a:gd name="connsiteX81" fmla="*/ 176853 w 232723"/>
                <a:gd name="connsiteY81" fmla="*/ 116740 h 120549"/>
                <a:gd name="connsiteX82" fmla="*/ 184473 w 232723"/>
                <a:gd name="connsiteY82" fmla="*/ 116740 h 120549"/>
                <a:gd name="connsiteX83" fmla="*/ 190188 w 232723"/>
                <a:gd name="connsiteY83" fmla="*/ 118645 h 120549"/>
                <a:gd name="connsiteX84" fmla="*/ 196856 w 232723"/>
                <a:gd name="connsiteY84" fmla="*/ 120550 h 120549"/>
                <a:gd name="connsiteX85" fmla="*/ 205428 w 232723"/>
                <a:gd name="connsiteY85" fmla="*/ 117692 h 120549"/>
                <a:gd name="connsiteX86" fmla="*/ 213048 w 232723"/>
                <a:gd name="connsiteY86" fmla="*/ 113882 h 120549"/>
                <a:gd name="connsiteX87" fmla="*/ 221621 w 232723"/>
                <a:gd name="connsiteY87" fmla="*/ 105310 h 120549"/>
                <a:gd name="connsiteX88" fmla="*/ 219716 w 232723"/>
                <a:gd name="connsiteY88" fmla="*/ 99595 h 120549"/>
                <a:gd name="connsiteX89" fmla="*/ 213048 w 232723"/>
                <a:gd name="connsiteY89" fmla="*/ 98642 h 120549"/>
                <a:gd name="connsiteX90" fmla="*/ 212096 w 232723"/>
                <a:gd name="connsiteY90" fmla="*/ 88165 h 120549"/>
                <a:gd name="connsiteX91" fmla="*/ 219716 w 232723"/>
                <a:gd name="connsiteY91" fmla="*/ 86260 h 120549"/>
                <a:gd name="connsiteX92" fmla="*/ 223526 w 232723"/>
                <a:gd name="connsiteY92" fmla="*/ 92927 h 120549"/>
                <a:gd name="connsiteX93" fmla="*/ 231146 w 232723"/>
                <a:gd name="connsiteY93" fmla="*/ 92927 h 120549"/>
                <a:gd name="connsiteX94" fmla="*/ 229241 w 232723"/>
                <a:gd name="connsiteY94" fmla="*/ 84355 h 120549"/>
                <a:gd name="connsiteX95" fmla="*/ 231146 w 232723"/>
                <a:gd name="connsiteY95" fmla="*/ 78640 h 120549"/>
                <a:gd name="connsiteX96" fmla="*/ 227336 w 232723"/>
                <a:gd name="connsiteY96" fmla="*/ 71020 h 120549"/>
                <a:gd name="connsiteX97" fmla="*/ 226383 w 232723"/>
                <a:gd name="connsiteY97" fmla="*/ 69115 h 120549"/>
                <a:gd name="connsiteX98" fmla="*/ 224478 w 232723"/>
                <a:gd name="connsiteY98" fmla="*/ 64352 h 120549"/>
                <a:gd name="connsiteX99" fmla="*/ 221621 w 232723"/>
                <a:gd name="connsiteY99" fmla="*/ 57685 h 120549"/>
                <a:gd name="connsiteX100" fmla="*/ 223526 w 232723"/>
                <a:gd name="connsiteY100" fmla="*/ 51970 h 120549"/>
                <a:gd name="connsiteX101" fmla="*/ 224478 w 232723"/>
                <a:gd name="connsiteY101" fmla="*/ 36730 h 120549"/>
                <a:gd name="connsiteX102" fmla="*/ 221621 w 232723"/>
                <a:gd name="connsiteY102" fmla="*/ 31967 h 120549"/>
                <a:gd name="connsiteX103" fmla="*/ 220668 w 232723"/>
                <a:gd name="connsiteY103" fmla="*/ 26252 h 120549"/>
                <a:gd name="connsiteX104" fmla="*/ 222573 w 232723"/>
                <a:gd name="connsiteY104" fmla="*/ 19585 h 120549"/>
                <a:gd name="connsiteX105" fmla="*/ 211143 w 232723"/>
                <a:gd name="connsiteY105" fmla="*/ 13870 h 120549"/>
                <a:gd name="connsiteX106" fmla="*/ 201618 w 232723"/>
                <a:gd name="connsiteY106" fmla="*/ 10060 h 120549"/>
                <a:gd name="connsiteX107" fmla="*/ 186378 w 232723"/>
                <a:gd name="connsiteY107" fmla="*/ 11965 h 120549"/>
                <a:gd name="connsiteX108" fmla="*/ 178758 w 232723"/>
                <a:gd name="connsiteY108" fmla="*/ 13870 h 12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32723" h="120549">
                  <a:moveTo>
                    <a:pt x="178758" y="13870"/>
                  </a:moveTo>
                  <a:cubicBezTo>
                    <a:pt x="178758" y="13870"/>
                    <a:pt x="170186" y="16727"/>
                    <a:pt x="168281" y="14822"/>
                  </a:cubicBezTo>
                  <a:cubicBezTo>
                    <a:pt x="166376" y="12917"/>
                    <a:pt x="162566" y="13870"/>
                    <a:pt x="161613" y="11965"/>
                  </a:cubicBezTo>
                  <a:cubicBezTo>
                    <a:pt x="160661" y="9107"/>
                    <a:pt x="160661" y="8155"/>
                    <a:pt x="161613" y="2440"/>
                  </a:cubicBezTo>
                  <a:cubicBezTo>
                    <a:pt x="162566" y="-3275"/>
                    <a:pt x="152088" y="3392"/>
                    <a:pt x="150183" y="535"/>
                  </a:cubicBezTo>
                  <a:cubicBezTo>
                    <a:pt x="148278" y="-2323"/>
                    <a:pt x="147326" y="7202"/>
                    <a:pt x="147326" y="7202"/>
                  </a:cubicBezTo>
                  <a:cubicBezTo>
                    <a:pt x="147326" y="7202"/>
                    <a:pt x="143516" y="10060"/>
                    <a:pt x="140658" y="7202"/>
                  </a:cubicBezTo>
                  <a:cubicBezTo>
                    <a:pt x="137801" y="4345"/>
                    <a:pt x="139706" y="3392"/>
                    <a:pt x="133991" y="3392"/>
                  </a:cubicBezTo>
                  <a:cubicBezTo>
                    <a:pt x="132086" y="3392"/>
                    <a:pt x="124466" y="10060"/>
                    <a:pt x="120656" y="10060"/>
                  </a:cubicBezTo>
                  <a:cubicBezTo>
                    <a:pt x="116846" y="10060"/>
                    <a:pt x="121608" y="6250"/>
                    <a:pt x="119703" y="3392"/>
                  </a:cubicBezTo>
                  <a:cubicBezTo>
                    <a:pt x="117798" y="535"/>
                    <a:pt x="109226" y="6250"/>
                    <a:pt x="105416" y="6250"/>
                  </a:cubicBezTo>
                  <a:cubicBezTo>
                    <a:pt x="101606" y="5297"/>
                    <a:pt x="97796" y="15775"/>
                    <a:pt x="99701" y="15775"/>
                  </a:cubicBezTo>
                  <a:cubicBezTo>
                    <a:pt x="101606" y="15775"/>
                    <a:pt x="106368" y="17680"/>
                    <a:pt x="109226" y="17680"/>
                  </a:cubicBezTo>
                  <a:cubicBezTo>
                    <a:pt x="112083" y="17680"/>
                    <a:pt x="114941" y="18632"/>
                    <a:pt x="115893" y="19585"/>
                  </a:cubicBezTo>
                  <a:cubicBezTo>
                    <a:pt x="116846" y="21490"/>
                    <a:pt x="118751" y="23395"/>
                    <a:pt x="117798" y="27205"/>
                  </a:cubicBezTo>
                  <a:cubicBezTo>
                    <a:pt x="116846" y="30062"/>
                    <a:pt x="122561" y="27205"/>
                    <a:pt x="124466" y="29110"/>
                  </a:cubicBezTo>
                  <a:cubicBezTo>
                    <a:pt x="126371" y="31015"/>
                    <a:pt x="131133" y="31015"/>
                    <a:pt x="133038" y="31967"/>
                  </a:cubicBezTo>
                  <a:cubicBezTo>
                    <a:pt x="134943" y="32920"/>
                    <a:pt x="138753" y="35777"/>
                    <a:pt x="139706" y="37682"/>
                  </a:cubicBezTo>
                  <a:cubicBezTo>
                    <a:pt x="140658" y="39587"/>
                    <a:pt x="144468" y="40540"/>
                    <a:pt x="144468" y="46255"/>
                  </a:cubicBezTo>
                  <a:cubicBezTo>
                    <a:pt x="144468" y="51017"/>
                    <a:pt x="151136" y="51970"/>
                    <a:pt x="151136" y="51970"/>
                  </a:cubicBezTo>
                  <a:cubicBezTo>
                    <a:pt x="151136" y="51970"/>
                    <a:pt x="153041" y="56732"/>
                    <a:pt x="152088" y="55780"/>
                  </a:cubicBezTo>
                  <a:cubicBezTo>
                    <a:pt x="151136" y="54827"/>
                    <a:pt x="149231" y="55780"/>
                    <a:pt x="140658" y="51970"/>
                  </a:cubicBezTo>
                  <a:cubicBezTo>
                    <a:pt x="137801" y="50065"/>
                    <a:pt x="133991" y="50065"/>
                    <a:pt x="133991" y="48160"/>
                  </a:cubicBezTo>
                  <a:cubicBezTo>
                    <a:pt x="133038" y="45302"/>
                    <a:pt x="125418" y="45302"/>
                    <a:pt x="125418" y="43397"/>
                  </a:cubicBezTo>
                  <a:cubicBezTo>
                    <a:pt x="125418" y="41492"/>
                    <a:pt x="117798" y="42445"/>
                    <a:pt x="116846" y="37682"/>
                  </a:cubicBezTo>
                  <a:cubicBezTo>
                    <a:pt x="115893" y="33872"/>
                    <a:pt x="111131" y="35777"/>
                    <a:pt x="106368" y="28157"/>
                  </a:cubicBezTo>
                  <a:cubicBezTo>
                    <a:pt x="101606" y="20537"/>
                    <a:pt x="100653" y="29110"/>
                    <a:pt x="97796" y="27205"/>
                  </a:cubicBezTo>
                  <a:cubicBezTo>
                    <a:pt x="94938" y="25300"/>
                    <a:pt x="90176" y="25300"/>
                    <a:pt x="87318" y="23395"/>
                  </a:cubicBezTo>
                  <a:cubicBezTo>
                    <a:pt x="84461" y="21490"/>
                    <a:pt x="81603" y="24347"/>
                    <a:pt x="78746" y="27205"/>
                  </a:cubicBezTo>
                  <a:cubicBezTo>
                    <a:pt x="75888" y="30062"/>
                    <a:pt x="78746" y="31967"/>
                    <a:pt x="74936" y="38635"/>
                  </a:cubicBezTo>
                  <a:cubicBezTo>
                    <a:pt x="73983" y="40540"/>
                    <a:pt x="78746" y="44350"/>
                    <a:pt x="85413" y="48160"/>
                  </a:cubicBezTo>
                  <a:cubicBezTo>
                    <a:pt x="86366" y="49112"/>
                    <a:pt x="89223" y="51017"/>
                    <a:pt x="91128" y="51017"/>
                  </a:cubicBezTo>
                  <a:cubicBezTo>
                    <a:pt x="93033" y="51017"/>
                    <a:pt x="96843" y="51970"/>
                    <a:pt x="96843" y="51970"/>
                  </a:cubicBezTo>
                  <a:cubicBezTo>
                    <a:pt x="96843" y="51970"/>
                    <a:pt x="98748" y="57685"/>
                    <a:pt x="98748" y="59590"/>
                  </a:cubicBezTo>
                  <a:cubicBezTo>
                    <a:pt x="99701" y="61495"/>
                    <a:pt x="111131" y="66257"/>
                    <a:pt x="111131" y="67210"/>
                  </a:cubicBezTo>
                  <a:cubicBezTo>
                    <a:pt x="111131" y="69115"/>
                    <a:pt x="102558" y="67210"/>
                    <a:pt x="102558" y="67210"/>
                  </a:cubicBezTo>
                  <a:cubicBezTo>
                    <a:pt x="102558" y="67210"/>
                    <a:pt x="99701" y="69115"/>
                    <a:pt x="96843" y="66257"/>
                  </a:cubicBezTo>
                  <a:cubicBezTo>
                    <a:pt x="93986" y="64352"/>
                    <a:pt x="94938" y="65305"/>
                    <a:pt x="93033" y="62447"/>
                  </a:cubicBezTo>
                  <a:cubicBezTo>
                    <a:pt x="91128" y="59590"/>
                    <a:pt x="91128" y="63400"/>
                    <a:pt x="84461" y="58637"/>
                  </a:cubicBezTo>
                  <a:cubicBezTo>
                    <a:pt x="82556" y="56732"/>
                    <a:pt x="85413" y="51017"/>
                    <a:pt x="85413" y="51017"/>
                  </a:cubicBezTo>
                  <a:cubicBezTo>
                    <a:pt x="85413" y="51017"/>
                    <a:pt x="77793" y="53875"/>
                    <a:pt x="75888" y="51970"/>
                  </a:cubicBezTo>
                  <a:cubicBezTo>
                    <a:pt x="73983" y="50065"/>
                    <a:pt x="72078" y="53875"/>
                    <a:pt x="70173" y="49112"/>
                  </a:cubicBezTo>
                  <a:cubicBezTo>
                    <a:pt x="68268" y="44350"/>
                    <a:pt x="70173" y="49112"/>
                    <a:pt x="68268" y="45302"/>
                  </a:cubicBezTo>
                  <a:cubicBezTo>
                    <a:pt x="66363" y="41492"/>
                    <a:pt x="68268" y="45302"/>
                    <a:pt x="63506" y="39587"/>
                  </a:cubicBezTo>
                  <a:cubicBezTo>
                    <a:pt x="61601" y="37682"/>
                    <a:pt x="64458" y="36730"/>
                    <a:pt x="59696" y="31015"/>
                  </a:cubicBezTo>
                  <a:cubicBezTo>
                    <a:pt x="58743" y="30062"/>
                    <a:pt x="52076" y="29110"/>
                    <a:pt x="49218" y="28157"/>
                  </a:cubicBezTo>
                  <a:cubicBezTo>
                    <a:pt x="46361" y="27205"/>
                    <a:pt x="46361" y="27205"/>
                    <a:pt x="46361" y="22442"/>
                  </a:cubicBezTo>
                  <a:cubicBezTo>
                    <a:pt x="46361" y="18632"/>
                    <a:pt x="41598" y="20537"/>
                    <a:pt x="39693" y="19585"/>
                  </a:cubicBezTo>
                  <a:cubicBezTo>
                    <a:pt x="37788" y="17680"/>
                    <a:pt x="33978" y="16727"/>
                    <a:pt x="31121" y="12917"/>
                  </a:cubicBezTo>
                  <a:cubicBezTo>
                    <a:pt x="28263" y="9107"/>
                    <a:pt x="2546" y="10060"/>
                    <a:pt x="641" y="11965"/>
                  </a:cubicBezTo>
                  <a:cubicBezTo>
                    <a:pt x="-1264" y="13870"/>
                    <a:pt x="1593" y="18632"/>
                    <a:pt x="2546" y="23395"/>
                  </a:cubicBezTo>
                  <a:cubicBezTo>
                    <a:pt x="3498" y="28157"/>
                    <a:pt x="8261" y="30062"/>
                    <a:pt x="10166" y="32920"/>
                  </a:cubicBezTo>
                  <a:cubicBezTo>
                    <a:pt x="13023" y="35777"/>
                    <a:pt x="11118" y="35777"/>
                    <a:pt x="6356" y="47207"/>
                  </a:cubicBezTo>
                  <a:cubicBezTo>
                    <a:pt x="1593" y="58637"/>
                    <a:pt x="10166" y="51017"/>
                    <a:pt x="12071" y="51970"/>
                  </a:cubicBezTo>
                  <a:cubicBezTo>
                    <a:pt x="13976" y="52922"/>
                    <a:pt x="24453" y="51017"/>
                    <a:pt x="28263" y="50065"/>
                  </a:cubicBezTo>
                  <a:cubicBezTo>
                    <a:pt x="31121" y="49112"/>
                    <a:pt x="29216" y="55780"/>
                    <a:pt x="29216" y="55780"/>
                  </a:cubicBezTo>
                  <a:cubicBezTo>
                    <a:pt x="28263" y="57685"/>
                    <a:pt x="32073" y="63400"/>
                    <a:pt x="32073" y="63400"/>
                  </a:cubicBezTo>
                  <a:cubicBezTo>
                    <a:pt x="32073" y="63400"/>
                    <a:pt x="37788" y="57685"/>
                    <a:pt x="36836" y="61495"/>
                  </a:cubicBezTo>
                  <a:cubicBezTo>
                    <a:pt x="35883" y="64352"/>
                    <a:pt x="41598" y="67210"/>
                    <a:pt x="41598" y="67210"/>
                  </a:cubicBezTo>
                  <a:lnTo>
                    <a:pt x="50171" y="67210"/>
                  </a:lnTo>
                  <a:cubicBezTo>
                    <a:pt x="52076" y="66257"/>
                    <a:pt x="55886" y="66257"/>
                    <a:pt x="55886" y="66257"/>
                  </a:cubicBezTo>
                  <a:lnTo>
                    <a:pt x="61601" y="70067"/>
                  </a:lnTo>
                  <a:cubicBezTo>
                    <a:pt x="61601" y="70067"/>
                    <a:pt x="61601" y="72925"/>
                    <a:pt x="60648" y="75782"/>
                  </a:cubicBezTo>
                  <a:cubicBezTo>
                    <a:pt x="59696" y="78640"/>
                    <a:pt x="60648" y="75782"/>
                    <a:pt x="58743" y="80545"/>
                  </a:cubicBezTo>
                  <a:cubicBezTo>
                    <a:pt x="56838" y="85307"/>
                    <a:pt x="60648" y="83402"/>
                    <a:pt x="72078" y="85307"/>
                  </a:cubicBezTo>
                  <a:cubicBezTo>
                    <a:pt x="83508" y="87212"/>
                    <a:pt x="74936" y="84355"/>
                    <a:pt x="78746" y="82450"/>
                  </a:cubicBezTo>
                  <a:cubicBezTo>
                    <a:pt x="81603" y="79592"/>
                    <a:pt x="82556" y="80545"/>
                    <a:pt x="89223" y="78640"/>
                  </a:cubicBezTo>
                  <a:cubicBezTo>
                    <a:pt x="95891" y="76735"/>
                    <a:pt x="92081" y="79592"/>
                    <a:pt x="97796" y="82450"/>
                  </a:cubicBezTo>
                  <a:cubicBezTo>
                    <a:pt x="98748" y="83402"/>
                    <a:pt x="105416" y="83402"/>
                    <a:pt x="110178" y="82450"/>
                  </a:cubicBezTo>
                  <a:cubicBezTo>
                    <a:pt x="114941" y="81497"/>
                    <a:pt x="115893" y="85307"/>
                    <a:pt x="118751" y="82450"/>
                  </a:cubicBezTo>
                  <a:cubicBezTo>
                    <a:pt x="121608" y="79592"/>
                    <a:pt x="122561" y="80545"/>
                    <a:pt x="124466" y="78640"/>
                  </a:cubicBezTo>
                  <a:cubicBezTo>
                    <a:pt x="125418" y="76735"/>
                    <a:pt x="130181" y="76735"/>
                    <a:pt x="132086" y="75782"/>
                  </a:cubicBezTo>
                  <a:cubicBezTo>
                    <a:pt x="133991" y="74830"/>
                    <a:pt x="137801" y="76735"/>
                    <a:pt x="143516" y="73877"/>
                  </a:cubicBezTo>
                  <a:cubicBezTo>
                    <a:pt x="149231" y="71020"/>
                    <a:pt x="141611" y="79592"/>
                    <a:pt x="141611" y="79592"/>
                  </a:cubicBezTo>
                  <a:cubicBezTo>
                    <a:pt x="139706" y="78640"/>
                    <a:pt x="134943" y="82450"/>
                    <a:pt x="134943" y="82450"/>
                  </a:cubicBezTo>
                  <a:lnTo>
                    <a:pt x="129228" y="88165"/>
                  </a:lnTo>
                  <a:cubicBezTo>
                    <a:pt x="129228" y="88165"/>
                    <a:pt x="133038" y="95785"/>
                    <a:pt x="134943" y="97690"/>
                  </a:cubicBezTo>
                  <a:cubicBezTo>
                    <a:pt x="136848" y="99595"/>
                    <a:pt x="133991" y="106262"/>
                    <a:pt x="133991" y="106262"/>
                  </a:cubicBezTo>
                  <a:lnTo>
                    <a:pt x="134943" y="116740"/>
                  </a:lnTo>
                  <a:cubicBezTo>
                    <a:pt x="134943" y="116740"/>
                    <a:pt x="153993" y="120550"/>
                    <a:pt x="160661" y="119597"/>
                  </a:cubicBezTo>
                  <a:cubicBezTo>
                    <a:pt x="166376" y="117692"/>
                    <a:pt x="166376" y="118645"/>
                    <a:pt x="168281" y="117692"/>
                  </a:cubicBezTo>
                  <a:cubicBezTo>
                    <a:pt x="170186" y="115787"/>
                    <a:pt x="173996" y="116740"/>
                    <a:pt x="176853" y="116740"/>
                  </a:cubicBezTo>
                  <a:cubicBezTo>
                    <a:pt x="179711" y="115787"/>
                    <a:pt x="180663" y="116740"/>
                    <a:pt x="184473" y="116740"/>
                  </a:cubicBezTo>
                  <a:cubicBezTo>
                    <a:pt x="188283" y="116740"/>
                    <a:pt x="186378" y="117692"/>
                    <a:pt x="190188" y="118645"/>
                  </a:cubicBezTo>
                  <a:cubicBezTo>
                    <a:pt x="193998" y="119597"/>
                    <a:pt x="196856" y="120550"/>
                    <a:pt x="196856" y="120550"/>
                  </a:cubicBezTo>
                  <a:cubicBezTo>
                    <a:pt x="196856" y="120550"/>
                    <a:pt x="203523" y="120550"/>
                    <a:pt x="205428" y="117692"/>
                  </a:cubicBezTo>
                  <a:cubicBezTo>
                    <a:pt x="208286" y="114835"/>
                    <a:pt x="211143" y="114835"/>
                    <a:pt x="213048" y="113882"/>
                  </a:cubicBezTo>
                  <a:cubicBezTo>
                    <a:pt x="214953" y="112930"/>
                    <a:pt x="217811" y="113882"/>
                    <a:pt x="221621" y="105310"/>
                  </a:cubicBezTo>
                  <a:cubicBezTo>
                    <a:pt x="225431" y="96737"/>
                    <a:pt x="221621" y="105310"/>
                    <a:pt x="219716" y="99595"/>
                  </a:cubicBezTo>
                  <a:cubicBezTo>
                    <a:pt x="217811" y="94832"/>
                    <a:pt x="217811" y="100547"/>
                    <a:pt x="213048" y="98642"/>
                  </a:cubicBezTo>
                  <a:cubicBezTo>
                    <a:pt x="209238" y="96737"/>
                    <a:pt x="211143" y="98642"/>
                    <a:pt x="212096" y="88165"/>
                  </a:cubicBezTo>
                  <a:cubicBezTo>
                    <a:pt x="213048" y="78640"/>
                    <a:pt x="212096" y="88165"/>
                    <a:pt x="219716" y="86260"/>
                  </a:cubicBezTo>
                  <a:cubicBezTo>
                    <a:pt x="221621" y="86260"/>
                    <a:pt x="221621" y="89117"/>
                    <a:pt x="223526" y="92927"/>
                  </a:cubicBezTo>
                  <a:cubicBezTo>
                    <a:pt x="225431" y="96737"/>
                    <a:pt x="231146" y="94832"/>
                    <a:pt x="231146" y="92927"/>
                  </a:cubicBezTo>
                  <a:cubicBezTo>
                    <a:pt x="232098" y="91022"/>
                    <a:pt x="232098" y="90070"/>
                    <a:pt x="229241" y="84355"/>
                  </a:cubicBezTo>
                  <a:cubicBezTo>
                    <a:pt x="227336" y="78640"/>
                    <a:pt x="227336" y="81497"/>
                    <a:pt x="231146" y="78640"/>
                  </a:cubicBezTo>
                  <a:cubicBezTo>
                    <a:pt x="234956" y="75782"/>
                    <a:pt x="231146" y="78640"/>
                    <a:pt x="227336" y="71020"/>
                  </a:cubicBezTo>
                  <a:cubicBezTo>
                    <a:pt x="226383" y="70067"/>
                    <a:pt x="226383" y="69115"/>
                    <a:pt x="226383" y="69115"/>
                  </a:cubicBezTo>
                  <a:cubicBezTo>
                    <a:pt x="222573" y="65305"/>
                    <a:pt x="226383" y="69115"/>
                    <a:pt x="224478" y="64352"/>
                  </a:cubicBezTo>
                  <a:cubicBezTo>
                    <a:pt x="222573" y="59590"/>
                    <a:pt x="221621" y="60542"/>
                    <a:pt x="221621" y="57685"/>
                  </a:cubicBezTo>
                  <a:cubicBezTo>
                    <a:pt x="222573" y="54827"/>
                    <a:pt x="221621" y="57685"/>
                    <a:pt x="223526" y="51970"/>
                  </a:cubicBezTo>
                  <a:cubicBezTo>
                    <a:pt x="225431" y="46255"/>
                    <a:pt x="224478" y="42445"/>
                    <a:pt x="224478" y="36730"/>
                  </a:cubicBezTo>
                  <a:cubicBezTo>
                    <a:pt x="225431" y="31015"/>
                    <a:pt x="224478" y="36730"/>
                    <a:pt x="221621" y="31967"/>
                  </a:cubicBezTo>
                  <a:cubicBezTo>
                    <a:pt x="218763" y="27205"/>
                    <a:pt x="220668" y="29110"/>
                    <a:pt x="220668" y="26252"/>
                  </a:cubicBezTo>
                  <a:cubicBezTo>
                    <a:pt x="219716" y="23395"/>
                    <a:pt x="221621" y="24347"/>
                    <a:pt x="222573" y="19585"/>
                  </a:cubicBezTo>
                  <a:cubicBezTo>
                    <a:pt x="223526" y="15775"/>
                    <a:pt x="215906" y="19585"/>
                    <a:pt x="211143" y="13870"/>
                  </a:cubicBezTo>
                  <a:cubicBezTo>
                    <a:pt x="210191" y="12917"/>
                    <a:pt x="204476" y="12917"/>
                    <a:pt x="201618" y="10060"/>
                  </a:cubicBezTo>
                  <a:cubicBezTo>
                    <a:pt x="198761" y="6250"/>
                    <a:pt x="193998" y="10060"/>
                    <a:pt x="186378" y="11965"/>
                  </a:cubicBezTo>
                  <a:cubicBezTo>
                    <a:pt x="180663" y="10060"/>
                    <a:pt x="178758" y="13870"/>
                    <a:pt x="178758" y="13870"/>
                  </a:cubicBezTo>
                  <a:close/>
                </a:path>
              </a:pathLst>
            </a:custGeom>
            <a:grp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xmlns="" id="{44804E9D-0B03-84F6-2132-8AE5D23E8306}"/>
                </a:ext>
              </a:extLst>
            </p:cNvPr>
            <p:cNvSpPr/>
            <p:nvPr/>
          </p:nvSpPr>
          <p:spPr>
            <a:xfrm>
              <a:off x="3949276" y="2724513"/>
              <a:ext cx="23831" cy="12436"/>
            </a:xfrm>
            <a:custGeom>
              <a:avLst/>
              <a:gdLst>
                <a:gd name="connsiteX0" fmla="*/ 19126 w 34366"/>
                <a:gd name="connsiteY0" fmla="*/ 15077 h 17934"/>
                <a:gd name="connsiteX1" fmla="*/ 31509 w 34366"/>
                <a:gd name="connsiteY1" fmla="*/ 10314 h 17934"/>
                <a:gd name="connsiteX2" fmla="*/ 34366 w 34366"/>
                <a:gd name="connsiteY2" fmla="*/ 4599 h 17934"/>
                <a:gd name="connsiteX3" fmla="*/ 27699 w 34366"/>
                <a:gd name="connsiteY3" fmla="*/ 789 h 17934"/>
                <a:gd name="connsiteX4" fmla="*/ 17221 w 34366"/>
                <a:gd name="connsiteY4" fmla="*/ 2694 h 17934"/>
                <a:gd name="connsiteX5" fmla="*/ 1029 w 34366"/>
                <a:gd name="connsiteY5" fmla="*/ 8409 h 17934"/>
                <a:gd name="connsiteX6" fmla="*/ 1981 w 34366"/>
                <a:gd name="connsiteY6" fmla="*/ 13172 h 17934"/>
                <a:gd name="connsiteX7" fmla="*/ 6744 w 34366"/>
                <a:gd name="connsiteY7" fmla="*/ 16029 h 17934"/>
                <a:gd name="connsiteX8" fmla="*/ 14364 w 34366"/>
                <a:gd name="connsiteY8" fmla="*/ 17934 h 17934"/>
                <a:gd name="connsiteX9" fmla="*/ 19126 w 34366"/>
                <a:gd name="connsiteY9" fmla="*/ 15077 h 1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66" h="17934">
                  <a:moveTo>
                    <a:pt x="19126" y="15077"/>
                  </a:moveTo>
                  <a:cubicBezTo>
                    <a:pt x="27699" y="11267"/>
                    <a:pt x="28651" y="11267"/>
                    <a:pt x="31509" y="10314"/>
                  </a:cubicBezTo>
                  <a:lnTo>
                    <a:pt x="34366" y="4599"/>
                  </a:lnTo>
                  <a:cubicBezTo>
                    <a:pt x="34366" y="4599"/>
                    <a:pt x="29604" y="789"/>
                    <a:pt x="27699" y="789"/>
                  </a:cubicBezTo>
                  <a:cubicBezTo>
                    <a:pt x="21984" y="-1116"/>
                    <a:pt x="19126" y="789"/>
                    <a:pt x="17221" y="2694"/>
                  </a:cubicBezTo>
                  <a:cubicBezTo>
                    <a:pt x="10554" y="5552"/>
                    <a:pt x="1029" y="3647"/>
                    <a:pt x="1029" y="8409"/>
                  </a:cubicBezTo>
                  <a:cubicBezTo>
                    <a:pt x="1029" y="8409"/>
                    <a:pt x="-1829" y="11267"/>
                    <a:pt x="1981" y="13172"/>
                  </a:cubicBezTo>
                  <a:cubicBezTo>
                    <a:pt x="4839" y="15077"/>
                    <a:pt x="3886" y="16029"/>
                    <a:pt x="6744" y="16029"/>
                  </a:cubicBezTo>
                  <a:cubicBezTo>
                    <a:pt x="10554" y="16982"/>
                    <a:pt x="12459" y="17934"/>
                    <a:pt x="14364" y="17934"/>
                  </a:cubicBezTo>
                  <a:cubicBezTo>
                    <a:pt x="19126" y="15077"/>
                    <a:pt x="10554" y="18887"/>
                    <a:pt x="19126" y="15077"/>
                  </a:cubicBezTo>
                  <a:close/>
                </a:path>
              </a:pathLst>
            </a:custGeom>
            <a:grp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xmlns="" id="{D861CE08-88C8-4FF0-09B8-B46580CC135C}"/>
                </a:ext>
              </a:extLst>
            </p:cNvPr>
            <p:cNvSpPr/>
            <p:nvPr/>
          </p:nvSpPr>
          <p:spPr>
            <a:xfrm>
              <a:off x="3960193" y="2726063"/>
              <a:ext cx="68669" cy="45999"/>
            </a:xfrm>
            <a:custGeom>
              <a:avLst/>
              <a:gdLst>
                <a:gd name="connsiteX0" fmla="*/ 68152 w 99026"/>
                <a:gd name="connsiteY0" fmla="*/ 65229 h 66335"/>
                <a:gd name="connsiteX1" fmla="*/ 73867 w 99026"/>
                <a:gd name="connsiteY1" fmla="*/ 66182 h 66335"/>
                <a:gd name="connsiteX2" fmla="*/ 84345 w 99026"/>
                <a:gd name="connsiteY2" fmla="*/ 64277 h 66335"/>
                <a:gd name="connsiteX3" fmla="*/ 91965 w 99026"/>
                <a:gd name="connsiteY3" fmla="*/ 64277 h 66335"/>
                <a:gd name="connsiteX4" fmla="*/ 97680 w 99026"/>
                <a:gd name="connsiteY4" fmla="*/ 52847 h 66335"/>
                <a:gd name="connsiteX5" fmla="*/ 98632 w 99026"/>
                <a:gd name="connsiteY5" fmla="*/ 45227 h 66335"/>
                <a:gd name="connsiteX6" fmla="*/ 95775 w 99026"/>
                <a:gd name="connsiteY6" fmla="*/ 37607 h 66335"/>
                <a:gd name="connsiteX7" fmla="*/ 89107 w 99026"/>
                <a:gd name="connsiteY7" fmla="*/ 19509 h 66335"/>
                <a:gd name="connsiteX8" fmla="*/ 83392 w 99026"/>
                <a:gd name="connsiteY8" fmla="*/ 14747 h 66335"/>
                <a:gd name="connsiteX9" fmla="*/ 75772 w 99026"/>
                <a:gd name="connsiteY9" fmla="*/ 6174 h 66335"/>
                <a:gd name="connsiteX10" fmla="*/ 70057 w 99026"/>
                <a:gd name="connsiteY10" fmla="*/ 4269 h 66335"/>
                <a:gd name="connsiteX11" fmla="*/ 59580 w 99026"/>
                <a:gd name="connsiteY11" fmla="*/ 2364 h 66335"/>
                <a:gd name="connsiteX12" fmla="*/ 52912 w 99026"/>
                <a:gd name="connsiteY12" fmla="*/ 1412 h 66335"/>
                <a:gd name="connsiteX13" fmla="*/ 38625 w 99026"/>
                <a:gd name="connsiteY13" fmla="*/ 459 h 66335"/>
                <a:gd name="connsiteX14" fmla="*/ 31005 w 99026"/>
                <a:gd name="connsiteY14" fmla="*/ 8079 h 66335"/>
                <a:gd name="connsiteX15" fmla="*/ 23385 w 99026"/>
                <a:gd name="connsiteY15" fmla="*/ 14747 h 66335"/>
                <a:gd name="connsiteX16" fmla="*/ 14812 w 99026"/>
                <a:gd name="connsiteY16" fmla="*/ 17604 h 66335"/>
                <a:gd name="connsiteX17" fmla="*/ 8145 w 99026"/>
                <a:gd name="connsiteY17" fmla="*/ 24272 h 66335"/>
                <a:gd name="connsiteX18" fmla="*/ 2430 w 99026"/>
                <a:gd name="connsiteY18" fmla="*/ 29987 h 66335"/>
                <a:gd name="connsiteX19" fmla="*/ 1477 w 99026"/>
                <a:gd name="connsiteY19" fmla="*/ 39512 h 66335"/>
                <a:gd name="connsiteX20" fmla="*/ 9097 w 99026"/>
                <a:gd name="connsiteY20" fmla="*/ 45227 h 66335"/>
                <a:gd name="connsiteX21" fmla="*/ 15765 w 99026"/>
                <a:gd name="connsiteY21" fmla="*/ 47132 h 66335"/>
                <a:gd name="connsiteX22" fmla="*/ 25290 w 99026"/>
                <a:gd name="connsiteY22" fmla="*/ 51894 h 66335"/>
                <a:gd name="connsiteX23" fmla="*/ 33862 w 99026"/>
                <a:gd name="connsiteY23" fmla="*/ 54752 h 66335"/>
                <a:gd name="connsiteX24" fmla="*/ 56722 w 99026"/>
                <a:gd name="connsiteY24" fmla="*/ 62372 h 66335"/>
                <a:gd name="connsiteX25" fmla="*/ 68152 w 99026"/>
                <a:gd name="connsiteY25" fmla="*/ 65229 h 6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26" h="66335">
                  <a:moveTo>
                    <a:pt x="68152" y="65229"/>
                  </a:moveTo>
                  <a:cubicBezTo>
                    <a:pt x="71010" y="65229"/>
                    <a:pt x="71010" y="65229"/>
                    <a:pt x="73867" y="66182"/>
                  </a:cubicBezTo>
                  <a:cubicBezTo>
                    <a:pt x="76725" y="67134"/>
                    <a:pt x="82440" y="63324"/>
                    <a:pt x="84345" y="64277"/>
                  </a:cubicBezTo>
                  <a:cubicBezTo>
                    <a:pt x="86250" y="65229"/>
                    <a:pt x="90060" y="66182"/>
                    <a:pt x="91965" y="64277"/>
                  </a:cubicBezTo>
                  <a:cubicBezTo>
                    <a:pt x="97680" y="57609"/>
                    <a:pt x="96727" y="57609"/>
                    <a:pt x="97680" y="52847"/>
                  </a:cubicBezTo>
                  <a:cubicBezTo>
                    <a:pt x="98632" y="49037"/>
                    <a:pt x="99585" y="50942"/>
                    <a:pt x="98632" y="45227"/>
                  </a:cubicBezTo>
                  <a:cubicBezTo>
                    <a:pt x="96727" y="39512"/>
                    <a:pt x="100537" y="51894"/>
                    <a:pt x="95775" y="37607"/>
                  </a:cubicBezTo>
                  <a:cubicBezTo>
                    <a:pt x="91965" y="22367"/>
                    <a:pt x="91012" y="20462"/>
                    <a:pt x="89107" y="19509"/>
                  </a:cubicBezTo>
                  <a:cubicBezTo>
                    <a:pt x="87202" y="18557"/>
                    <a:pt x="85297" y="17604"/>
                    <a:pt x="83392" y="14747"/>
                  </a:cubicBezTo>
                  <a:cubicBezTo>
                    <a:pt x="81487" y="11889"/>
                    <a:pt x="75772" y="6174"/>
                    <a:pt x="75772" y="6174"/>
                  </a:cubicBezTo>
                  <a:cubicBezTo>
                    <a:pt x="75772" y="6174"/>
                    <a:pt x="71962" y="3317"/>
                    <a:pt x="70057" y="4269"/>
                  </a:cubicBezTo>
                  <a:cubicBezTo>
                    <a:pt x="69105" y="6174"/>
                    <a:pt x="62437" y="2364"/>
                    <a:pt x="59580" y="2364"/>
                  </a:cubicBezTo>
                  <a:cubicBezTo>
                    <a:pt x="57675" y="3317"/>
                    <a:pt x="56722" y="-493"/>
                    <a:pt x="52912" y="1412"/>
                  </a:cubicBezTo>
                  <a:cubicBezTo>
                    <a:pt x="49102" y="3317"/>
                    <a:pt x="40530" y="-1446"/>
                    <a:pt x="38625" y="459"/>
                  </a:cubicBezTo>
                  <a:cubicBezTo>
                    <a:pt x="36720" y="2364"/>
                    <a:pt x="31005" y="6174"/>
                    <a:pt x="31005" y="8079"/>
                  </a:cubicBezTo>
                  <a:cubicBezTo>
                    <a:pt x="31005" y="8079"/>
                    <a:pt x="26242" y="11889"/>
                    <a:pt x="23385" y="14747"/>
                  </a:cubicBezTo>
                  <a:cubicBezTo>
                    <a:pt x="20527" y="16652"/>
                    <a:pt x="19575" y="12842"/>
                    <a:pt x="14812" y="17604"/>
                  </a:cubicBezTo>
                  <a:cubicBezTo>
                    <a:pt x="11002" y="22367"/>
                    <a:pt x="11955" y="20462"/>
                    <a:pt x="8145" y="24272"/>
                  </a:cubicBezTo>
                  <a:cubicBezTo>
                    <a:pt x="5287" y="28082"/>
                    <a:pt x="2430" y="25224"/>
                    <a:pt x="2430" y="29987"/>
                  </a:cubicBezTo>
                  <a:cubicBezTo>
                    <a:pt x="2430" y="34749"/>
                    <a:pt x="-2333" y="37607"/>
                    <a:pt x="1477" y="39512"/>
                  </a:cubicBezTo>
                  <a:cubicBezTo>
                    <a:pt x="5287" y="41417"/>
                    <a:pt x="4335" y="42369"/>
                    <a:pt x="9097" y="45227"/>
                  </a:cubicBezTo>
                  <a:cubicBezTo>
                    <a:pt x="12907" y="47132"/>
                    <a:pt x="6240" y="42369"/>
                    <a:pt x="15765" y="47132"/>
                  </a:cubicBezTo>
                  <a:cubicBezTo>
                    <a:pt x="25290" y="51894"/>
                    <a:pt x="18622" y="49037"/>
                    <a:pt x="25290" y="51894"/>
                  </a:cubicBezTo>
                  <a:cubicBezTo>
                    <a:pt x="31957" y="54752"/>
                    <a:pt x="30052" y="53799"/>
                    <a:pt x="33862" y="54752"/>
                  </a:cubicBezTo>
                  <a:cubicBezTo>
                    <a:pt x="48150" y="59514"/>
                    <a:pt x="54817" y="60467"/>
                    <a:pt x="56722" y="62372"/>
                  </a:cubicBezTo>
                  <a:cubicBezTo>
                    <a:pt x="63390" y="66182"/>
                    <a:pt x="65295" y="65229"/>
                    <a:pt x="68152" y="65229"/>
                  </a:cubicBezTo>
                  <a:close/>
                </a:path>
              </a:pathLst>
            </a:custGeom>
            <a:grp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xmlns="" id="{B92182FE-A087-74A8-339C-86A336143C0E}"/>
                </a:ext>
              </a:extLst>
            </p:cNvPr>
            <p:cNvSpPr/>
            <p:nvPr/>
          </p:nvSpPr>
          <p:spPr>
            <a:xfrm>
              <a:off x="3972910" y="2766672"/>
              <a:ext cx="13534" cy="10339"/>
            </a:xfrm>
            <a:custGeom>
              <a:avLst/>
              <a:gdLst>
                <a:gd name="connsiteX0" fmla="*/ 11715 w 19517"/>
                <a:gd name="connsiteY0" fmla="*/ 0 h 14909"/>
                <a:gd name="connsiteX1" fmla="*/ 6952 w 19517"/>
                <a:gd name="connsiteY1" fmla="*/ 2858 h 14909"/>
                <a:gd name="connsiteX2" fmla="*/ 2190 w 19517"/>
                <a:gd name="connsiteY2" fmla="*/ 4763 h 14909"/>
                <a:gd name="connsiteX3" fmla="*/ 1237 w 19517"/>
                <a:gd name="connsiteY3" fmla="*/ 9525 h 14909"/>
                <a:gd name="connsiteX4" fmla="*/ 7905 w 19517"/>
                <a:gd name="connsiteY4" fmla="*/ 12383 h 14909"/>
                <a:gd name="connsiteX5" fmla="*/ 12667 w 19517"/>
                <a:gd name="connsiteY5" fmla="*/ 14288 h 14909"/>
                <a:gd name="connsiteX6" fmla="*/ 19335 w 19517"/>
                <a:gd name="connsiteY6" fmla="*/ 13335 h 14909"/>
                <a:gd name="connsiteX7" fmla="*/ 18382 w 19517"/>
                <a:gd name="connsiteY7" fmla="*/ 6667 h 14909"/>
                <a:gd name="connsiteX8" fmla="*/ 11715 w 19517"/>
                <a:gd name="connsiteY8" fmla="*/ 0 h 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17" h="14909">
                  <a:moveTo>
                    <a:pt x="11715" y="0"/>
                  </a:moveTo>
                  <a:cubicBezTo>
                    <a:pt x="11715" y="0"/>
                    <a:pt x="8857" y="952"/>
                    <a:pt x="6952" y="2858"/>
                  </a:cubicBezTo>
                  <a:cubicBezTo>
                    <a:pt x="5047" y="4763"/>
                    <a:pt x="3142" y="0"/>
                    <a:pt x="2190" y="4763"/>
                  </a:cubicBezTo>
                  <a:cubicBezTo>
                    <a:pt x="1237" y="9525"/>
                    <a:pt x="-1620" y="7620"/>
                    <a:pt x="1237" y="9525"/>
                  </a:cubicBezTo>
                  <a:cubicBezTo>
                    <a:pt x="4095" y="11430"/>
                    <a:pt x="6952" y="9525"/>
                    <a:pt x="7905" y="12383"/>
                  </a:cubicBezTo>
                  <a:cubicBezTo>
                    <a:pt x="8857" y="15240"/>
                    <a:pt x="7905" y="14288"/>
                    <a:pt x="12667" y="14288"/>
                  </a:cubicBezTo>
                  <a:cubicBezTo>
                    <a:pt x="17430" y="14288"/>
                    <a:pt x="20287" y="16192"/>
                    <a:pt x="19335" y="13335"/>
                  </a:cubicBezTo>
                  <a:cubicBezTo>
                    <a:pt x="18382" y="6667"/>
                    <a:pt x="18382" y="6667"/>
                    <a:pt x="18382" y="6667"/>
                  </a:cubicBezTo>
                  <a:cubicBezTo>
                    <a:pt x="18382" y="6667"/>
                    <a:pt x="21240" y="2858"/>
                    <a:pt x="11715" y="0"/>
                  </a:cubicBezTo>
                  <a:close/>
                </a:path>
              </a:pathLst>
            </a:custGeom>
            <a:grp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xmlns="" id="{28FE3CE8-1F55-BCBE-92F2-02F016427752}"/>
                </a:ext>
              </a:extLst>
            </p:cNvPr>
            <p:cNvSpPr/>
            <p:nvPr/>
          </p:nvSpPr>
          <p:spPr>
            <a:xfrm>
              <a:off x="3995564" y="2710530"/>
              <a:ext cx="13388" cy="8880"/>
            </a:xfrm>
            <a:custGeom>
              <a:avLst/>
              <a:gdLst>
                <a:gd name="connsiteX0" fmla="*/ 3810 w 19306"/>
                <a:gd name="connsiteY0" fmla="*/ 11430 h 12805"/>
                <a:gd name="connsiteX1" fmla="*/ 12382 w 19306"/>
                <a:gd name="connsiteY1" fmla="*/ 12382 h 12805"/>
                <a:gd name="connsiteX2" fmla="*/ 18097 w 19306"/>
                <a:gd name="connsiteY2" fmla="*/ 12382 h 12805"/>
                <a:gd name="connsiteX3" fmla="*/ 16192 w 19306"/>
                <a:gd name="connsiteY3" fmla="*/ 7620 h 12805"/>
                <a:gd name="connsiteX4" fmla="*/ 10477 w 19306"/>
                <a:gd name="connsiteY4" fmla="*/ 952 h 12805"/>
                <a:gd name="connsiteX5" fmla="*/ 3810 w 19306"/>
                <a:gd name="connsiteY5" fmla="*/ 0 h 12805"/>
                <a:gd name="connsiteX6" fmla="*/ 0 w 19306"/>
                <a:gd name="connsiteY6" fmla="*/ 6668 h 12805"/>
                <a:gd name="connsiteX7" fmla="*/ 3810 w 19306"/>
                <a:gd name="connsiteY7" fmla="*/ 11430 h 1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6" h="12805">
                  <a:moveTo>
                    <a:pt x="3810" y="11430"/>
                  </a:moveTo>
                  <a:cubicBezTo>
                    <a:pt x="5715" y="13335"/>
                    <a:pt x="9525" y="12382"/>
                    <a:pt x="12382" y="12382"/>
                  </a:cubicBezTo>
                  <a:cubicBezTo>
                    <a:pt x="16192" y="12382"/>
                    <a:pt x="14288" y="13335"/>
                    <a:pt x="18097" y="12382"/>
                  </a:cubicBezTo>
                  <a:cubicBezTo>
                    <a:pt x="20955" y="11430"/>
                    <a:pt x="18097" y="10477"/>
                    <a:pt x="16192" y="7620"/>
                  </a:cubicBezTo>
                  <a:cubicBezTo>
                    <a:pt x="14288" y="4763"/>
                    <a:pt x="10477" y="952"/>
                    <a:pt x="10477" y="952"/>
                  </a:cubicBezTo>
                  <a:cubicBezTo>
                    <a:pt x="10477" y="952"/>
                    <a:pt x="10477" y="952"/>
                    <a:pt x="3810" y="0"/>
                  </a:cubicBezTo>
                  <a:cubicBezTo>
                    <a:pt x="952" y="0"/>
                    <a:pt x="0" y="6668"/>
                    <a:pt x="0" y="6668"/>
                  </a:cubicBezTo>
                  <a:cubicBezTo>
                    <a:pt x="0" y="8573"/>
                    <a:pt x="2857" y="8573"/>
                    <a:pt x="3810" y="11430"/>
                  </a:cubicBezTo>
                  <a:close/>
                </a:path>
              </a:pathLst>
            </a:custGeom>
            <a:grp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xmlns="" id="{90427BB6-18E4-8987-6341-AC1D7AEDD57F}"/>
                </a:ext>
              </a:extLst>
            </p:cNvPr>
            <p:cNvSpPr/>
            <p:nvPr/>
          </p:nvSpPr>
          <p:spPr>
            <a:xfrm>
              <a:off x="3502996" y="2666849"/>
              <a:ext cx="266676" cy="112478"/>
            </a:xfrm>
            <a:custGeom>
              <a:avLst/>
              <a:gdLst>
                <a:gd name="connsiteX0" fmla="*/ 62624 w 384569"/>
                <a:gd name="connsiteY0" fmla="*/ 38226 h 162203"/>
                <a:gd name="connsiteX1" fmla="*/ 55957 w 384569"/>
                <a:gd name="connsiteY1" fmla="*/ 43941 h 162203"/>
                <a:gd name="connsiteX2" fmla="*/ 58814 w 384569"/>
                <a:gd name="connsiteY2" fmla="*/ 47751 h 162203"/>
                <a:gd name="connsiteX3" fmla="*/ 88342 w 384569"/>
                <a:gd name="connsiteY3" fmla="*/ 49656 h 162203"/>
                <a:gd name="connsiteX4" fmla="*/ 79769 w 384569"/>
                <a:gd name="connsiteY4" fmla="*/ 49656 h 162203"/>
                <a:gd name="connsiteX5" fmla="*/ 65482 w 384569"/>
                <a:gd name="connsiteY5" fmla="*/ 50608 h 162203"/>
                <a:gd name="connsiteX6" fmla="*/ 49289 w 384569"/>
                <a:gd name="connsiteY6" fmla="*/ 48703 h 162203"/>
                <a:gd name="connsiteX7" fmla="*/ 41669 w 384569"/>
                <a:gd name="connsiteY7" fmla="*/ 48703 h 162203"/>
                <a:gd name="connsiteX8" fmla="*/ 34049 w 384569"/>
                <a:gd name="connsiteY8" fmla="*/ 55371 h 162203"/>
                <a:gd name="connsiteX9" fmla="*/ 32144 w 384569"/>
                <a:gd name="connsiteY9" fmla="*/ 63943 h 162203"/>
                <a:gd name="connsiteX10" fmla="*/ 40717 w 384569"/>
                <a:gd name="connsiteY10" fmla="*/ 68706 h 162203"/>
                <a:gd name="connsiteX11" fmla="*/ 52147 w 384569"/>
                <a:gd name="connsiteY11" fmla="*/ 68706 h 162203"/>
                <a:gd name="connsiteX12" fmla="*/ 71197 w 384569"/>
                <a:gd name="connsiteY12" fmla="*/ 64896 h 162203"/>
                <a:gd name="connsiteX13" fmla="*/ 82627 w 384569"/>
                <a:gd name="connsiteY13" fmla="*/ 65848 h 162203"/>
                <a:gd name="connsiteX14" fmla="*/ 81674 w 384569"/>
                <a:gd name="connsiteY14" fmla="*/ 69658 h 162203"/>
                <a:gd name="connsiteX15" fmla="*/ 70244 w 384569"/>
                <a:gd name="connsiteY15" fmla="*/ 72516 h 162203"/>
                <a:gd name="connsiteX16" fmla="*/ 60719 w 384569"/>
                <a:gd name="connsiteY16" fmla="*/ 72516 h 162203"/>
                <a:gd name="connsiteX17" fmla="*/ 48337 w 384569"/>
                <a:gd name="connsiteY17" fmla="*/ 73468 h 162203"/>
                <a:gd name="connsiteX18" fmla="*/ 36907 w 384569"/>
                <a:gd name="connsiteY18" fmla="*/ 72516 h 162203"/>
                <a:gd name="connsiteX19" fmla="*/ 28334 w 384569"/>
                <a:gd name="connsiteY19" fmla="*/ 73468 h 162203"/>
                <a:gd name="connsiteX20" fmla="*/ 19762 w 384569"/>
                <a:gd name="connsiteY20" fmla="*/ 79183 h 162203"/>
                <a:gd name="connsiteX21" fmla="*/ 14999 w 384569"/>
                <a:gd name="connsiteY21" fmla="*/ 86803 h 162203"/>
                <a:gd name="connsiteX22" fmla="*/ 23572 w 384569"/>
                <a:gd name="connsiteY22" fmla="*/ 88708 h 162203"/>
                <a:gd name="connsiteX23" fmla="*/ 35954 w 384569"/>
                <a:gd name="connsiteY23" fmla="*/ 90613 h 162203"/>
                <a:gd name="connsiteX24" fmla="*/ 44527 w 384569"/>
                <a:gd name="connsiteY24" fmla="*/ 89661 h 162203"/>
                <a:gd name="connsiteX25" fmla="*/ 57862 w 384569"/>
                <a:gd name="connsiteY25" fmla="*/ 85851 h 162203"/>
                <a:gd name="connsiteX26" fmla="*/ 71197 w 384569"/>
                <a:gd name="connsiteY26" fmla="*/ 85851 h 162203"/>
                <a:gd name="connsiteX27" fmla="*/ 61672 w 384569"/>
                <a:gd name="connsiteY27" fmla="*/ 88708 h 162203"/>
                <a:gd name="connsiteX28" fmla="*/ 51194 w 384569"/>
                <a:gd name="connsiteY28" fmla="*/ 94423 h 162203"/>
                <a:gd name="connsiteX29" fmla="*/ 46432 w 384569"/>
                <a:gd name="connsiteY29" fmla="*/ 97281 h 162203"/>
                <a:gd name="connsiteX30" fmla="*/ 38812 w 384569"/>
                <a:gd name="connsiteY30" fmla="*/ 98233 h 162203"/>
                <a:gd name="connsiteX31" fmla="*/ 27382 w 384569"/>
                <a:gd name="connsiteY31" fmla="*/ 96328 h 162203"/>
                <a:gd name="connsiteX32" fmla="*/ 14047 w 384569"/>
                <a:gd name="connsiteY32" fmla="*/ 93471 h 162203"/>
                <a:gd name="connsiteX33" fmla="*/ 8332 w 384569"/>
                <a:gd name="connsiteY33" fmla="*/ 96328 h 162203"/>
                <a:gd name="connsiteX34" fmla="*/ 712 w 384569"/>
                <a:gd name="connsiteY34" fmla="*/ 102043 h 162203"/>
                <a:gd name="connsiteX35" fmla="*/ 4522 w 384569"/>
                <a:gd name="connsiteY35" fmla="*/ 113473 h 162203"/>
                <a:gd name="connsiteX36" fmla="*/ 10237 w 384569"/>
                <a:gd name="connsiteY36" fmla="*/ 113473 h 162203"/>
                <a:gd name="connsiteX37" fmla="*/ 15952 w 384569"/>
                <a:gd name="connsiteY37" fmla="*/ 117283 h 162203"/>
                <a:gd name="connsiteX38" fmla="*/ 25477 w 384569"/>
                <a:gd name="connsiteY38" fmla="*/ 119188 h 162203"/>
                <a:gd name="connsiteX39" fmla="*/ 30239 w 384569"/>
                <a:gd name="connsiteY39" fmla="*/ 114426 h 162203"/>
                <a:gd name="connsiteX40" fmla="*/ 36907 w 384569"/>
                <a:gd name="connsiteY40" fmla="*/ 112521 h 162203"/>
                <a:gd name="connsiteX41" fmla="*/ 41669 w 384569"/>
                <a:gd name="connsiteY41" fmla="*/ 117283 h 162203"/>
                <a:gd name="connsiteX42" fmla="*/ 48337 w 384569"/>
                <a:gd name="connsiteY42" fmla="*/ 123951 h 162203"/>
                <a:gd name="connsiteX43" fmla="*/ 55957 w 384569"/>
                <a:gd name="connsiteY43" fmla="*/ 123951 h 162203"/>
                <a:gd name="connsiteX44" fmla="*/ 64529 w 384569"/>
                <a:gd name="connsiteY44" fmla="*/ 120141 h 162203"/>
                <a:gd name="connsiteX45" fmla="*/ 68339 w 384569"/>
                <a:gd name="connsiteY45" fmla="*/ 124903 h 162203"/>
                <a:gd name="connsiteX46" fmla="*/ 73102 w 384569"/>
                <a:gd name="connsiteY46" fmla="*/ 125856 h 162203"/>
                <a:gd name="connsiteX47" fmla="*/ 92152 w 384569"/>
                <a:gd name="connsiteY47" fmla="*/ 126808 h 162203"/>
                <a:gd name="connsiteX48" fmla="*/ 100724 w 384569"/>
                <a:gd name="connsiteY48" fmla="*/ 121093 h 162203"/>
                <a:gd name="connsiteX49" fmla="*/ 100724 w 384569"/>
                <a:gd name="connsiteY49" fmla="*/ 112521 h 162203"/>
                <a:gd name="connsiteX50" fmla="*/ 108344 w 384569"/>
                <a:gd name="connsiteY50" fmla="*/ 114426 h 162203"/>
                <a:gd name="connsiteX51" fmla="*/ 111202 w 384569"/>
                <a:gd name="connsiteY51" fmla="*/ 102043 h 162203"/>
                <a:gd name="connsiteX52" fmla="*/ 121679 w 384569"/>
                <a:gd name="connsiteY52" fmla="*/ 104901 h 162203"/>
                <a:gd name="connsiteX53" fmla="*/ 116917 w 384569"/>
                <a:gd name="connsiteY53" fmla="*/ 117283 h 162203"/>
                <a:gd name="connsiteX54" fmla="*/ 118822 w 384569"/>
                <a:gd name="connsiteY54" fmla="*/ 123951 h 162203"/>
                <a:gd name="connsiteX55" fmla="*/ 127394 w 384569"/>
                <a:gd name="connsiteY55" fmla="*/ 126808 h 162203"/>
                <a:gd name="connsiteX56" fmla="*/ 134062 w 384569"/>
                <a:gd name="connsiteY56" fmla="*/ 119188 h 162203"/>
                <a:gd name="connsiteX57" fmla="*/ 144539 w 384569"/>
                <a:gd name="connsiteY57" fmla="*/ 118236 h 162203"/>
                <a:gd name="connsiteX58" fmla="*/ 150254 w 384569"/>
                <a:gd name="connsiteY58" fmla="*/ 117283 h 162203"/>
                <a:gd name="connsiteX59" fmla="*/ 158827 w 384569"/>
                <a:gd name="connsiteY59" fmla="*/ 112521 h 162203"/>
                <a:gd name="connsiteX60" fmla="*/ 164542 w 384569"/>
                <a:gd name="connsiteY60" fmla="*/ 113473 h 162203"/>
                <a:gd name="connsiteX61" fmla="*/ 169304 w 384569"/>
                <a:gd name="connsiteY61" fmla="*/ 115378 h 162203"/>
                <a:gd name="connsiteX62" fmla="*/ 175972 w 384569"/>
                <a:gd name="connsiteY62" fmla="*/ 118236 h 162203"/>
                <a:gd name="connsiteX63" fmla="*/ 186449 w 384569"/>
                <a:gd name="connsiteY63" fmla="*/ 114426 h 162203"/>
                <a:gd name="connsiteX64" fmla="*/ 192164 w 384569"/>
                <a:gd name="connsiteY64" fmla="*/ 112521 h 162203"/>
                <a:gd name="connsiteX65" fmla="*/ 200737 w 384569"/>
                <a:gd name="connsiteY65" fmla="*/ 108711 h 162203"/>
                <a:gd name="connsiteX66" fmla="*/ 209309 w 384569"/>
                <a:gd name="connsiteY66" fmla="*/ 104901 h 162203"/>
                <a:gd name="connsiteX67" fmla="*/ 209309 w 384569"/>
                <a:gd name="connsiteY67" fmla="*/ 110616 h 162203"/>
                <a:gd name="connsiteX68" fmla="*/ 197879 w 384569"/>
                <a:gd name="connsiteY68" fmla="*/ 116331 h 162203"/>
                <a:gd name="connsiteX69" fmla="*/ 191212 w 384569"/>
                <a:gd name="connsiteY69" fmla="*/ 119188 h 162203"/>
                <a:gd name="connsiteX70" fmla="*/ 178829 w 384569"/>
                <a:gd name="connsiteY70" fmla="*/ 122998 h 162203"/>
                <a:gd name="connsiteX71" fmla="*/ 158827 w 384569"/>
                <a:gd name="connsiteY71" fmla="*/ 122046 h 162203"/>
                <a:gd name="connsiteX72" fmla="*/ 146444 w 384569"/>
                <a:gd name="connsiteY72" fmla="*/ 125856 h 162203"/>
                <a:gd name="connsiteX73" fmla="*/ 135967 w 384569"/>
                <a:gd name="connsiteY73" fmla="*/ 130618 h 162203"/>
                <a:gd name="connsiteX74" fmla="*/ 125489 w 384569"/>
                <a:gd name="connsiteY74" fmla="*/ 132523 h 162203"/>
                <a:gd name="connsiteX75" fmla="*/ 103582 w 384569"/>
                <a:gd name="connsiteY75" fmla="*/ 142048 h 162203"/>
                <a:gd name="connsiteX76" fmla="*/ 105487 w 384569"/>
                <a:gd name="connsiteY76" fmla="*/ 148716 h 162203"/>
                <a:gd name="connsiteX77" fmla="*/ 114059 w 384569"/>
                <a:gd name="connsiteY77" fmla="*/ 152526 h 162203"/>
                <a:gd name="connsiteX78" fmla="*/ 129299 w 384569"/>
                <a:gd name="connsiteY78" fmla="*/ 160146 h 162203"/>
                <a:gd name="connsiteX79" fmla="*/ 145492 w 384569"/>
                <a:gd name="connsiteY79" fmla="*/ 162051 h 162203"/>
                <a:gd name="connsiteX80" fmla="*/ 163589 w 384569"/>
                <a:gd name="connsiteY80" fmla="*/ 159193 h 162203"/>
                <a:gd name="connsiteX81" fmla="*/ 189307 w 384569"/>
                <a:gd name="connsiteY81" fmla="*/ 153478 h 162203"/>
                <a:gd name="connsiteX82" fmla="*/ 211214 w 384569"/>
                <a:gd name="connsiteY82" fmla="*/ 144906 h 162203"/>
                <a:gd name="connsiteX83" fmla="*/ 217882 w 384569"/>
                <a:gd name="connsiteY83" fmla="*/ 141096 h 162203"/>
                <a:gd name="connsiteX84" fmla="*/ 227407 w 384569"/>
                <a:gd name="connsiteY84" fmla="*/ 134428 h 162203"/>
                <a:gd name="connsiteX85" fmla="*/ 230264 w 384569"/>
                <a:gd name="connsiteY85" fmla="*/ 135381 h 162203"/>
                <a:gd name="connsiteX86" fmla="*/ 232169 w 384569"/>
                <a:gd name="connsiteY86" fmla="*/ 137286 h 162203"/>
                <a:gd name="connsiteX87" fmla="*/ 244552 w 384569"/>
                <a:gd name="connsiteY87" fmla="*/ 135381 h 162203"/>
                <a:gd name="connsiteX88" fmla="*/ 250267 w 384569"/>
                <a:gd name="connsiteY88" fmla="*/ 135381 h 162203"/>
                <a:gd name="connsiteX89" fmla="*/ 262649 w 384569"/>
                <a:gd name="connsiteY89" fmla="*/ 127761 h 162203"/>
                <a:gd name="connsiteX90" fmla="*/ 268364 w 384569"/>
                <a:gd name="connsiteY90" fmla="*/ 125856 h 162203"/>
                <a:gd name="connsiteX91" fmla="*/ 285509 w 384569"/>
                <a:gd name="connsiteY91" fmla="*/ 122998 h 162203"/>
                <a:gd name="connsiteX92" fmla="*/ 293129 w 384569"/>
                <a:gd name="connsiteY92" fmla="*/ 125856 h 162203"/>
                <a:gd name="connsiteX93" fmla="*/ 299797 w 384569"/>
                <a:gd name="connsiteY93" fmla="*/ 128713 h 162203"/>
                <a:gd name="connsiteX94" fmla="*/ 306464 w 384569"/>
                <a:gd name="connsiteY94" fmla="*/ 122046 h 162203"/>
                <a:gd name="connsiteX95" fmla="*/ 314084 w 384569"/>
                <a:gd name="connsiteY95" fmla="*/ 121093 h 162203"/>
                <a:gd name="connsiteX96" fmla="*/ 316942 w 384569"/>
                <a:gd name="connsiteY96" fmla="*/ 127761 h 162203"/>
                <a:gd name="connsiteX97" fmla="*/ 326467 w 384569"/>
                <a:gd name="connsiteY97" fmla="*/ 128713 h 162203"/>
                <a:gd name="connsiteX98" fmla="*/ 333134 w 384569"/>
                <a:gd name="connsiteY98" fmla="*/ 128713 h 162203"/>
                <a:gd name="connsiteX99" fmla="*/ 339802 w 384569"/>
                <a:gd name="connsiteY99" fmla="*/ 126808 h 162203"/>
                <a:gd name="connsiteX100" fmla="*/ 348374 w 384569"/>
                <a:gd name="connsiteY100" fmla="*/ 125856 h 162203"/>
                <a:gd name="connsiteX101" fmla="*/ 356947 w 384569"/>
                <a:gd name="connsiteY101" fmla="*/ 120141 h 162203"/>
                <a:gd name="connsiteX102" fmla="*/ 366472 w 384569"/>
                <a:gd name="connsiteY102" fmla="*/ 116331 h 162203"/>
                <a:gd name="connsiteX103" fmla="*/ 366472 w 384569"/>
                <a:gd name="connsiteY103" fmla="*/ 108711 h 162203"/>
                <a:gd name="connsiteX104" fmla="*/ 374092 w 384569"/>
                <a:gd name="connsiteY104" fmla="*/ 102043 h 162203"/>
                <a:gd name="connsiteX105" fmla="*/ 377902 w 384569"/>
                <a:gd name="connsiteY105" fmla="*/ 85851 h 162203"/>
                <a:gd name="connsiteX106" fmla="*/ 379807 w 384569"/>
                <a:gd name="connsiteY106" fmla="*/ 82993 h 162203"/>
                <a:gd name="connsiteX107" fmla="*/ 383617 w 384569"/>
                <a:gd name="connsiteY107" fmla="*/ 76326 h 162203"/>
                <a:gd name="connsiteX108" fmla="*/ 384569 w 384569"/>
                <a:gd name="connsiteY108" fmla="*/ 66801 h 162203"/>
                <a:gd name="connsiteX109" fmla="*/ 380759 w 384569"/>
                <a:gd name="connsiteY109" fmla="*/ 59181 h 162203"/>
                <a:gd name="connsiteX110" fmla="*/ 364567 w 384569"/>
                <a:gd name="connsiteY110" fmla="*/ 53466 h 162203"/>
                <a:gd name="connsiteX111" fmla="*/ 347422 w 384569"/>
                <a:gd name="connsiteY111" fmla="*/ 55371 h 162203"/>
                <a:gd name="connsiteX112" fmla="*/ 342659 w 384569"/>
                <a:gd name="connsiteY112" fmla="*/ 59181 h 162203"/>
                <a:gd name="connsiteX113" fmla="*/ 338849 w 384569"/>
                <a:gd name="connsiteY113" fmla="*/ 65848 h 162203"/>
                <a:gd name="connsiteX114" fmla="*/ 330277 w 384569"/>
                <a:gd name="connsiteY114" fmla="*/ 60133 h 162203"/>
                <a:gd name="connsiteX115" fmla="*/ 321704 w 384569"/>
                <a:gd name="connsiteY115" fmla="*/ 62038 h 162203"/>
                <a:gd name="connsiteX116" fmla="*/ 307417 w 384569"/>
                <a:gd name="connsiteY116" fmla="*/ 64896 h 162203"/>
                <a:gd name="connsiteX117" fmla="*/ 314084 w 384569"/>
                <a:gd name="connsiteY117" fmla="*/ 58228 h 162203"/>
                <a:gd name="connsiteX118" fmla="*/ 311227 w 384569"/>
                <a:gd name="connsiteY118" fmla="*/ 52513 h 162203"/>
                <a:gd name="connsiteX119" fmla="*/ 293129 w 384569"/>
                <a:gd name="connsiteY119" fmla="*/ 47751 h 162203"/>
                <a:gd name="connsiteX120" fmla="*/ 295987 w 384569"/>
                <a:gd name="connsiteY120" fmla="*/ 42988 h 162203"/>
                <a:gd name="connsiteX121" fmla="*/ 292177 w 384569"/>
                <a:gd name="connsiteY121" fmla="*/ 31558 h 162203"/>
                <a:gd name="connsiteX122" fmla="*/ 290272 w 384569"/>
                <a:gd name="connsiteY122" fmla="*/ 18223 h 162203"/>
                <a:gd name="connsiteX123" fmla="*/ 287414 w 384569"/>
                <a:gd name="connsiteY123" fmla="*/ 4888 h 162203"/>
                <a:gd name="connsiteX124" fmla="*/ 279794 w 384569"/>
                <a:gd name="connsiteY124" fmla="*/ 1078 h 162203"/>
                <a:gd name="connsiteX125" fmla="*/ 269317 w 384569"/>
                <a:gd name="connsiteY125" fmla="*/ 126 h 162203"/>
                <a:gd name="connsiteX126" fmla="*/ 260744 w 384569"/>
                <a:gd name="connsiteY126" fmla="*/ 3936 h 162203"/>
                <a:gd name="connsiteX127" fmla="*/ 253124 w 384569"/>
                <a:gd name="connsiteY127" fmla="*/ 10603 h 162203"/>
                <a:gd name="connsiteX128" fmla="*/ 245504 w 384569"/>
                <a:gd name="connsiteY128" fmla="*/ 19176 h 162203"/>
                <a:gd name="connsiteX129" fmla="*/ 239789 w 384569"/>
                <a:gd name="connsiteY129" fmla="*/ 22033 h 162203"/>
                <a:gd name="connsiteX130" fmla="*/ 233122 w 384569"/>
                <a:gd name="connsiteY130" fmla="*/ 29653 h 162203"/>
                <a:gd name="connsiteX131" fmla="*/ 232169 w 384569"/>
                <a:gd name="connsiteY131" fmla="*/ 37273 h 162203"/>
                <a:gd name="connsiteX132" fmla="*/ 239789 w 384569"/>
                <a:gd name="connsiteY132" fmla="*/ 40131 h 162203"/>
                <a:gd name="connsiteX133" fmla="*/ 246457 w 384569"/>
                <a:gd name="connsiteY133" fmla="*/ 42988 h 162203"/>
                <a:gd name="connsiteX134" fmla="*/ 250267 w 384569"/>
                <a:gd name="connsiteY134" fmla="*/ 47751 h 162203"/>
                <a:gd name="connsiteX135" fmla="*/ 257887 w 384569"/>
                <a:gd name="connsiteY135" fmla="*/ 51561 h 162203"/>
                <a:gd name="connsiteX136" fmla="*/ 255029 w 384569"/>
                <a:gd name="connsiteY136" fmla="*/ 56323 h 162203"/>
                <a:gd name="connsiteX137" fmla="*/ 248362 w 384569"/>
                <a:gd name="connsiteY137" fmla="*/ 60133 h 162203"/>
                <a:gd name="connsiteX138" fmla="*/ 242647 w 384569"/>
                <a:gd name="connsiteY138" fmla="*/ 62038 h 162203"/>
                <a:gd name="connsiteX139" fmla="*/ 236932 w 384569"/>
                <a:gd name="connsiteY139" fmla="*/ 65848 h 162203"/>
                <a:gd name="connsiteX140" fmla="*/ 243599 w 384569"/>
                <a:gd name="connsiteY140" fmla="*/ 68706 h 162203"/>
                <a:gd name="connsiteX141" fmla="*/ 250267 w 384569"/>
                <a:gd name="connsiteY141" fmla="*/ 70611 h 162203"/>
                <a:gd name="connsiteX142" fmla="*/ 256934 w 384569"/>
                <a:gd name="connsiteY142" fmla="*/ 72516 h 162203"/>
                <a:gd name="connsiteX143" fmla="*/ 264554 w 384569"/>
                <a:gd name="connsiteY143" fmla="*/ 74421 h 162203"/>
                <a:gd name="connsiteX144" fmla="*/ 269317 w 384569"/>
                <a:gd name="connsiteY144" fmla="*/ 81088 h 162203"/>
                <a:gd name="connsiteX145" fmla="*/ 263602 w 384569"/>
                <a:gd name="connsiteY145" fmla="*/ 82993 h 162203"/>
                <a:gd name="connsiteX146" fmla="*/ 258839 w 384569"/>
                <a:gd name="connsiteY146" fmla="*/ 85851 h 162203"/>
                <a:gd name="connsiteX147" fmla="*/ 250267 w 384569"/>
                <a:gd name="connsiteY147" fmla="*/ 83946 h 162203"/>
                <a:gd name="connsiteX148" fmla="*/ 242647 w 384569"/>
                <a:gd name="connsiteY148" fmla="*/ 86803 h 162203"/>
                <a:gd name="connsiteX149" fmla="*/ 231217 w 384569"/>
                <a:gd name="connsiteY149" fmla="*/ 87756 h 162203"/>
                <a:gd name="connsiteX150" fmla="*/ 231217 w 384569"/>
                <a:gd name="connsiteY150" fmla="*/ 82993 h 162203"/>
                <a:gd name="connsiteX151" fmla="*/ 223597 w 384569"/>
                <a:gd name="connsiteY151" fmla="*/ 82041 h 162203"/>
                <a:gd name="connsiteX152" fmla="*/ 215977 w 384569"/>
                <a:gd name="connsiteY152" fmla="*/ 83946 h 162203"/>
                <a:gd name="connsiteX153" fmla="*/ 206452 w 384569"/>
                <a:gd name="connsiteY153" fmla="*/ 85851 h 162203"/>
                <a:gd name="connsiteX154" fmla="*/ 202642 w 384569"/>
                <a:gd name="connsiteY154" fmla="*/ 79183 h 162203"/>
                <a:gd name="connsiteX155" fmla="*/ 204547 w 384569"/>
                <a:gd name="connsiteY155" fmla="*/ 69658 h 162203"/>
                <a:gd name="connsiteX156" fmla="*/ 195974 w 384569"/>
                <a:gd name="connsiteY156" fmla="*/ 63943 h 162203"/>
                <a:gd name="connsiteX157" fmla="*/ 189307 w 384569"/>
                <a:gd name="connsiteY157" fmla="*/ 62038 h 162203"/>
                <a:gd name="connsiteX158" fmla="*/ 180734 w 384569"/>
                <a:gd name="connsiteY158" fmla="*/ 57276 h 162203"/>
                <a:gd name="connsiteX159" fmla="*/ 174067 w 384569"/>
                <a:gd name="connsiteY159" fmla="*/ 52513 h 162203"/>
                <a:gd name="connsiteX160" fmla="*/ 164542 w 384569"/>
                <a:gd name="connsiteY160" fmla="*/ 48703 h 162203"/>
                <a:gd name="connsiteX161" fmla="*/ 154064 w 384569"/>
                <a:gd name="connsiteY161" fmla="*/ 40131 h 162203"/>
                <a:gd name="connsiteX162" fmla="*/ 141682 w 384569"/>
                <a:gd name="connsiteY162" fmla="*/ 38226 h 162203"/>
                <a:gd name="connsiteX163" fmla="*/ 135014 w 384569"/>
                <a:gd name="connsiteY163" fmla="*/ 39178 h 162203"/>
                <a:gd name="connsiteX164" fmla="*/ 124537 w 384569"/>
                <a:gd name="connsiteY164" fmla="*/ 40131 h 162203"/>
                <a:gd name="connsiteX165" fmla="*/ 117869 w 384569"/>
                <a:gd name="connsiteY165" fmla="*/ 40131 h 162203"/>
                <a:gd name="connsiteX166" fmla="*/ 115012 w 384569"/>
                <a:gd name="connsiteY166" fmla="*/ 28701 h 162203"/>
                <a:gd name="connsiteX167" fmla="*/ 110249 w 384569"/>
                <a:gd name="connsiteY167" fmla="*/ 21081 h 162203"/>
                <a:gd name="connsiteX168" fmla="*/ 96914 w 384569"/>
                <a:gd name="connsiteY168" fmla="*/ 22033 h 162203"/>
                <a:gd name="connsiteX169" fmla="*/ 83579 w 384569"/>
                <a:gd name="connsiteY169" fmla="*/ 23938 h 162203"/>
                <a:gd name="connsiteX170" fmla="*/ 71197 w 384569"/>
                <a:gd name="connsiteY170" fmla="*/ 27748 h 162203"/>
                <a:gd name="connsiteX171" fmla="*/ 62624 w 384569"/>
                <a:gd name="connsiteY171" fmla="*/ 38226 h 16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384569" h="162203">
                  <a:moveTo>
                    <a:pt x="62624" y="38226"/>
                  </a:moveTo>
                  <a:cubicBezTo>
                    <a:pt x="62624" y="38226"/>
                    <a:pt x="57862" y="42036"/>
                    <a:pt x="55957" y="43941"/>
                  </a:cubicBezTo>
                  <a:cubicBezTo>
                    <a:pt x="54052" y="44893"/>
                    <a:pt x="55004" y="46798"/>
                    <a:pt x="58814" y="47751"/>
                  </a:cubicBezTo>
                  <a:cubicBezTo>
                    <a:pt x="62624" y="49656"/>
                    <a:pt x="88342" y="49656"/>
                    <a:pt x="88342" y="49656"/>
                  </a:cubicBezTo>
                  <a:cubicBezTo>
                    <a:pt x="86437" y="51561"/>
                    <a:pt x="84532" y="49656"/>
                    <a:pt x="79769" y="49656"/>
                  </a:cubicBezTo>
                  <a:cubicBezTo>
                    <a:pt x="74054" y="49656"/>
                    <a:pt x="70244" y="51561"/>
                    <a:pt x="65482" y="50608"/>
                  </a:cubicBezTo>
                  <a:cubicBezTo>
                    <a:pt x="60719" y="49656"/>
                    <a:pt x="56909" y="51561"/>
                    <a:pt x="49289" y="48703"/>
                  </a:cubicBezTo>
                  <a:cubicBezTo>
                    <a:pt x="41669" y="46798"/>
                    <a:pt x="43574" y="49656"/>
                    <a:pt x="41669" y="48703"/>
                  </a:cubicBezTo>
                  <a:cubicBezTo>
                    <a:pt x="39764" y="47751"/>
                    <a:pt x="36907" y="52513"/>
                    <a:pt x="34049" y="55371"/>
                  </a:cubicBezTo>
                  <a:cubicBezTo>
                    <a:pt x="31192" y="58228"/>
                    <a:pt x="31192" y="62038"/>
                    <a:pt x="32144" y="63943"/>
                  </a:cubicBezTo>
                  <a:cubicBezTo>
                    <a:pt x="33097" y="65848"/>
                    <a:pt x="35954" y="66801"/>
                    <a:pt x="40717" y="68706"/>
                  </a:cubicBezTo>
                  <a:cubicBezTo>
                    <a:pt x="45479" y="70611"/>
                    <a:pt x="48337" y="68706"/>
                    <a:pt x="52147" y="68706"/>
                  </a:cubicBezTo>
                  <a:cubicBezTo>
                    <a:pt x="55957" y="69658"/>
                    <a:pt x="67387" y="66801"/>
                    <a:pt x="71197" y="64896"/>
                  </a:cubicBezTo>
                  <a:cubicBezTo>
                    <a:pt x="75007" y="62991"/>
                    <a:pt x="79769" y="64896"/>
                    <a:pt x="82627" y="65848"/>
                  </a:cubicBezTo>
                  <a:cubicBezTo>
                    <a:pt x="85484" y="66801"/>
                    <a:pt x="81674" y="69658"/>
                    <a:pt x="81674" y="69658"/>
                  </a:cubicBezTo>
                  <a:cubicBezTo>
                    <a:pt x="79769" y="68706"/>
                    <a:pt x="74054" y="72516"/>
                    <a:pt x="70244" y="72516"/>
                  </a:cubicBezTo>
                  <a:cubicBezTo>
                    <a:pt x="67387" y="72516"/>
                    <a:pt x="62624" y="73468"/>
                    <a:pt x="60719" y="72516"/>
                  </a:cubicBezTo>
                  <a:cubicBezTo>
                    <a:pt x="58814" y="71563"/>
                    <a:pt x="54052" y="74421"/>
                    <a:pt x="48337" y="73468"/>
                  </a:cubicBezTo>
                  <a:cubicBezTo>
                    <a:pt x="41669" y="72516"/>
                    <a:pt x="40717" y="74421"/>
                    <a:pt x="36907" y="72516"/>
                  </a:cubicBezTo>
                  <a:cubicBezTo>
                    <a:pt x="33097" y="70611"/>
                    <a:pt x="30239" y="73468"/>
                    <a:pt x="28334" y="73468"/>
                  </a:cubicBezTo>
                  <a:cubicBezTo>
                    <a:pt x="26429" y="74421"/>
                    <a:pt x="24524" y="76326"/>
                    <a:pt x="19762" y="79183"/>
                  </a:cubicBezTo>
                  <a:cubicBezTo>
                    <a:pt x="15952" y="82041"/>
                    <a:pt x="14999" y="85851"/>
                    <a:pt x="14999" y="86803"/>
                  </a:cubicBezTo>
                  <a:cubicBezTo>
                    <a:pt x="15952" y="88708"/>
                    <a:pt x="19762" y="88708"/>
                    <a:pt x="23572" y="88708"/>
                  </a:cubicBezTo>
                  <a:cubicBezTo>
                    <a:pt x="27382" y="88708"/>
                    <a:pt x="32144" y="90613"/>
                    <a:pt x="35954" y="90613"/>
                  </a:cubicBezTo>
                  <a:cubicBezTo>
                    <a:pt x="39764" y="89661"/>
                    <a:pt x="42622" y="89661"/>
                    <a:pt x="44527" y="89661"/>
                  </a:cubicBezTo>
                  <a:cubicBezTo>
                    <a:pt x="46432" y="89661"/>
                    <a:pt x="54052" y="86803"/>
                    <a:pt x="57862" y="85851"/>
                  </a:cubicBezTo>
                  <a:cubicBezTo>
                    <a:pt x="60719" y="83946"/>
                    <a:pt x="71197" y="85851"/>
                    <a:pt x="71197" y="85851"/>
                  </a:cubicBezTo>
                  <a:cubicBezTo>
                    <a:pt x="69292" y="86803"/>
                    <a:pt x="65482" y="87756"/>
                    <a:pt x="61672" y="88708"/>
                  </a:cubicBezTo>
                  <a:cubicBezTo>
                    <a:pt x="57862" y="89661"/>
                    <a:pt x="51194" y="94423"/>
                    <a:pt x="51194" y="94423"/>
                  </a:cubicBezTo>
                  <a:lnTo>
                    <a:pt x="46432" y="97281"/>
                  </a:lnTo>
                  <a:cubicBezTo>
                    <a:pt x="46432" y="97281"/>
                    <a:pt x="40717" y="100138"/>
                    <a:pt x="38812" y="98233"/>
                  </a:cubicBezTo>
                  <a:cubicBezTo>
                    <a:pt x="35954" y="96328"/>
                    <a:pt x="27382" y="96328"/>
                    <a:pt x="27382" y="96328"/>
                  </a:cubicBezTo>
                  <a:cubicBezTo>
                    <a:pt x="27382" y="96328"/>
                    <a:pt x="16904" y="95376"/>
                    <a:pt x="14047" y="93471"/>
                  </a:cubicBezTo>
                  <a:cubicBezTo>
                    <a:pt x="11189" y="91566"/>
                    <a:pt x="11189" y="95376"/>
                    <a:pt x="8332" y="96328"/>
                  </a:cubicBezTo>
                  <a:cubicBezTo>
                    <a:pt x="5474" y="97281"/>
                    <a:pt x="4522" y="100138"/>
                    <a:pt x="712" y="102043"/>
                  </a:cubicBezTo>
                  <a:cubicBezTo>
                    <a:pt x="-2146" y="102996"/>
                    <a:pt x="4522" y="113473"/>
                    <a:pt x="4522" y="113473"/>
                  </a:cubicBezTo>
                  <a:cubicBezTo>
                    <a:pt x="4522" y="113473"/>
                    <a:pt x="4522" y="113473"/>
                    <a:pt x="10237" y="113473"/>
                  </a:cubicBezTo>
                  <a:cubicBezTo>
                    <a:pt x="15952" y="113473"/>
                    <a:pt x="14047" y="116331"/>
                    <a:pt x="15952" y="117283"/>
                  </a:cubicBezTo>
                  <a:cubicBezTo>
                    <a:pt x="17857" y="118236"/>
                    <a:pt x="25477" y="119188"/>
                    <a:pt x="25477" y="119188"/>
                  </a:cubicBezTo>
                  <a:cubicBezTo>
                    <a:pt x="25477" y="119188"/>
                    <a:pt x="27382" y="116331"/>
                    <a:pt x="30239" y="114426"/>
                  </a:cubicBezTo>
                  <a:cubicBezTo>
                    <a:pt x="33097" y="112521"/>
                    <a:pt x="33097" y="114426"/>
                    <a:pt x="36907" y="112521"/>
                  </a:cubicBezTo>
                  <a:cubicBezTo>
                    <a:pt x="39764" y="110616"/>
                    <a:pt x="40717" y="115378"/>
                    <a:pt x="41669" y="117283"/>
                  </a:cubicBezTo>
                  <a:cubicBezTo>
                    <a:pt x="42622" y="119188"/>
                    <a:pt x="48337" y="123951"/>
                    <a:pt x="48337" y="123951"/>
                  </a:cubicBezTo>
                  <a:cubicBezTo>
                    <a:pt x="48337" y="123951"/>
                    <a:pt x="54052" y="126808"/>
                    <a:pt x="55957" y="123951"/>
                  </a:cubicBezTo>
                  <a:cubicBezTo>
                    <a:pt x="57862" y="121093"/>
                    <a:pt x="55957" y="123951"/>
                    <a:pt x="64529" y="120141"/>
                  </a:cubicBezTo>
                  <a:cubicBezTo>
                    <a:pt x="66434" y="119188"/>
                    <a:pt x="68339" y="122998"/>
                    <a:pt x="68339" y="124903"/>
                  </a:cubicBezTo>
                  <a:cubicBezTo>
                    <a:pt x="69292" y="126808"/>
                    <a:pt x="71197" y="125856"/>
                    <a:pt x="73102" y="125856"/>
                  </a:cubicBezTo>
                  <a:cubicBezTo>
                    <a:pt x="75007" y="126808"/>
                    <a:pt x="90247" y="124903"/>
                    <a:pt x="92152" y="126808"/>
                  </a:cubicBezTo>
                  <a:cubicBezTo>
                    <a:pt x="94057" y="128713"/>
                    <a:pt x="98819" y="123951"/>
                    <a:pt x="100724" y="121093"/>
                  </a:cubicBezTo>
                  <a:cubicBezTo>
                    <a:pt x="102629" y="118236"/>
                    <a:pt x="100724" y="115378"/>
                    <a:pt x="100724" y="112521"/>
                  </a:cubicBezTo>
                  <a:cubicBezTo>
                    <a:pt x="100724" y="109663"/>
                    <a:pt x="106439" y="114426"/>
                    <a:pt x="108344" y="114426"/>
                  </a:cubicBezTo>
                  <a:cubicBezTo>
                    <a:pt x="110249" y="114426"/>
                    <a:pt x="109297" y="111568"/>
                    <a:pt x="111202" y="102043"/>
                  </a:cubicBezTo>
                  <a:cubicBezTo>
                    <a:pt x="112154" y="98233"/>
                    <a:pt x="121679" y="104901"/>
                    <a:pt x="121679" y="104901"/>
                  </a:cubicBezTo>
                  <a:cubicBezTo>
                    <a:pt x="121679" y="104901"/>
                    <a:pt x="119774" y="113473"/>
                    <a:pt x="116917" y="117283"/>
                  </a:cubicBezTo>
                  <a:cubicBezTo>
                    <a:pt x="114059" y="121093"/>
                    <a:pt x="118822" y="123951"/>
                    <a:pt x="118822" y="123951"/>
                  </a:cubicBezTo>
                  <a:cubicBezTo>
                    <a:pt x="118822" y="123951"/>
                    <a:pt x="118822" y="123951"/>
                    <a:pt x="127394" y="126808"/>
                  </a:cubicBezTo>
                  <a:cubicBezTo>
                    <a:pt x="135967" y="129666"/>
                    <a:pt x="134062" y="125856"/>
                    <a:pt x="134062" y="119188"/>
                  </a:cubicBezTo>
                  <a:cubicBezTo>
                    <a:pt x="134062" y="112521"/>
                    <a:pt x="138824" y="117283"/>
                    <a:pt x="144539" y="118236"/>
                  </a:cubicBezTo>
                  <a:cubicBezTo>
                    <a:pt x="150254" y="119188"/>
                    <a:pt x="150254" y="119188"/>
                    <a:pt x="150254" y="117283"/>
                  </a:cubicBezTo>
                  <a:cubicBezTo>
                    <a:pt x="151207" y="115378"/>
                    <a:pt x="155017" y="114426"/>
                    <a:pt x="158827" y="112521"/>
                  </a:cubicBezTo>
                  <a:cubicBezTo>
                    <a:pt x="162637" y="110616"/>
                    <a:pt x="162637" y="113473"/>
                    <a:pt x="164542" y="113473"/>
                  </a:cubicBezTo>
                  <a:cubicBezTo>
                    <a:pt x="166447" y="114426"/>
                    <a:pt x="167399" y="115378"/>
                    <a:pt x="169304" y="115378"/>
                  </a:cubicBezTo>
                  <a:cubicBezTo>
                    <a:pt x="171209" y="115378"/>
                    <a:pt x="174067" y="118236"/>
                    <a:pt x="175972" y="118236"/>
                  </a:cubicBezTo>
                  <a:cubicBezTo>
                    <a:pt x="177877" y="118236"/>
                    <a:pt x="182639" y="119188"/>
                    <a:pt x="186449" y="114426"/>
                  </a:cubicBezTo>
                  <a:cubicBezTo>
                    <a:pt x="189307" y="109663"/>
                    <a:pt x="189307" y="113473"/>
                    <a:pt x="192164" y="112521"/>
                  </a:cubicBezTo>
                  <a:cubicBezTo>
                    <a:pt x="194069" y="111568"/>
                    <a:pt x="198832" y="110616"/>
                    <a:pt x="200737" y="108711"/>
                  </a:cubicBezTo>
                  <a:cubicBezTo>
                    <a:pt x="202642" y="106806"/>
                    <a:pt x="207404" y="106806"/>
                    <a:pt x="209309" y="104901"/>
                  </a:cubicBezTo>
                  <a:cubicBezTo>
                    <a:pt x="211214" y="102996"/>
                    <a:pt x="213119" y="106806"/>
                    <a:pt x="209309" y="110616"/>
                  </a:cubicBezTo>
                  <a:cubicBezTo>
                    <a:pt x="205499" y="114426"/>
                    <a:pt x="199784" y="115378"/>
                    <a:pt x="197879" y="116331"/>
                  </a:cubicBezTo>
                  <a:cubicBezTo>
                    <a:pt x="195974" y="117283"/>
                    <a:pt x="193117" y="118236"/>
                    <a:pt x="191212" y="119188"/>
                  </a:cubicBezTo>
                  <a:cubicBezTo>
                    <a:pt x="189307" y="120141"/>
                    <a:pt x="180734" y="123951"/>
                    <a:pt x="178829" y="122998"/>
                  </a:cubicBezTo>
                  <a:cubicBezTo>
                    <a:pt x="176924" y="122046"/>
                    <a:pt x="158827" y="122046"/>
                    <a:pt x="158827" y="122046"/>
                  </a:cubicBezTo>
                  <a:cubicBezTo>
                    <a:pt x="158827" y="122046"/>
                    <a:pt x="147397" y="125856"/>
                    <a:pt x="146444" y="125856"/>
                  </a:cubicBezTo>
                  <a:cubicBezTo>
                    <a:pt x="144539" y="125856"/>
                    <a:pt x="137872" y="129666"/>
                    <a:pt x="135967" y="130618"/>
                  </a:cubicBezTo>
                  <a:cubicBezTo>
                    <a:pt x="134062" y="131571"/>
                    <a:pt x="130252" y="132523"/>
                    <a:pt x="125489" y="132523"/>
                  </a:cubicBezTo>
                  <a:cubicBezTo>
                    <a:pt x="120727" y="132523"/>
                    <a:pt x="116917" y="136333"/>
                    <a:pt x="103582" y="142048"/>
                  </a:cubicBezTo>
                  <a:cubicBezTo>
                    <a:pt x="90247" y="148716"/>
                    <a:pt x="104534" y="145858"/>
                    <a:pt x="105487" y="148716"/>
                  </a:cubicBezTo>
                  <a:cubicBezTo>
                    <a:pt x="106439" y="151573"/>
                    <a:pt x="110249" y="152526"/>
                    <a:pt x="114059" y="152526"/>
                  </a:cubicBezTo>
                  <a:cubicBezTo>
                    <a:pt x="117869" y="151573"/>
                    <a:pt x="125489" y="157288"/>
                    <a:pt x="129299" y="160146"/>
                  </a:cubicBezTo>
                  <a:cubicBezTo>
                    <a:pt x="133109" y="163003"/>
                    <a:pt x="140729" y="162051"/>
                    <a:pt x="145492" y="162051"/>
                  </a:cubicBezTo>
                  <a:cubicBezTo>
                    <a:pt x="151207" y="162051"/>
                    <a:pt x="159779" y="160146"/>
                    <a:pt x="163589" y="159193"/>
                  </a:cubicBezTo>
                  <a:cubicBezTo>
                    <a:pt x="166447" y="158241"/>
                    <a:pt x="180734" y="155383"/>
                    <a:pt x="189307" y="153478"/>
                  </a:cubicBezTo>
                  <a:cubicBezTo>
                    <a:pt x="197879" y="152526"/>
                    <a:pt x="206452" y="147763"/>
                    <a:pt x="211214" y="144906"/>
                  </a:cubicBezTo>
                  <a:cubicBezTo>
                    <a:pt x="215024" y="142048"/>
                    <a:pt x="217882" y="141096"/>
                    <a:pt x="217882" y="141096"/>
                  </a:cubicBezTo>
                  <a:lnTo>
                    <a:pt x="227407" y="134428"/>
                  </a:lnTo>
                  <a:cubicBezTo>
                    <a:pt x="227407" y="134428"/>
                    <a:pt x="226454" y="136333"/>
                    <a:pt x="230264" y="135381"/>
                  </a:cubicBezTo>
                  <a:cubicBezTo>
                    <a:pt x="234074" y="133476"/>
                    <a:pt x="232169" y="137286"/>
                    <a:pt x="232169" y="137286"/>
                  </a:cubicBezTo>
                  <a:cubicBezTo>
                    <a:pt x="232169" y="137286"/>
                    <a:pt x="235027" y="136333"/>
                    <a:pt x="244552" y="135381"/>
                  </a:cubicBezTo>
                  <a:cubicBezTo>
                    <a:pt x="254077" y="133476"/>
                    <a:pt x="247409" y="137286"/>
                    <a:pt x="250267" y="135381"/>
                  </a:cubicBezTo>
                  <a:cubicBezTo>
                    <a:pt x="253124" y="133476"/>
                    <a:pt x="255029" y="136333"/>
                    <a:pt x="262649" y="127761"/>
                  </a:cubicBezTo>
                  <a:cubicBezTo>
                    <a:pt x="270269" y="120141"/>
                    <a:pt x="266459" y="127761"/>
                    <a:pt x="268364" y="125856"/>
                  </a:cubicBezTo>
                  <a:cubicBezTo>
                    <a:pt x="269317" y="123951"/>
                    <a:pt x="275984" y="122998"/>
                    <a:pt x="285509" y="122998"/>
                  </a:cubicBezTo>
                  <a:cubicBezTo>
                    <a:pt x="285509" y="122998"/>
                    <a:pt x="291224" y="124903"/>
                    <a:pt x="293129" y="125856"/>
                  </a:cubicBezTo>
                  <a:cubicBezTo>
                    <a:pt x="295034" y="126808"/>
                    <a:pt x="299797" y="128713"/>
                    <a:pt x="299797" y="128713"/>
                  </a:cubicBezTo>
                  <a:cubicBezTo>
                    <a:pt x="299797" y="128713"/>
                    <a:pt x="303607" y="125856"/>
                    <a:pt x="306464" y="122046"/>
                  </a:cubicBezTo>
                  <a:cubicBezTo>
                    <a:pt x="309322" y="118236"/>
                    <a:pt x="312179" y="120141"/>
                    <a:pt x="314084" y="121093"/>
                  </a:cubicBezTo>
                  <a:cubicBezTo>
                    <a:pt x="315989" y="122046"/>
                    <a:pt x="315989" y="123951"/>
                    <a:pt x="316942" y="127761"/>
                  </a:cubicBezTo>
                  <a:cubicBezTo>
                    <a:pt x="317894" y="131571"/>
                    <a:pt x="319799" y="128713"/>
                    <a:pt x="326467" y="128713"/>
                  </a:cubicBezTo>
                  <a:cubicBezTo>
                    <a:pt x="333134" y="129666"/>
                    <a:pt x="332182" y="129666"/>
                    <a:pt x="333134" y="128713"/>
                  </a:cubicBezTo>
                  <a:cubicBezTo>
                    <a:pt x="334087" y="127761"/>
                    <a:pt x="336944" y="127761"/>
                    <a:pt x="339802" y="126808"/>
                  </a:cubicBezTo>
                  <a:cubicBezTo>
                    <a:pt x="342659" y="125856"/>
                    <a:pt x="344564" y="127761"/>
                    <a:pt x="348374" y="125856"/>
                  </a:cubicBezTo>
                  <a:cubicBezTo>
                    <a:pt x="352184" y="123951"/>
                    <a:pt x="355994" y="122046"/>
                    <a:pt x="356947" y="120141"/>
                  </a:cubicBezTo>
                  <a:cubicBezTo>
                    <a:pt x="356947" y="118236"/>
                    <a:pt x="360757" y="120141"/>
                    <a:pt x="366472" y="116331"/>
                  </a:cubicBezTo>
                  <a:cubicBezTo>
                    <a:pt x="372187" y="112521"/>
                    <a:pt x="367424" y="114426"/>
                    <a:pt x="366472" y="108711"/>
                  </a:cubicBezTo>
                  <a:cubicBezTo>
                    <a:pt x="365519" y="102996"/>
                    <a:pt x="366472" y="108711"/>
                    <a:pt x="374092" y="102043"/>
                  </a:cubicBezTo>
                  <a:cubicBezTo>
                    <a:pt x="375044" y="101091"/>
                    <a:pt x="375997" y="95376"/>
                    <a:pt x="377902" y="85851"/>
                  </a:cubicBezTo>
                  <a:cubicBezTo>
                    <a:pt x="379807" y="77278"/>
                    <a:pt x="377902" y="85851"/>
                    <a:pt x="379807" y="82993"/>
                  </a:cubicBezTo>
                  <a:cubicBezTo>
                    <a:pt x="381712" y="80136"/>
                    <a:pt x="382664" y="81088"/>
                    <a:pt x="383617" y="76326"/>
                  </a:cubicBezTo>
                  <a:cubicBezTo>
                    <a:pt x="384569" y="71563"/>
                    <a:pt x="384569" y="72516"/>
                    <a:pt x="384569" y="66801"/>
                  </a:cubicBezTo>
                  <a:cubicBezTo>
                    <a:pt x="383617" y="61086"/>
                    <a:pt x="381712" y="61086"/>
                    <a:pt x="380759" y="59181"/>
                  </a:cubicBezTo>
                  <a:cubicBezTo>
                    <a:pt x="379807" y="56323"/>
                    <a:pt x="369329" y="57276"/>
                    <a:pt x="364567" y="53466"/>
                  </a:cubicBezTo>
                  <a:cubicBezTo>
                    <a:pt x="364567" y="53466"/>
                    <a:pt x="349327" y="56323"/>
                    <a:pt x="347422" y="55371"/>
                  </a:cubicBezTo>
                  <a:cubicBezTo>
                    <a:pt x="345517" y="54418"/>
                    <a:pt x="344564" y="58228"/>
                    <a:pt x="342659" y="59181"/>
                  </a:cubicBezTo>
                  <a:cubicBezTo>
                    <a:pt x="340754" y="60133"/>
                    <a:pt x="340754" y="68706"/>
                    <a:pt x="338849" y="65848"/>
                  </a:cubicBezTo>
                  <a:cubicBezTo>
                    <a:pt x="336944" y="62991"/>
                    <a:pt x="331229" y="62038"/>
                    <a:pt x="330277" y="60133"/>
                  </a:cubicBezTo>
                  <a:cubicBezTo>
                    <a:pt x="330277" y="58228"/>
                    <a:pt x="322657" y="62038"/>
                    <a:pt x="321704" y="62038"/>
                  </a:cubicBezTo>
                  <a:cubicBezTo>
                    <a:pt x="319799" y="62038"/>
                    <a:pt x="312179" y="64896"/>
                    <a:pt x="307417" y="64896"/>
                  </a:cubicBezTo>
                  <a:cubicBezTo>
                    <a:pt x="303607" y="64896"/>
                    <a:pt x="309322" y="63943"/>
                    <a:pt x="314084" y="58228"/>
                  </a:cubicBezTo>
                  <a:cubicBezTo>
                    <a:pt x="318847" y="52513"/>
                    <a:pt x="314084" y="56323"/>
                    <a:pt x="311227" y="52513"/>
                  </a:cubicBezTo>
                  <a:cubicBezTo>
                    <a:pt x="308369" y="48703"/>
                    <a:pt x="298844" y="52513"/>
                    <a:pt x="293129" y="47751"/>
                  </a:cubicBezTo>
                  <a:cubicBezTo>
                    <a:pt x="291224" y="44893"/>
                    <a:pt x="293129" y="47751"/>
                    <a:pt x="295987" y="42988"/>
                  </a:cubicBezTo>
                  <a:cubicBezTo>
                    <a:pt x="298844" y="38226"/>
                    <a:pt x="295987" y="40131"/>
                    <a:pt x="292177" y="31558"/>
                  </a:cubicBezTo>
                  <a:cubicBezTo>
                    <a:pt x="290272" y="28701"/>
                    <a:pt x="290272" y="28701"/>
                    <a:pt x="290272" y="18223"/>
                  </a:cubicBezTo>
                  <a:cubicBezTo>
                    <a:pt x="290272" y="12508"/>
                    <a:pt x="288367" y="11556"/>
                    <a:pt x="287414" y="4888"/>
                  </a:cubicBezTo>
                  <a:cubicBezTo>
                    <a:pt x="286462" y="-1779"/>
                    <a:pt x="285509" y="2031"/>
                    <a:pt x="279794" y="1078"/>
                  </a:cubicBezTo>
                  <a:cubicBezTo>
                    <a:pt x="275032" y="126"/>
                    <a:pt x="273127" y="126"/>
                    <a:pt x="269317" y="126"/>
                  </a:cubicBezTo>
                  <a:cubicBezTo>
                    <a:pt x="265507" y="-827"/>
                    <a:pt x="262649" y="3936"/>
                    <a:pt x="260744" y="3936"/>
                  </a:cubicBezTo>
                  <a:cubicBezTo>
                    <a:pt x="258839" y="3936"/>
                    <a:pt x="257887" y="6793"/>
                    <a:pt x="253124" y="10603"/>
                  </a:cubicBezTo>
                  <a:cubicBezTo>
                    <a:pt x="249314" y="14413"/>
                    <a:pt x="248362" y="17271"/>
                    <a:pt x="245504" y="19176"/>
                  </a:cubicBezTo>
                  <a:cubicBezTo>
                    <a:pt x="242647" y="22033"/>
                    <a:pt x="241694" y="22986"/>
                    <a:pt x="239789" y="22033"/>
                  </a:cubicBezTo>
                  <a:cubicBezTo>
                    <a:pt x="237884" y="21081"/>
                    <a:pt x="236932" y="23938"/>
                    <a:pt x="233122" y="29653"/>
                  </a:cubicBezTo>
                  <a:cubicBezTo>
                    <a:pt x="229312" y="35368"/>
                    <a:pt x="233122" y="29653"/>
                    <a:pt x="232169" y="37273"/>
                  </a:cubicBezTo>
                  <a:cubicBezTo>
                    <a:pt x="231217" y="44893"/>
                    <a:pt x="236932" y="39178"/>
                    <a:pt x="239789" y="40131"/>
                  </a:cubicBezTo>
                  <a:cubicBezTo>
                    <a:pt x="242647" y="41083"/>
                    <a:pt x="244552" y="42988"/>
                    <a:pt x="246457" y="42988"/>
                  </a:cubicBezTo>
                  <a:cubicBezTo>
                    <a:pt x="248362" y="42988"/>
                    <a:pt x="250267" y="47751"/>
                    <a:pt x="250267" y="47751"/>
                  </a:cubicBezTo>
                  <a:cubicBezTo>
                    <a:pt x="250267" y="47751"/>
                    <a:pt x="255029" y="51561"/>
                    <a:pt x="257887" y="51561"/>
                  </a:cubicBezTo>
                  <a:cubicBezTo>
                    <a:pt x="260744" y="52513"/>
                    <a:pt x="256934" y="56323"/>
                    <a:pt x="255029" y="56323"/>
                  </a:cubicBezTo>
                  <a:cubicBezTo>
                    <a:pt x="253124" y="57276"/>
                    <a:pt x="252172" y="59181"/>
                    <a:pt x="248362" y="60133"/>
                  </a:cubicBezTo>
                  <a:cubicBezTo>
                    <a:pt x="244552" y="61086"/>
                    <a:pt x="245504" y="62038"/>
                    <a:pt x="242647" y="62038"/>
                  </a:cubicBezTo>
                  <a:cubicBezTo>
                    <a:pt x="239789" y="62038"/>
                    <a:pt x="238837" y="63943"/>
                    <a:pt x="236932" y="65848"/>
                  </a:cubicBezTo>
                  <a:cubicBezTo>
                    <a:pt x="235027" y="67753"/>
                    <a:pt x="240742" y="67753"/>
                    <a:pt x="243599" y="68706"/>
                  </a:cubicBezTo>
                  <a:cubicBezTo>
                    <a:pt x="246457" y="69658"/>
                    <a:pt x="247409" y="69658"/>
                    <a:pt x="250267" y="70611"/>
                  </a:cubicBezTo>
                  <a:cubicBezTo>
                    <a:pt x="252172" y="72516"/>
                    <a:pt x="254077" y="72516"/>
                    <a:pt x="256934" y="72516"/>
                  </a:cubicBezTo>
                  <a:cubicBezTo>
                    <a:pt x="258839" y="72516"/>
                    <a:pt x="260744" y="73468"/>
                    <a:pt x="264554" y="74421"/>
                  </a:cubicBezTo>
                  <a:cubicBezTo>
                    <a:pt x="267412" y="76326"/>
                    <a:pt x="270269" y="75373"/>
                    <a:pt x="269317" y="81088"/>
                  </a:cubicBezTo>
                  <a:cubicBezTo>
                    <a:pt x="268364" y="83946"/>
                    <a:pt x="266459" y="82993"/>
                    <a:pt x="263602" y="82993"/>
                  </a:cubicBezTo>
                  <a:cubicBezTo>
                    <a:pt x="261697" y="82041"/>
                    <a:pt x="261697" y="84898"/>
                    <a:pt x="258839" y="85851"/>
                  </a:cubicBezTo>
                  <a:cubicBezTo>
                    <a:pt x="255982" y="86803"/>
                    <a:pt x="251219" y="84898"/>
                    <a:pt x="250267" y="83946"/>
                  </a:cubicBezTo>
                  <a:cubicBezTo>
                    <a:pt x="248362" y="82993"/>
                    <a:pt x="245504" y="85851"/>
                    <a:pt x="242647" y="86803"/>
                  </a:cubicBezTo>
                  <a:cubicBezTo>
                    <a:pt x="239789" y="87756"/>
                    <a:pt x="234074" y="88708"/>
                    <a:pt x="231217" y="87756"/>
                  </a:cubicBezTo>
                  <a:cubicBezTo>
                    <a:pt x="228359" y="85851"/>
                    <a:pt x="233122" y="84898"/>
                    <a:pt x="231217" y="82993"/>
                  </a:cubicBezTo>
                  <a:cubicBezTo>
                    <a:pt x="229312" y="81088"/>
                    <a:pt x="223597" y="83946"/>
                    <a:pt x="223597" y="82041"/>
                  </a:cubicBezTo>
                  <a:cubicBezTo>
                    <a:pt x="222644" y="80136"/>
                    <a:pt x="218834" y="83946"/>
                    <a:pt x="215977" y="83946"/>
                  </a:cubicBezTo>
                  <a:cubicBezTo>
                    <a:pt x="213119" y="82993"/>
                    <a:pt x="209309" y="84898"/>
                    <a:pt x="206452" y="85851"/>
                  </a:cubicBezTo>
                  <a:cubicBezTo>
                    <a:pt x="202642" y="86803"/>
                    <a:pt x="204547" y="82993"/>
                    <a:pt x="202642" y="79183"/>
                  </a:cubicBezTo>
                  <a:cubicBezTo>
                    <a:pt x="200737" y="75373"/>
                    <a:pt x="204547" y="72516"/>
                    <a:pt x="204547" y="69658"/>
                  </a:cubicBezTo>
                  <a:cubicBezTo>
                    <a:pt x="204547" y="66801"/>
                    <a:pt x="197879" y="66801"/>
                    <a:pt x="195974" y="63943"/>
                  </a:cubicBezTo>
                  <a:cubicBezTo>
                    <a:pt x="194069" y="61086"/>
                    <a:pt x="193117" y="62991"/>
                    <a:pt x="189307" y="62038"/>
                  </a:cubicBezTo>
                  <a:cubicBezTo>
                    <a:pt x="186449" y="61086"/>
                    <a:pt x="184544" y="60133"/>
                    <a:pt x="180734" y="57276"/>
                  </a:cubicBezTo>
                  <a:cubicBezTo>
                    <a:pt x="176924" y="54418"/>
                    <a:pt x="176924" y="57276"/>
                    <a:pt x="174067" y="52513"/>
                  </a:cubicBezTo>
                  <a:cubicBezTo>
                    <a:pt x="171209" y="47751"/>
                    <a:pt x="170257" y="49656"/>
                    <a:pt x="164542" y="48703"/>
                  </a:cubicBezTo>
                  <a:cubicBezTo>
                    <a:pt x="157874" y="47751"/>
                    <a:pt x="157874" y="42988"/>
                    <a:pt x="154064" y="40131"/>
                  </a:cubicBezTo>
                  <a:cubicBezTo>
                    <a:pt x="150254" y="37273"/>
                    <a:pt x="148349" y="40131"/>
                    <a:pt x="141682" y="38226"/>
                  </a:cubicBezTo>
                  <a:cubicBezTo>
                    <a:pt x="134062" y="36321"/>
                    <a:pt x="136919" y="40131"/>
                    <a:pt x="135014" y="39178"/>
                  </a:cubicBezTo>
                  <a:cubicBezTo>
                    <a:pt x="133109" y="38226"/>
                    <a:pt x="128347" y="40131"/>
                    <a:pt x="124537" y="40131"/>
                  </a:cubicBezTo>
                  <a:cubicBezTo>
                    <a:pt x="120727" y="40131"/>
                    <a:pt x="119774" y="43941"/>
                    <a:pt x="117869" y="40131"/>
                  </a:cubicBezTo>
                  <a:cubicBezTo>
                    <a:pt x="115964" y="36321"/>
                    <a:pt x="116917" y="37273"/>
                    <a:pt x="115012" y="28701"/>
                  </a:cubicBezTo>
                  <a:cubicBezTo>
                    <a:pt x="113107" y="20128"/>
                    <a:pt x="113107" y="26796"/>
                    <a:pt x="110249" y="21081"/>
                  </a:cubicBezTo>
                  <a:cubicBezTo>
                    <a:pt x="107392" y="16318"/>
                    <a:pt x="99772" y="22986"/>
                    <a:pt x="96914" y="22033"/>
                  </a:cubicBezTo>
                  <a:cubicBezTo>
                    <a:pt x="93104" y="21081"/>
                    <a:pt x="86437" y="23938"/>
                    <a:pt x="83579" y="23938"/>
                  </a:cubicBezTo>
                  <a:cubicBezTo>
                    <a:pt x="80722" y="22986"/>
                    <a:pt x="74054" y="26796"/>
                    <a:pt x="71197" y="27748"/>
                  </a:cubicBezTo>
                  <a:cubicBezTo>
                    <a:pt x="63577" y="33463"/>
                    <a:pt x="62624" y="38226"/>
                    <a:pt x="62624" y="38226"/>
                  </a:cubicBezTo>
                  <a:close/>
                </a:path>
              </a:pathLst>
            </a:custGeom>
            <a:grp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xmlns="" id="{CB7B79BF-6B76-B06B-2E3D-08318E39B309}"/>
                </a:ext>
              </a:extLst>
            </p:cNvPr>
            <p:cNvSpPr/>
            <p:nvPr/>
          </p:nvSpPr>
          <p:spPr>
            <a:xfrm>
              <a:off x="3465979" y="2701254"/>
              <a:ext cx="40606" cy="31468"/>
            </a:xfrm>
            <a:custGeom>
              <a:avLst/>
              <a:gdLst>
                <a:gd name="connsiteX0" fmla="*/ 44569 w 58557"/>
                <a:gd name="connsiteY0" fmla="*/ 1947 h 45379"/>
                <a:gd name="connsiteX1" fmla="*/ 37901 w 58557"/>
                <a:gd name="connsiteY1" fmla="*/ 5757 h 45379"/>
                <a:gd name="connsiteX2" fmla="*/ 31234 w 58557"/>
                <a:gd name="connsiteY2" fmla="*/ 12424 h 45379"/>
                <a:gd name="connsiteX3" fmla="*/ 13137 w 58557"/>
                <a:gd name="connsiteY3" fmla="*/ 23854 h 45379"/>
                <a:gd name="connsiteX4" fmla="*/ 1707 w 58557"/>
                <a:gd name="connsiteY4" fmla="*/ 34332 h 45379"/>
                <a:gd name="connsiteX5" fmla="*/ 7421 w 58557"/>
                <a:gd name="connsiteY5" fmla="*/ 41952 h 45379"/>
                <a:gd name="connsiteX6" fmla="*/ 15041 w 58557"/>
                <a:gd name="connsiteY6" fmla="*/ 44809 h 45379"/>
                <a:gd name="connsiteX7" fmla="*/ 27424 w 58557"/>
                <a:gd name="connsiteY7" fmla="*/ 42904 h 45379"/>
                <a:gd name="connsiteX8" fmla="*/ 35044 w 58557"/>
                <a:gd name="connsiteY8" fmla="*/ 39094 h 45379"/>
                <a:gd name="connsiteX9" fmla="*/ 42664 w 58557"/>
                <a:gd name="connsiteY9" fmla="*/ 35284 h 45379"/>
                <a:gd name="connsiteX10" fmla="*/ 50284 w 58557"/>
                <a:gd name="connsiteY10" fmla="*/ 24807 h 45379"/>
                <a:gd name="connsiteX11" fmla="*/ 57904 w 58557"/>
                <a:gd name="connsiteY11" fmla="*/ 13377 h 45379"/>
                <a:gd name="connsiteX12" fmla="*/ 47426 w 58557"/>
                <a:gd name="connsiteY12" fmla="*/ 3852 h 45379"/>
                <a:gd name="connsiteX13" fmla="*/ 44569 w 58557"/>
                <a:gd name="connsiteY13" fmla="*/ 1947 h 4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57" h="45379">
                  <a:moveTo>
                    <a:pt x="44569" y="1947"/>
                  </a:moveTo>
                  <a:cubicBezTo>
                    <a:pt x="40759" y="2899"/>
                    <a:pt x="39807" y="3852"/>
                    <a:pt x="37901" y="5757"/>
                  </a:cubicBezTo>
                  <a:cubicBezTo>
                    <a:pt x="35996" y="7662"/>
                    <a:pt x="33139" y="10519"/>
                    <a:pt x="31234" y="12424"/>
                  </a:cubicBezTo>
                  <a:cubicBezTo>
                    <a:pt x="29329" y="14329"/>
                    <a:pt x="17899" y="20044"/>
                    <a:pt x="13137" y="23854"/>
                  </a:cubicBezTo>
                  <a:cubicBezTo>
                    <a:pt x="9326" y="27664"/>
                    <a:pt x="6469" y="29569"/>
                    <a:pt x="1707" y="34332"/>
                  </a:cubicBezTo>
                  <a:cubicBezTo>
                    <a:pt x="-2104" y="38142"/>
                    <a:pt x="754" y="36237"/>
                    <a:pt x="7421" y="41952"/>
                  </a:cubicBezTo>
                  <a:cubicBezTo>
                    <a:pt x="14089" y="47667"/>
                    <a:pt x="10279" y="43857"/>
                    <a:pt x="15041" y="44809"/>
                  </a:cubicBezTo>
                  <a:cubicBezTo>
                    <a:pt x="19804" y="45762"/>
                    <a:pt x="21709" y="45762"/>
                    <a:pt x="27424" y="42904"/>
                  </a:cubicBezTo>
                  <a:cubicBezTo>
                    <a:pt x="34091" y="40047"/>
                    <a:pt x="27424" y="42904"/>
                    <a:pt x="35044" y="39094"/>
                  </a:cubicBezTo>
                  <a:cubicBezTo>
                    <a:pt x="42664" y="35284"/>
                    <a:pt x="38854" y="37189"/>
                    <a:pt x="42664" y="35284"/>
                  </a:cubicBezTo>
                  <a:cubicBezTo>
                    <a:pt x="46474" y="32427"/>
                    <a:pt x="47426" y="31474"/>
                    <a:pt x="50284" y="24807"/>
                  </a:cubicBezTo>
                  <a:cubicBezTo>
                    <a:pt x="53141" y="18139"/>
                    <a:pt x="55999" y="16234"/>
                    <a:pt x="57904" y="13377"/>
                  </a:cubicBezTo>
                  <a:cubicBezTo>
                    <a:pt x="59809" y="11472"/>
                    <a:pt x="57904" y="7662"/>
                    <a:pt x="47426" y="3852"/>
                  </a:cubicBezTo>
                  <a:cubicBezTo>
                    <a:pt x="38854" y="-2816"/>
                    <a:pt x="49332" y="994"/>
                    <a:pt x="44569" y="1947"/>
                  </a:cubicBezTo>
                  <a:close/>
                </a:path>
              </a:pathLst>
            </a:custGeom>
            <a:grp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xmlns="" id="{2501F549-4ED0-5DF8-AFFC-4FB3C142271D}"/>
                </a:ext>
              </a:extLst>
            </p:cNvPr>
            <p:cNvSpPr/>
            <p:nvPr/>
          </p:nvSpPr>
          <p:spPr>
            <a:xfrm>
              <a:off x="3391914" y="2639411"/>
              <a:ext cx="161897" cy="79439"/>
            </a:xfrm>
            <a:custGeom>
              <a:avLst/>
              <a:gdLst>
                <a:gd name="connsiteX0" fmla="*/ 5644 w 233469"/>
                <a:gd name="connsiteY0" fmla="*/ 92081 h 114557"/>
                <a:gd name="connsiteX1" fmla="*/ 2786 w 233469"/>
                <a:gd name="connsiteY1" fmla="*/ 101606 h 114557"/>
                <a:gd name="connsiteX2" fmla="*/ 4691 w 233469"/>
                <a:gd name="connsiteY2" fmla="*/ 108273 h 114557"/>
                <a:gd name="connsiteX3" fmla="*/ 11359 w 233469"/>
                <a:gd name="connsiteY3" fmla="*/ 111131 h 114557"/>
                <a:gd name="connsiteX4" fmla="*/ 19931 w 233469"/>
                <a:gd name="connsiteY4" fmla="*/ 103511 h 114557"/>
                <a:gd name="connsiteX5" fmla="*/ 30409 w 233469"/>
                <a:gd name="connsiteY5" fmla="*/ 101606 h 114557"/>
                <a:gd name="connsiteX6" fmla="*/ 38981 w 233469"/>
                <a:gd name="connsiteY6" fmla="*/ 105416 h 114557"/>
                <a:gd name="connsiteX7" fmla="*/ 50411 w 233469"/>
                <a:gd name="connsiteY7" fmla="*/ 107321 h 114557"/>
                <a:gd name="connsiteX8" fmla="*/ 57079 w 233469"/>
                <a:gd name="connsiteY8" fmla="*/ 102558 h 114557"/>
                <a:gd name="connsiteX9" fmla="*/ 57079 w 233469"/>
                <a:gd name="connsiteY9" fmla="*/ 95891 h 114557"/>
                <a:gd name="connsiteX10" fmla="*/ 63746 w 233469"/>
                <a:gd name="connsiteY10" fmla="*/ 93986 h 114557"/>
                <a:gd name="connsiteX11" fmla="*/ 70414 w 233469"/>
                <a:gd name="connsiteY11" fmla="*/ 105416 h 114557"/>
                <a:gd name="connsiteX12" fmla="*/ 73271 w 233469"/>
                <a:gd name="connsiteY12" fmla="*/ 112083 h 114557"/>
                <a:gd name="connsiteX13" fmla="*/ 82796 w 233469"/>
                <a:gd name="connsiteY13" fmla="*/ 113988 h 114557"/>
                <a:gd name="connsiteX14" fmla="*/ 93274 w 233469"/>
                <a:gd name="connsiteY14" fmla="*/ 110178 h 114557"/>
                <a:gd name="connsiteX15" fmla="*/ 103751 w 233469"/>
                <a:gd name="connsiteY15" fmla="*/ 103511 h 114557"/>
                <a:gd name="connsiteX16" fmla="*/ 101846 w 233469"/>
                <a:gd name="connsiteY16" fmla="*/ 99701 h 114557"/>
                <a:gd name="connsiteX17" fmla="*/ 100894 w 233469"/>
                <a:gd name="connsiteY17" fmla="*/ 94938 h 114557"/>
                <a:gd name="connsiteX18" fmla="*/ 109466 w 233469"/>
                <a:gd name="connsiteY18" fmla="*/ 94938 h 114557"/>
                <a:gd name="connsiteX19" fmla="*/ 115181 w 233469"/>
                <a:gd name="connsiteY19" fmla="*/ 94938 h 114557"/>
                <a:gd name="connsiteX20" fmla="*/ 121849 w 233469"/>
                <a:gd name="connsiteY20" fmla="*/ 91128 h 114557"/>
                <a:gd name="connsiteX21" fmla="*/ 123754 w 233469"/>
                <a:gd name="connsiteY21" fmla="*/ 84461 h 114557"/>
                <a:gd name="connsiteX22" fmla="*/ 130421 w 233469"/>
                <a:gd name="connsiteY22" fmla="*/ 82556 h 114557"/>
                <a:gd name="connsiteX23" fmla="*/ 131374 w 233469"/>
                <a:gd name="connsiteY23" fmla="*/ 75888 h 114557"/>
                <a:gd name="connsiteX24" fmla="*/ 129469 w 233469"/>
                <a:gd name="connsiteY24" fmla="*/ 70173 h 114557"/>
                <a:gd name="connsiteX25" fmla="*/ 137089 w 233469"/>
                <a:gd name="connsiteY25" fmla="*/ 65411 h 114557"/>
                <a:gd name="connsiteX26" fmla="*/ 139946 w 233469"/>
                <a:gd name="connsiteY26" fmla="*/ 60648 h 114557"/>
                <a:gd name="connsiteX27" fmla="*/ 142804 w 233469"/>
                <a:gd name="connsiteY27" fmla="*/ 53981 h 114557"/>
                <a:gd name="connsiteX28" fmla="*/ 154234 w 233469"/>
                <a:gd name="connsiteY28" fmla="*/ 58743 h 114557"/>
                <a:gd name="connsiteX29" fmla="*/ 153281 w 233469"/>
                <a:gd name="connsiteY29" fmla="*/ 67316 h 114557"/>
                <a:gd name="connsiteX30" fmla="*/ 153281 w 233469"/>
                <a:gd name="connsiteY30" fmla="*/ 74936 h 114557"/>
                <a:gd name="connsiteX31" fmla="*/ 158044 w 233469"/>
                <a:gd name="connsiteY31" fmla="*/ 82556 h 114557"/>
                <a:gd name="connsiteX32" fmla="*/ 171379 w 233469"/>
                <a:gd name="connsiteY32" fmla="*/ 84461 h 114557"/>
                <a:gd name="connsiteX33" fmla="*/ 181856 w 233469"/>
                <a:gd name="connsiteY33" fmla="*/ 81603 h 114557"/>
                <a:gd name="connsiteX34" fmla="*/ 182809 w 233469"/>
                <a:gd name="connsiteY34" fmla="*/ 73983 h 114557"/>
                <a:gd name="connsiteX35" fmla="*/ 186619 w 233469"/>
                <a:gd name="connsiteY35" fmla="*/ 67316 h 114557"/>
                <a:gd name="connsiteX36" fmla="*/ 192334 w 233469"/>
                <a:gd name="connsiteY36" fmla="*/ 66363 h 114557"/>
                <a:gd name="connsiteX37" fmla="*/ 200906 w 233469"/>
                <a:gd name="connsiteY37" fmla="*/ 66363 h 114557"/>
                <a:gd name="connsiteX38" fmla="*/ 213289 w 233469"/>
                <a:gd name="connsiteY38" fmla="*/ 58743 h 114557"/>
                <a:gd name="connsiteX39" fmla="*/ 215194 w 233469"/>
                <a:gd name="connsiteY39" fmla="*/ 53981 h 114557"/>
                <a:gd name="connsiteX40" fmla="*/ 209479 w 233469"/>
                <a:gd name="connsiteY40" fmla="*/ 45408 h 114557"/>
                <a:gd name="connsiteX41" fmla="*/ 216146 w 233469"/>
                <a:gd name="connsiteY41" fmla="*/ 43503 h 114557"/>
                <a:gd name="connsiteX42" fmla="*/ 210431 w 233469"/>
                <a:gd name="connsiteY42" fmla="*/ 32073 h 114557"/>
                <a:gd name="connsiteX43" fmla="*/ 213289 w 233469"/>
                <a:gd name="connsiteY43" fmla="*/ 25406 h 114557"/>
                <a:gd name="connsiteX44" fmla="*/ 224719 w 233469"/>
                <a:gd name="connsiteY44" fmla="*/ 22548 h 114557"/>
                <a:gd name="connsiteX45" fmla="*/ 233291 w 233469"/>
                <a:gd name="connsiteY45" fmla="*/ 14928 h 114557"/>
                <a:gd name="connsiteX46" fmla="*/ 224719 w 233469"/>
                <a:gd name="connsiteY46" fmla="*/ 5403 h 114557"/>
                <a:gd name="connsiteX47" fmla="*/ 214241 w 233469"/>
                <a:gd name="connsiteY47" fmla="*/ 641 h 114557"/>
                <a:gd name="connsiteX48" fmla="*/ 200906 w 233469"/>
                <a:gd name="connsiteY48" fmla="*/ 2546 h 114557"/>
                <a:gd name="connsiteX49" fmla="*/ 184714 w 233469"/>
                <a:gd name="connsiteY49" fmla="*/ 641 h 114557"/>
                <a:gd name="connsiteX50" fmla="*/ 180904 w 233469"/>
                <a:gd name="connsiteY50" fmla="*/ 5403 h 114557"/>
                <a:gd name="connsiteX51" fmla="*/ 175189 w 233469"/>
                <a:gd name="connsiteY51" fmla="*/ 13976 h 114557"/>
                <a:gd name="connsiteX52" fmla="*/ 162806 w 233469"/>
                <a:gd name="connsiteY52" fmla="*/ 11118 h 114557"/>
                <a:gd name="connsiteX53" fmla="*/ 152329 w 233469"/>
                <a:gd name="connsiteY53" fmla="*/ 13023 h 114557"/>
                <a:gd name="connsiteX54" fmla="*/ 130421 w 233469"/>
                <a:gd name="connsiteY54" fmla="*/ 12071 h 114557"/>
                <a:gd name="connsiteX55" fmla="*/ 123754 w 233469"/>
                <a:gd name="connsiteY55" fmla="*/ 13023 h 114557"/>
                <a:gd name="connsiteX56" fmla="*/ 106609 w 233469"/>
                <a:gd name="connsiteY56" fmla="*/ 25406 h 114557"/>
                <a:gd name="connsiteX57" fmla="*/ 84701 w 233469"/>
                <a:gd name="connsiteY57" fmla="*/ 42551 h 114557"/>
                <a:gd name="connsiteX58" fmla="*/ 76129 w 233469"/>
                <a:gd name="connsiteY58" fmla="*/ 48266 h 114557"/>
                <a:gd name="connsiteX59" fmla="*/ 70414 w 233469"/>
                <a:gd name="connsiteY59" fmla="*/ 52076 h 114557"/>
                <a:gd name="connsiteX60" fmla="*/ 58031 w 233469"/>
                <a:gd name="connsiteY60" fmla="*/ 58743 h 114557"/>
                <a:gd name="connsiteX61" fmla="*/ 49459 w 233469"/>
                <a:gd name="connsiteY61" fmla="*/ 64458 h 114557"/>
                <a:gd name="connsiteX62" fmla="*/ 35171 w 233469"/>
                <a:gd name="connsiteY62" fmla="*/ 73031 h 114557"/>
                <a:gd name="connsiteX63" fmla="*/ 12311 w 233469"/>
                <a:gd name="connsiteY63" fmla="*/ 75888 h 114557"/>
                <a:gd name="connsiteX64" fmla="*/ 881 w 233469"/>
                <a:gd name="connsiteY64" fmla="*/ 92081 h 114557"/>
                <a:gd name="connsiteX65" fmla="*/ 5644 w 233469"/>
                <a:gd name="connsiteY65" fmla="*/ 92081 h 11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469" h="114557">
                  <a:moveTo>
                    <a:pt x="5644" y="92081"/>
                  </a:moveTo>
                  <a:cubicBezTo>
                    <a:pt x="8501" y="93986"/>
                    <a:pt x="2786" y="101606"/>
                    <a:pt x="2786" y="101606"/>
                  </a:cubicBezTo>
                  <a:cubicBezTo>
                    <a:pt x="2786" y="101606"/>
                    <a:pt x="3739" y="106368"/>
                    <a:pt x="4691" y="108273"/>
                  </a:cubicBezTo>
                  <a:cubicBezTo>
                    <a:pt x="5644" y="110178"/>
                    <a:pt x="9454" y="111131"/>
                    <a:pt x="11359" y="111131"/>
                  </a:cubicBezTo>
                  <a:cubicBezTo>
                    <a:pt x="13264" y="111131"/>
                    <a:pt x="17074" y="107321"/>
                    <a:pt x="19931" y="103511"/>
                  </a:cubicBezTo>
                  <a:cubicBezTo>
                    <a:pt x="22789" y="100653"/>
                    <a:pt x="19931" y="103511"/>
                    <a:pt x="30409" y="101606"/>
                  </a:cubicBezTo>
                  <a:cubicBezTo>
                    <a:pt x="32314" y="101606"/>
                    <a:pt x="36124" y="105416"/>
                    <a:pt x="38981" y="105416"/>
                  </a:cubicBezTo>
                  <a:cubicBezTo>
                    <a:pt x="41839" y="104463"/>
                    <a:pt x="49459" y="103511"/>
                    <a:pt x="50411" y="107321"/>
                  </a:cubicBezTo>
                  <a:cubicBezTo>
                    <a:pt x="52316" y="111131"/>
                    <a:pt x="56126" y="109226"/>
                    <a:pt x="57079" y="102558"/>
                  </a:cubicBezTo>
                  <a:cubicBezTo>
                    <a:pt x="58031" y="97796"/>
                    <a:pt x="57079" y="102558"/>
                    <a:pt x="57079" y="95891"/>
                  </a:cubicBezTo>
                  <a:cubicBezTo>
                    <a:pt x="57079" y="89223"/>
                    <a:pt x="57079" y="95891"/>
                    <a:pt x="63746" y="93986"/>
                  </a:cubicBezTo>
                  <a:cubicBezTo>
                    <a:pt x="70414" y="92081"/>
                    <a:pt x="64699" y="97796"/>
                    <a:pt x="70414" y="105416"/>
                  </a:cubicBezTo>
                  <a:cubicBezTo>
                    <a:pt x="73271" y="108273"/>
                    <a:pt x="72319" y="108273"/>
                    <a:pt x="73271" y="112083"/>
                  </a:cubicBezTo>
                  <a:cubicBezTo>
                    <a:pt x="74224" y="114941"/>
                    <a:pt x="79939" y="114941"/>
                    <a:pt x="82796" y="113988"/>
                  </a:cubicBezTo>
                  <a:cubicBezTo>
                    <a:pt x="85654" y="113036"/>
                    <a:pt x="89464" y="112083"/>
                    <a:pt x="93274" y="110178"/>
                  </a:cubicBezTo>
                  <a:cubicBezTo>
                    <a:pt x="97084" y="108273"/>
                    <a:pt x="99941" y="109226"/>
                    <a:pt x="103751" y="103511"/>
                  </a:cubicBezTo>
                  <a:cubicBezTo>
                    <a:pt x="107561" y="96843"/>
                    <a:pt x="103751" y="103511"/>
                    <a:pt x="101846" y="99701"/>
                  </a:cubicBezTo>
                  <a:cubicBezTo>
                    <a:pt x="99941" y="95891"/>
                    <a:pt x="101846" y="99701"/>
                    <a:pt x="100894" y="94938"/>
                  </a:cubicBezTo>
                  <a:cubicBezTo>
                    <a:pt x="99941" y="90176"/>
                    <a:pt x="98989" y="90176"/>
                    <a:pt x="109466" y="94938"/>
                  </a:cubicBezTo>
                  <a:cubicBezTo>
                    <a:pt x="119944" y="99701"/>
                    <a:pt x="112324" y="96843"/>
                    <a:pt x="115181" y="94938"/>
                  </a:cubicBezTo>
                  <a:cubicBezTo>
                    <a:pt x="118039" y="93033"/>
                    <a:pt x="118991" y="93986"/>
                    <a:pt x="121849" y="91128"/>
                  </a:cubicBezTo>
                  <a:cubicBezTo>
                    <a:pt x="124706" y="87318"/>
                    <a:pt x="121849" y="86366"/>
                    <a:pt x="123754" y="84461"/>
                  </a:cubicBezTo>
                  <a:cubicBezTo>
                    <a:pt x="125659" y="82556"/>
                    <a:pt x="127564" y="85413"/>
                    <a:pt x="130421" y="82556"/>
                  </a:cubicBezTo>
                  <a:cubicBezTo>
                    <a:pt x="132326" y="79698"/>
                    <a:pt x="132326" y="80651"/>
                    <a:pt x="131374" y="75888"/>
                  </a:cubicBezTo>
                  <a:cubicBezTo>
                    <a:pt x="131374" y="72078"/>
                    <a:pt x="131374" y="73983"/>
                    <a:pt x="129469" y="70173"/>
                  </a:cubicBezTo>
                  <a:cubicBezTo>
                    <a:pt x="128516" y="66363"/>
                    <a:pt x="133279" y="68268"/>
                    <a:pt x="137089" y="65411"/>
                  </a:cubicBezTo>
                  <a:cubicBezTo>
                    <a:pt x="140899" y="62553"/>
                    <a:pt x="139946" y="65411"/>
                    <a:pt x="139946" y="60648"/>
                  </a:cubicBezTo>
                  <a:cubicBezTo>
                    <a:pt x="140899" y="55886"/>
                    <a:pt x="141851" y="56838"/>
                    <a:pt x="142804" y="53981"/>
                  </a:cubicBezTo>
                  <a:cubicBezTo>
                    <a:pt x="143756" y="52076"/>
                    <a:pt x="147566" y="55886"/>
                    <a:pt x="154234" y="58743"/>
                  </a:cubicBezTo>
                  <a:cubicBezTo>
                    <a:pt x="157091" y="59696"/>
                    <a:pt x="154234" y="62553"/>
                    <a:pt x="153281" y="67316"/>
                  </a:cubicBezTo>
                  <a:cubicBezTo>
                    <a:pt x="152329" y="72078"/>
                    <a:pt x="154234" y="71126"/>
                    <a:pt x="153281" y="74936"/>
                  </a:cubicBezTo>
                  <a:cubicBezTo>
                    <a:pt x="152329" y="78746"/>
                    <a:pt x="157091" y="81603"/>
                    <a:pt x="158044" y="82556"/>
                  </a:cubicBezTo>
                  <a:cubicBezTo>
                    <a:pt x="161854" y="85413"/>
                    <a:pt x="167569" y="86366"/>
                    <a:pt x="171379" y="84461"/>
                  </a:cubicBezTo>
                  <a:cubicBezTo>
                    <a:pt x="175189" y="82556"/>
                    <a:pt x="178999" y="84461"/>
                    <a:pt x="181856" y="81603"/>
                  </a:cubicBezTo>
                  <a:cubicBezTo>
                    <a:pt x="184714" y="78746"/>
                    <a:pt x="181856" y="81603"/>
                    <a:pt x="182809" y="73983"/>
                  </a:cubicBezTo>
                  <a:cubicBezTo>
                    <a:pt x="183761" y="66363"/>
                    <a:pt x="185666" y="70173"/>
                    <a:pt x="186619" y="67316"/>
                  </a:cubicBezTo>
                  <a:cubicBezTo>
                    <a:pt x="187571" y="65411"/>
                    <a:pt x="189476" y="67316"/>
                    <a:pt x="192334" y="66363"/>
                  </a:cubicBezTo>
                  <a:cubicBezTo>
                    <a:pt x="195191" y="65411"/>
                    <a:pt x="198049" y="68268"/>
                    <a:pt x="200906" y="66363"/>
                  </a:cubicBezTo>
                  <a:cubicBezTo>
                    <a:pt x="203764" y="64458"/>
                    <a:pt x="210431" y="61601"/>
                    <a:pt x="213289" y="58743"/>
                  </a:cubicBezTo>
                  <a:cubicBezTo>
                    <a:pt x="215194" y="55886"/>
                    <a:pt x="216146" y="57791"/>
                    <a:pt x="215194" y="53981"/>
                  </a:cubicBezTo>
                  <a:cubicBezTo>
                    <a:pt x="214241" y="50171"/>
                    <a:pt x="212336" y="50171"/>
                    <a:pt x="209479" y="45408"/>
                  </a:cubicBezTo>
                  <a:cubicBezTo>
                    <a:pt x="208526" y="42551"/>
                    <a:pt x="214241" y="44456"/>
                    <a:pt x="216146" y="43503"/>
                  </a:cubicBezTo>
                  <a:cubicBezTo>
                    <a:pt x="218051" y="41598"/>
                    <a:pt x="218051" y="39693"/>
                    <a:pt x="210431" y="32073"/>
                  </a:cubicBezTo>
                  <a:cubicBezTo>
                    <a:pt x="202811" y="24453"/>
                    <a:pt x="210431" y="32073"/>
                    <a:pt x="213289" y="25406"/>
                  </a:cubicBezTo>
                  <a:cubicBezTo>
                    <a:pt x="214241" y="21596"/>
                    <a:pt x="220909" y="24453"/>
                    <a:pt x="224719" y="22548"/>
                  </a:cubicBezTo>
                  <a:cubicBezTo>
                    <a:pt x="228529" y="20643"/>
                    <a:pt x="232339" y="19691"/>
                    <a:pt x="233291" y="14928"/>
                  </a:cubicBezTo>
                  <a:cubicBezTo>
                    <a:pt x="234244" y="11118"/>
                    <a:pt x="231386" y="13023"/>
                    <a:pt x="224719" y="5403"/>
                  </a:cubicBezTo>
                  <a:cubicBezTo>
                    <a:pt x="217099" y="-2217"/>
                    <a:pt x="218051" y="2546"/>
                    <a:pt x="214241" y="641"/>
                  </a:cubicBezTo>
                  <a:cubicBezTo>
                    <a:pt x="210431" y="-1264"/>
                    <a:pt x="204716" y="1593"/>
                    <a:pt x="200906" y="2546"/>
                  </a:cubicBezTo>
                  <a:cubicBezTo>
                    <a:pt x="197096" y="3498"/>
                    <a:pt x="184714" y="641"/>
                    <a:pt x="184714" y="641"/>
                  </a:cubicBezTo>
                  <a:cubicBezTo>
                    <a:pt x="184714" y="641"/>
                    <a:pt x="181856" y="3498"/>
                    <a:pt x="180904" y="5403"/>
                  </a:cubicBezTo>
                  <a:cubicBezTo>
                    <a:pt x="179951" y="8261"/>
                    <a:pt x="180904" y="9213"/>
                    <a:pt x="175189" y="13976"/>
                  </a:cubicBezTo>
                  <a:cubicBezTo>
                    <a:pt x="174236" y="14928"/>
                    <a:pt x="167569" y="12071"/>
                    <a:pt x="162806" y="11118"/>
                  </a:cubicBezTo>
                  <a:cubicBezTo>
                    <a:pt x="158044" y="10166"/>
                    <a:pt x="156139" y="13023"/>
                    <a:pt x="152329" y="13023"/>
                  </a:cubicBezTo>
                  <a:cubicBezTo>
                    <a:pt x="148519" y="13023"/>
                    <a:pt x="131374" y="12071"/>
                    <a:pt x="130421" y="12071"/>
                  </a:cubicBezTo>
                  <a:cubicBezTo>
                    <a:pt x="128516" y="12071"/>
                    <a:pt x="124706" y="13023"/>
                    <a:pt x="123754" y="13023"/>
                  </a:cubicBezTo>
                  <a:cubicBezTo>
                    <a:pt x="121849" y="13023"/>
                    <a:pt x="115181" y="16833"/>
                    <a:pt x="106609" y="25406"/>
                  </a:cubicBezTo>
                  <a:cubicBezTo>
                    <a:pt x="98036" y="33978"/>
                    <a:pt x="101846" y="30168"/>
                    <a:pt x="84701" y="42551"/>
                  </a:cubicBezTo>
                  <a:cubicBezTo>
                    <a:pt x="67556" y="54933"/>
                    <a:pt x="79939" y="45408"/>
                    <a:pt x="76129" y="48266"/>
                  </a:cubicBezTo>
                  <a:cubicBezTo>
                    <a:pt x="72319" y="51123"/>
                    <a:pt x="72319" y="51123"/>
                    <a:pt x="70414" y="52076"/>
                  </a:cubicBezTo>
                  <a:cubicBezTo>
                    <a:pt x="69461" y="53981"/>
                    <a:pt x="58031" y="58743"/>
                    <a:pt x="58031" y="58743"/>
                  </a:cubicBezTo>
                  <a:cubicBezTo>
                    <a:pt x="58031" y="58743"/>
                    <a:pt x="52316" y="62553"/>
                    <a:pt x="49459" y="64458"/>
                  </a:cubicBezTo>
                  <a:cubicBezTo>
                    <a:pt x="46601" y="66363"/>
                    <a:pt x="39934" y="71126"/>
                    <a:pt x="35171" y="73031"/>
                  </a:cubicBezTo>
                  <a:cubicBezTo>
                    <a:pt x="30409" y="74936"/>
                    <a:pt x="20884" y="73031"/>
                    <a:pt x="12311" y="75888"/>
                  </a:cubicBezTo>
                  <a:cubicBezTo>
                    <a:pt x="10406" y="76841"/>
                    <a:pt x="4691" y="81603"/>
                    <a:pt x="881" y="92081"/>
                  </a:cubicBezTo>
                  <a:cubicBezTo>
                    <a:pt x="-1976" y="92081"/>
                    <a:pt x="2786" y="90176"/>
                    <a:pt x="5644" y="92081"/>
                  </a:cubicBezTo>
                  <a:close/>
                </a:path>
              </a:pathLst>
            </a:custGeom>
            <a:grp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xmlns="" id="{8D976DCE-189B-E450-D3DD-9358608C9FFB}"/>
                </a:ext>
              </a:extLst>
            </p:cNvPr>
            <p:cNvSpPr/>
            <p:nvPr/>
          </p:nvSpPr>
          <p:spPr>
            <a:xfrm>
              <a:off x="3430644" y="2709040"/>
              <a:ext cx="381" cy="2320"/>
            </a:xfrm>
            <a:custGeom>
              <a:avLst/>
              <a:gdLst>
                <a:gd name="connsiteX0" fmla="*/ 275 w 549"/>
                <a:gd name="connsiteY0" fmla="*/ 2148 h 3345"/>
                <a:gd name="connsiteX1" fmla="*/ 275 w 549"/>
                <a:gd name="connsiteY1" fmla="*/ 2148 h 3345"/>
                <a:gd name="connsiteX2" fmla="*/ 275 w 549"/>
                <a:gd name="connsiteY2" fmla="*/ 2148 h 3345"/>
              </a:gdLst>
              <a:ahLst/>
              <a:cxnLst>
                <a:cxn ang="0">
                  <a:pos x="connsiteX0" y="connsiteY0"/>
                </a:cxn>
                <a:cxn ang="0">
                  <a:pos x="connsiteX1" y="connsiteY1"/>
                </a:cxn>
                <a:cxn ang="0">
                  <a:pos x="connsiteX2" y="connsiteY2"/>
                </a:cxn>
              </a:cxnLst>
              <a:rect l="l" t="t" r="r" b="b"/>
              <a:pathLst>
                <a:path w="549" h="3345">
                  <a:moveTo>
                    <a:pt x="275" y="2148"/>
                  </a:moveTo>
                  <a:cubicBezTo>
                    <a:pt x="-678" y="6910"/>
                    <a:pt x="1227" y="-4520"/>
                    <a:pt x="275" y="2148"/>
                  </a:cubicBezTo>
                  <a:lnTo>
                    <a:pt x="275" y="2148"/>
                  </a:lnTo>
                  <a:close/>
                </a:path>
              </a:pathLst>
            </a:custGeom>
            <a:grp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xmlns="" id="{2398AA64-2CFD-F5F1-3A3D-B3FEC73E7ABA}"/>
                </a:ext>
              </a:extLst>
            </p:cNvPr>
            <p:cNvSpPr/>
            <p:nvPr/>
          </p:nvSpPr>
          <p:spPr>
            <a:xfrm>
              <a:off x="3565085" y="2668781"/>
              <a:ext cx="30214" cy="10870"/>
            </a:xfrm>
            <a:custGeom>
              <a:avLst/>
              <a:gdLst>
                <a:gd name="connsiteX0" fmla="*/ 25474 w 43571"/>
                <a:gd name="connsiteY0" fmla="*/ 197 h 15675"/>
                <a:gd name="connsiteX1" fmla="*/ 16901 w 43571"/>
                <a:gd name="connsiteY1" fmla="*/ 1150 h 15675"/>
                <a:gd name="connsiteX2" fmla="*/ 3566 w 43571"/>
                <a:gd name="connsiteY2" fmla="*/ 1150 h 15675"/>
                <a:gd name="connsiteX3" fmla="*/ 1662 w 43571"/>
                <a:gd name="connsiteY3" fmla="*/ 9722 h 15675"/>
                <a:gd name="connsiteX4" fmla="*/ 9281 w 43571"/>
                <a:gd name="connsiteY4" fmla="*/ 13532 h 15675"/>
                <a:gd name="connsiteX5" fmla="*/ 16901 w 43571"/>
                <a:gd name="connsiteY5" fmla="*/ 14485 h 15675"/>
                <a:gd name="connsiteX6" fmla="*/ 25474 w 43571"/>
                <a:gd name="connsiteY6" fmla="*/ 15437 h 15675"/>
                <a:gd name="connsiteX7" fmla="*/ 34999 w 43571"/>
                <a:gd name="connsiteY7" fmla="*/ 13532 h 15675"/>
                <a:gd name="connsiteX8" fmla="*/ 40714 w 43571"/>
                <a:gd name="connsiteY8" fmla="*/ 12580 h 15675"/>
                <a:gd name="connsiteX9" fmla="*/ 43571 w 43571"/>
                <a:gd name="connsiteY9" fmla="*/ 6865 h 15675"/>
                <a:gd name="connsiteX10" fmla="*/ 41666 w 43571"/>
                <a:gd name="connsiteY10" fmla="*/ 1150 h 15675"/>
                <a:gd name="connsiteX11" fmla="*/ 25474 w 43571"/>
                <a:gd name="connsiteY11" fmla="*/ 197 h 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71" h="15675">
                  <a:moveTo>
                    <a:pt x="25474" y="197"/>
                  </a:moveTo>
                  <a:cubicBezTo>
                    <a:pt x="23569" y="1150"/>
                    <a:pt x="19759" y="-755"/>
                    <a:pt x="16901" y="1150"/>
                  </a:cubicBezTo>
                  <a:cubicBezTo>
                    <a:pt x="14044" y="3055"/>
                    <a:pt x="6424" y="-755"/>
                    <a:pt x="3566" y="1150"/>
                  </a:cubicBezTo>
                  <a:cubicBezTo>
                    <a:pt x="-244" y="3055"/>
                    <a:pt x="-1196" y="8770"/>
                    <a:pt x="1662" y="9722"/>
                  </a:cubicBezTo>
                  <a:cubicBezTo>
                    <a:pt x="4519" y="11627"/>
                    <a:pt x="4519" y="13532"/>
                    <a:pt x="9281" y="13532"/>
                  </a:cubicBezTo>
                  <a:cubicBezTo>
                    <a:pt x="13091" y="13532"/>
                    <a:pt x="13091" y="12580"/>
                    <a:pt x="16901" y="14485"/>
                  </a:cubicBezTo>
                  <a:cubicBezTo>
                    <a:pt x="20712" y="16390"/>
                    <a:pt x="20712" y="15437"/>
                    <a:pt x="25474" y="15437"/>
                  </a:cubicBezTo>
                  <a:cubicBezTo>
                    <a:pt x="30237" y="16390"/>
                    <a:pt x="32141" y="12580"/>
                    <a:pt x="34999" y="13532"/>
                  </a:cubicBezTo>
                  <a:cubicBezTo>
                    <a:pt x="37856" y="14485"/>
                    <a:pt x="38809" y="15437"/>
                    <a:pt x="40714" y="12580"/>
                  </a:cubicBezTo>
                  <a:cubicBezTo>
                    <a:pt x="42619" y="9722"/>
                    <a:pt x="43571" y="6865"/>
                    <a:pt x="43571" y="6865"/>
                  </a:cubicBezTo>
                  <a:lnTo>
                    <a:pt x="41666" y="1150"/>
                  </a:lnTo>
                  <a:cubicBezTo>
                    <a:pt x="40714" y="2102"/>
                    <a:pt x="27379" y="-755"/>
                    <a:pt x="25474" y="197"/>
                  </a:cubicBezTo>
                  <a:close/>
                </a:path>
              </a:pathLst>
            </a:custGeom>
            <a:grp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xmlns="" id="{3690838D-7A56-D6BF-295D-BD2EE8C5C79B}"/>
                </a:ext>
              </a:extLst>
            </p:cNvPr>
            <p:cNvSpPr/>
            <p:nvPr/>
          </p:nvSpPr>
          <p:spPr>
            <a:xfrm>
              <a:off x="3558807" y="2614591"/>
              <a:ext cx="32660" cy="17037"/>
            </a:xfrm>
            <a:custGeom>
              <a:avLst/>
              <a:gdLst>
                <a:gd name="connsiteX0" fmla="*/ 5001 w 47099"/>
                <a:gd name="connsiteY0" fmla="*/ 20241 h 24569"/>
                <a:gd name="connsiteX1" fmla="*/ 15478 w 47099"/>
                <a:gd name="connsiteY1" fmla="*/ 21193 h 24569"/>
                <a:gd name="connsiteX2" fmla="*/ 29766 w 47099"/>
                <a:gd name="connsiteY2" fmla="*/ 24051 h 24569"/>
                <a:gd name="connsiteX3" fmla="*/ 40243 w 47099"/>
                <a:gd name="connsiteY3" fmla="*/ 20241 h 24569"/>
                <a:gd name="connsiteX4" fmla="*/ 46911 w 47099"/>
                <a:gd name="connsiteY4" fmla="*/ 15478 h 24569"/>
                <a:gd name="connsiteX5" fmla="*/ 43101 w 47099"/>
                <a:gd name="connsiteY5" fmla="*/ 10716 h 24569"/>
                <a:gd name="connsiteX6" fmla="*/ 34528 w 47099"/>
                <a:gd name="connsiteY6" fmla="*/ 6906 h 24569"/>
                <a:gd name="connsiteX7" fmla="*/ 25956 w 47099"/>
                <a:gd name="connsiteY7" fmla="*/ 1191 h 24569"/>
                <a:gd name="connsiteX8" fmla="*/ 18336 w 47099"/>
                <a:gd name="connsiteY8" fmla="*/ 238 h 24569"/>
                <a:gd name="connsiteX9" fmla="*/ 7858 w 47099"/>
                <a:gd name="connsiteY9" fmla="*/ 3096 h 24569"/>
                <a:gd name="connsiteX10" fmla="*/ 1191 w 47099"/>
                <a:gd name="connsiteY10" fmla="*/ 8811 h 24569"/>
                <a:gd name="connsiteX11" fmla="*/ 238 w 47099"/>
                <a:gd name="connsiteY11" fmla="*/ 13573 h 24569"/>
                <a:gd name="connsiteX12" fmla="*/ 5001 w 47099"/>
                <a:gd name="connsiteY12" fmla="*/ 20241 h 2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99" h="24569">
                  <a:moveTo>
                    <a:pt x="5001" y="20241"/>
                  </a:moveTo>
                  <a:cubicBezTo>
                    <a:pt x="5953" y="22146"/>
                    <a:pt x="9763" y="21193"/>
                    <a:pt x="15478" y="21193"/>
                  </a:cubicBezTo>
                  <a:cubicBezTo>
                    <a:pt x="21193" y="22146"/>
                    <a:pt x="25956" y="21193"/>
                    <a:pt x="29766" y="24051"/>
                  </a:cubicBezTo>
                  <a:cubicBezTo>
                    <a:pt x="32623" y="25956"/>
                    <a:pt x="36433" y="22146"/>
                    <a:pt x="40243" y="20241"/>
                  </a:cubicBezTo>
                  <a:cubicBezTo>
                    <a:pt x="44053" y="18336"/>
                    <a:pt x="45958" y="19288"/>
                    <a:pt x="46911" y="15478"/>
                  </a:cubicBezTo>
                  <a:cubicBezTo>
                    <a:pt x="47863" y="11668"/>
                    <a:pt x="45006" y="12621"/>
                    <a:pt x="43101" y="10716"/>
                  </a:cubicBezTo>
                  <a:cubicBezTo>
                    <a:pt x="41196" y="8811"/>
                    <a:pt x="36433" y="8811"/>
                    <a:pt x="34528" y="6906"/>
                  </a:cubicBezTo>
                  <a:cubicBezTo>
                    <a:pt x="32623" y="5001"/>
                    <a:pt x="28813" y="3096"/>
                    <a:pt x="25956" y="1191"/>
                  </a:cubicBezTo>
                  <a:cubicBezTo>
                    <a:pt x="23098" y="-714"/>
                    <a:pt x="21193" y="238"/>
                    <a:pt x="18336" y="238"/>
                  </a:cubicBezTo>
                  <a:cubicBezTo>
                    <a:pt x="15478" y="238"/>
                    <a:pt x="11668" y="2143"/>
                    <a:pt x="7858" y="3096"/>
                  </a:cubicBezTo>
                  <a:cubicBezTo>
                    <a:pt x="4048" y="4048"/>
                    <a:pt x="3096" y="8811"/>
                    <a:pt x="1191" y="8811"/>
                  </a:cubicBezTo>
                  <a:cubicBezTo>
                    <a:pt x="-714" y="8811"/>
                    <a:pt x="238" y="13573"/>
                    <a:pt x="238" y="13573"/>
                  </a:cubicBezTo>
                  <a:cubicBezTo>
                    <a:pt x="238" y="13573"/>
                    <a:pt x="4048" y="19288"/>
                    <a:pt x="5001" y="20241"/>
                  </a:cubicBezTo>
                  <a:close/>
                </a:path>
              </a:pathLst>
            </a:custGeom>
            <a:grp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xmlns="" id="{7775A6F2-8794-0D83-77D1-862ACE089C85}"/>
                </a:ext>
              </a:extLst>
            </p:cNvPr>
            <p:cNvSpPr/>
            <p:nvPr/>
          </p:nvSpPr>
          <p:spPr>
            <a:xfrm>
              <a:off x="3596189" y="2612114"/>
              <a:ext cx="81792" cy="35667"/>
            </a:xfrm>
            <a:custGeom>
              <a:avLst/>
              <a:gdLst>
                <a:gd name="connsiteX0" fmla="*/ 95872 w 117951"/>
                <a:gd name="connsiteY0" fmla="*/ 14288 h 51435"/>
                <a:gd name="connsiteX1" fmla="*/ 102539 w 117951"/>
                <a:gd name="connsiteY1" fmla="*/ 13335 h 51435"/>
                <a:gd name="connsiteX2" fmla="*/ 113970 w 117951"/>
                <a:gd name="connsiteY2" fmla="*/ 11430 h 51435"/>
                <a:gd name="connsiteX3" fmla="*/ 115875 w 117951"/>
                <a:gd name="connsiteY3" fmla="*/ 4763 h 51435"/>
                <a:gd name="connsiteX4" fmla="*/ 109207 w 117951"/>
                <a:gd name="connsiteY4" fmla="*/ 3810 h 51435"/>
                <a:gd name="connsiteX5" fmla="*/ 93014 w 117951"/>
                <a:gd name="connsiteY5" fmla="*/ 1905 h 51435"/>
                <a:gd name="connsiteX6" fmla="*/ 80632 w 117951"/>
                <a:gd name="connsiteY6" fmla="*/ 0 h 51435"/>
                <a:gd name="connsiteX7" fmla="*/ 65392 w 117951"/>
                <a:gd name="connsiteY7" fmla="*/ 953 h 51435"/>
                <a:gd name="connsiteX8" fmla="*/ 57772 w 117951"/>
                <a:gd name="connsiteY8" fmla="*/ 3810 h 51435"/>
                <a:gd name="connsiteX9" fmla="*/ 48247 w 117951"/>
                <a:gd name="connsiteY9" fmla="*/ 6668 h 51435"/>
                <a:gd name="connsiteX10" fmla="*/ 35864 w 117951"/>
                <a:gd name="connsiteY10" fmla="*/ 2858 h 51435"/>
                <a:gd name="connsiteX11" fmla="*/ 25387 w 117951"/>
                <a:gd name="connsiteY11" fmla="*/ 6668 h 51435"/>
                <a:gd name="connsiteX12" fmla="*/ 19672 w 117951"/>
                <a:gd name="connsiteY12" fmla="*/ 7620 h 51435"/>
                <a:gd name="connsiteX13" fmla="*/ 9195 w 117951"/>
                <a:gd name="connsiteY13" fmla="*/ 9525 h 51435"/>
                <a:gd name="connsiteX14" fmla="*/ 3480 w 117951"/>
                <a:gd name="connsiteY14" fmla="*/ 13335 h 51435"/>
                <a:gd name="connsiteX15" fmla="*/ 2527 w 117951"/>
                <a:gd name="connsiteY15" fmla="*/ 16193 h 51435"/>
                <a:gd name="connsiteX16" fmla="*/ 622 w 117951"/>
                <a:gd name="connsiteY16" fmla="*/ 30480 h 51435"/>
                <a:gd name="connsiteX17" fmla="*/ 1575 w 117951"/>
                <a:gd name="connsiteY17" fmla="*/ 42863 h 51435"/>
                <a:gd name="connsiteX18" fmla="*/ 17767 w 117951"/>
                <a:gd name="connsiteY18" fmla="*/ 45720 h 51435"/>
                <a:gd name="connsiteX19" fmla="*/ 26339 w 117951"/>
                <a:gd name="connsiteY19" fmla="*/ 47625 h 51435"/>
                <a:gd name="connsiteX20" fmla="*/ 33007 w 117951"/>
                <a:gd name="connsiteY20" fmla="*/ 51435 h 51435"/>
                <a:gd name="connsiteX21" fmla="*/ 43485 w 117951"/>
                <a:gd name="connsiteY21" fmla="*/ 50483 h 51435"/>
                <a:gd name="connsiteX22" fmla="*/ 51105 w 117951"/>
                <a:gd name="connsiteY22" fmla="*/ 48578 h 51435"/>
                <a:gd name="connsiteX23" fmla="*/ 61582 w 117951"/>
                <a:gd name="connsiteY23" fmla="*/ 46673 h 51435"/>
                <a:gd name="connsiteX24" fmla="*/ 68250 w 117951"/>
                <a:gd name="connsiteY24" fmla="*/ 46673 h 51435"/>
                <a:gd name="connsiteX25" fmla="*/ 75870 w 117951"/>
                <a:gd name="connsiteY25" fmla="*/ 43815 h 51435"/>
                <a:gd name="connsiteX26" fmla="*/ 84442 w 117951"/>
                <a:gd name="connsiteY26" fmla="*/ 41910 h 51435"/>
                <a:gd name="connsiteX27" fmla="*/ 100635 w 117951"/>
                <a:gd name="connsiteY27" fmla="*/ 38100 h 51435"/>
                <a:gd name="connsiteX28" fmla="*/ 103492 w 117951"/>
                <a:gd name="connsiteY28" fmla="*/ 34290 h 51435"/>
                <a:gd name="connsiteX29" fmla="*/ 101587 w 117951"/>
                <a:gd name="connsiteY29" fmla="*/ 28575 h 51435"/>
                <a:gd name="connsiteX30" fmla="*/ 101587 w 117951"/>
                <a:gd name="connsiteY30" fmla="*/ 24765 h 51435"/>
                <a:gd name="connsiteX31" fmla="*/ 95872 w 117951"/>
                <a:gd name="connsiteY31" fmla="*/ 20955 h 51435"/>
                <a:gd name="connsiteX32" fmla="*/ 85395 w 117951"/>
                <a:gd name="connsiteY32" fmla="*/ 18098 h 51435"/>
                <a:gd name="connsiteX33" fmla="*/ 95872 w 117951"/>
                <a:gd name="connsiteY33" fmla="*/ 14288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7951" h="51435">
                  <a:moveTo>
                    <a:pt x="95872" y="14288"/>
                  </a:moveTo>
                  <a:cubicBezTo>
                    <a:pt x="97777" y="14288"/>
                    <a:pt x="97777" y="11430"/>
                    <a:pt x="102539" y="13335"/>
                  </a:cubicBezTo>
                  <a:cubicBezTo>
                    <a:pt x="107302" y="15240"/>
                    <a:pt x="112064" y="13335"/>
                    <a:pt x="113970" y="11430"/>
                  </a:cubicBezTo>
                  <a:cubicBezTo>
                    <a:pt x="117780" y="6668"/>
                    <a:pt x="119685" y="3810"/>
                    <a:pt x="115875" y="4763"/>
                  </a:cubicBezTo>
                  <a:cubicBezTo>
                    <a:pt x="112064" y="5715"/>
                    <a:pt x="112064" y="3810"/>
                    <a:pt x="109207" y="3810"/>
                  </a:cubicBezTo>
                  <a:cubicBezTo>
                    <a:pt x="106350" y="3810"/>
                    <a:pt x="95872" y="2858"/>
                    <a:pt x="93014" y="1905"/>
                  </a:cubicBezTo>
                  <a:cubicBezTo>
                    <a:pt x="90157" y="953"/>
                    <a:pt x="85395" y="0"/>
                    <a:pt x="80632" y="0"/>
                  </a:cubicBezTo>
                  <a:cubicBezTo>
                    <a:pt x="75870" y="953"/>
                    <a:pt x="68250" y="-952"/>
                    <a:pt x="65392" y="953"/>
                  </a:cubicBezTo>
                  <a:cubicBezTo>
                    <a:pt x="63487" y="2858"/>
                    <a:pt x="60630" y="1905"/>
                    <a:pt x="57772" y="3810"/>
                  </a:cubicBezTo>
                  <a:cubicBezTo>
                    <a:pt x="54914" y="5715"/>
                    <a:pt x="50152" y="6668"/>
                    <a:pt x="48247" y="6668"/>
                  </a:cubicBezTo>
                  <a:cubicBezTo>
                    <a:pt x="41580" y="4763"/>
                    <a:pt x="40627" y="0"/>
                    <a:pt x="35864" y="2858"/>
                  </a:cubicBezTo>
                  <a:cubicBezTo>
                    <a:pt x="31102" y="5715"/>
                    <a:pt x="27292" y="5715"/>
                    <a:pt x="25387" y="6668"/>
                  </a:cubicBezTo>
                  <a:cubicBezTo>
                    <a:pt x="23482" y="7620"/>
                    <a:pt x="21577" y="7620"/>
                    <a:pt x="19672" y="7620"/>
                  </a:cubicBezTo>
                  <a:cubicBezTo>
                    <a:pt x="12052" y="9525"/>
                    <a:pt x="11100" y="8573"/>
                    <a:pt x="9195" y="9525"/>
                  </a:cubicBezTo>
                  <a:cubicBezTo>
                    <a:pt x="7289" y="11430"/>
                    <a:pt x="3480" y="13335"/>
                    <a:pt x="3480" y="13335"/>
                  </a:cubicBezTo>
                  <a:cubicBezTo>
                    <a:pt x="3480" y="14288"/>
                    <a:pt x="2527" y="15240"/>
                    <a:pt x="2527" y="16193"/>
                  </a:cubicBezTo>
                  <a:cubicBezTo>
                    <a:pt x="1575" y="20955"/>
                    <a:pt x="622" y="26670"/>
                    <a:pt x="622" y="30480"/>
                  </a:cubicBezTo>
                  <a:cubicBezTo>
                    <a:pt x="622" y="35243"/>
                    <a:pt x="-1283" y="39053"/>
                    <a:pt x="1575" y="42863"/>
                  </a:cubicBezTo>
                  <a:cubicBezTo>
                    <a:pt x="4432" y="45720"/>
                    <a:pt x="16814" y="45720"/>
                    <a:pt x="17767" y="45720"/>
                  </a:cubicBezTo>
                  <a:cubicBezTo>
                    <a:pt x="19672" y="45720"/>
                    <a:pt x="24435" y="43815"/>
                    <a:pt x="26339" y="47625"/>
                  </a:cubicBezTo>
                  <a:cubicBezTo>
                    <a:pt x="28245" y="50483"/>
                    <a:pt x="33007" y="51435"/>
                    <a:pt x="33007" y="51435"/>
                  </a:cubicBezTo>
                  <a:lnTo>
                    <a:pt x="43485" y="50483"/>
                  </a:lnTo>
                  <a:lnTo>
                    <a:pt x="51105" y="48578"/>
                  </a:lnTo>
                  <a:lnTo>
                    <a:pt x="61582" y="46673"/>
                  </a:lnTo>
                  <a:cubicBezTo>
                    <a:pt x="61582" y="46673"/>
                    <a:pt x="65392" y="48578"/>
                    <a:pt x="68250" y="46673"/>
                  </a:cubicBezTo>
                  <a:cubicBezTo>
                    <a:pt x="71107" y="44768"/>
                    <a:pt x="74917" y="43815"/>
                    <a:pt x="75870" y="43815"/>
                  </a:cubicBezTo>
                  <a:cubicBezTo>
                    <a:pt x="77775" y="43815"/>
                    <a:pt x="82537" y="41910"/>
                    <a:pt x="84442" y="41910"/>
                  </a:cubicBezTo>
                  <a:cubicBezTo>
                    <a:pt x="93014" y="42863"/>
                    <a:pt x="97777" y="39053"/>
                    <a:pt x="100635" y="38100"/>
                  </a:cubicBezTo>
                  <a:cubicBezTo>
                    <a:pt x="102539" y="37148"/>
                    <a:pt x="103492" y="34290"/>
                    <a:pt x="103492" y="34290"/>
                  </a:cubicBezTo>
                  <a:cubicBezTo>
                    <a:pt x="103492" y="34290"/>
                    <a:pt x="101587" y="32385"/>
                    <a:pt x="101587" y="28575"/>
                  </a:cubicBezTo>
                  <a:cubicBezTo>
                    <a:pt x="101587" y="24765"/>
                    <a:pt x="104445" y="27623"/>
                    <a:pt x="101587" y="24765"/>
                  </a:cubicBezTo>
                  <a:cubicBezTo>
                    <a:pt x="98730" y="21908"/>
                    <a:pt x="99682" y="21908"/>
                    <a:pt x="95872" y="20955"/>
                  </a:cubicBezTo>
                  <a:cubicBezTo>
                    <a:pt x="92062" y="20003"/>
                    <a:pt x="85395" y="18098"/>
                    <a:pt x="85395" y="18098"/>
                  </a:cubicBezTo>
                  <a:cubicBezTo>
                    <a:pt x="87300" y="15240"/>
                    <a:pt x="93967" y="14288"/>
                    <a:pt x="95872" y="14288"/>
                  </a:cubicBezTo>
                  <a:close/>
                </a:path>
              </a:pathLst>
            </a:custGeom>
            <a:grp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xmlns="" id="{E2D17D0A-6671-3AF2-29CB-970AB1E24C4F}"/>
                </a:ext>
              </a:extLst>
            </p:cNvPr>
            <p:cNvSpPr/>
            <p:nvPr/>
          </p:nvSpPr>
          <p:spPr>
            <a:xfrm>
              <a:off x="3596347" y="2580891"/>
              <a:ext cx="88379" cy="26860"/>
            </a:xfrm>
            <a:custGeom>
              <a:avLst/>
              <a:gdLst>
                <a:gd name="connsiteX0" fmla="*/ 7062 w 127450"/>
                <a:gd name="connsiteY0" fmla="*/ 35502 h 38734"/>
                <a:gd name="connsiteX1" fmla="*/ 19444 w 127450"/>
                <a:gd name="connsiteY1" fmla="*/ 37407 h 38734"/>
                <a:gd name="connsiteX2" fmla="*/ 27065 w 127450"/>
                <a:gd name="connsiteY2" fmla="*/ 33597 h 38734"/>
                <a:gd name="connsiteX3" fmla="*/ 33732 w 127450"/>
                <a:gd name="connsiteY3" fmla="*/ 31692 h 38734"/>
                <a:gd name="connsiteX4" fmla="*/ 40399 w 127450"/>
                <a:gd name="connsiteY4" fmla="*/ 32645 h 38734"/>
                <a:gd name="connsiteX5" fmla="*/ 47067 w 127450"/>
                <a:gd name="connsiteY5" fmla="*/ 34550 h 38734"/>
                <a:gd name="connsiteX6" fmla="*/ 54687 w 127450"/>
                <a:gd name="connsiteY6" fmla="*/ 38360 h 38734"/>
                <a:gd name="connsiteX7" fmla="*/ 63260 w 127450"/>
                <a:gd name="connsiteY7" fmla="*/ 33597 h 38734"/>
                <a:gd name="connsiteX8" fmla="*/ 68974 w 127450"/>
                <a:gd name="connsiteY8" fmla="*/ 31692 h 38734"/>
                <a:gd name="connsiteX9" fmla="*/ 74690 w 127450"/>
                <a:gd name="connsiteY9" fmla="*/ 33597 h 38734"/>
                <a:gd name="connsiteX10" fmla="*/ 87072 w 127450"/>
                <a:gd name="connsiteY10" fmla="*/ 35502 h 38734"/>
                <a:gd name="connsiteX11" fmla="*/ 103265 w 127450"/>
                <a:gd name="connsiteY11" fmla="*/ 37407 h 38734"/>
                <a:gd name="connsiteX12" fmla="*/ 117552 w 127450"/>
                <a:gd name="connsiteY12" fmla="*/ 36455 h 38734"/>
                <a:gd name="connsiteX13" fmla="*/ 125172 w 127450"/>
                <a:gd name="connsiteY13" fmla="*/ 31692 h 38734"/>
                <a:gd name="connsiteX14" fmla="*/ 127077 w 127450"/>
                <a:gd name="connsiteY14" fmla="*/ 18357 h 38734"/>
                <a:gd name="connsiteX15" fmla="*/ 120410 w 127450"/>
                <a:gd name="connsiteY15" fmla="*/ 12642 h 38734"/>
                <a:gd name="connsiteX16" fmla="*/ 107074 w 127450"/>
                <a:gd name="connsiteY16" fmla="*/ 5022 h 38734"/>
                <a:gd name="connsiteX17" fmla="*/ 100407 w 127450"/>
                <a:gd name="connsiteY17" fmla="*/ 1212 h 38734"/>
                <a:gd name="connsiteX18" fmla="*/ 87072 w 127450"/>
                <a:gd name="connsiteY18" fmla="*/ 260 h 38734"/>
                <a:gd name="connsiteX19" fmla="*/ 74690 w 127450"/>
                <a:gd name="connsiteY19" fmla="*/ 2165 h 38734"/>
                <a:gd name="connsiteX20" fmla="*/ 68974 w 127450"/>
                <a:gd name="connsiteY20" fmla="*/ 5022 h 38734"/>
                <a:gd name="connsiteX21" fmla="*/ 56592 w 127450"/>
                <a:gd name="connsiteY21" fmla="*/ 11690 h 38734"/>
                <a:gd name="connsiteX22" fmla="*/ 49924 w 127450"/>
                <a:gd name="connsiteY22" fmla="*/ 15500 h 38734"/>
                <a:gd name="connsiteX23" fmla="*/ 40399 w 127450"/>
                <a:gd name="connsiteY23" fmla="*/ 17405 h 38734"/>
                <a:gd name="connsiteX24" fmla="*/ 32780 w 127450"/>
                <a:gd name="connsiteY24" fmla="*/ 18357 h 38734"/>
                <a:gd name="connsiteX25" fmla="*/ 26112 w 127450"/>
                <a:gd name="connsiteY25" fmla="*/ 18357 h 38734"/>
                <a:gd name="connsiteX26" fmla="*/ 20397 w 127450"/>
                <a:gd name="connsiteY26" fmla="*/ 21215 h 38734"/>
                <a:gd name="connsiteX27" fmla="*/ 15635 w 127450"/>
                <a:gd name="connsiteY27" fmla="*/ 23120 h 38734"/>
                <a:gd name="connsiteX28" fmla="*/ 394 w 127450"/>
                <a:gd name="connsiteY28" fmla="*/ 31692 h 38734"/>
                <a:gd name="connsiteX29" fmla="*/ 1347 w 127450"/>
                <a:gd name="connsiteY29" fmla="*/ 35502 h 38734"/>
                <a:gd name="connsiteX30" fmla="*/ 7062 w 127450"/>
                <a:gd name="connsiteY30" fmla="*/ 35502 h 3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7450" h="38734">
                  <a:moveTo>
                    <a:pt x="7062" y="35502"/>
                  </a:moveTo>
                  <a:cubicBezTo>
                    <a:pt x="9919" y="34550"/>
                    <a:pt x="13730" y="36455"/>
                    <a:pt x="19444" y="37407"/>
                  </a:cubicBezTo>
                  <a:cubicBezTo>
                    <a:pt x="19444" y="37407"/>
                    <a:pt x="24207" y="35502"/>
                    <a:pt x="27065" y="33597"/>
                  </a:cubicBezTo>
                  <a:cubicBezTo>
                    <a:pt x="29922" y="31692"/>
                    <a:pt x="28969" y="32645"/>
                    <a:pt x="33732" y="31692"/>
                  </a:cubicBezTo>
                  <a:cubicBezTo>
                    <a:pt x="38495" y="30740"/>
                    <a:pt x="37542" y="32645"/>
                    <a:pt x="40399" y="32645"/>
                  </a:cubicBezTo>
                  <a:cubicBezTo>
                    <a:pt x="43257" y="31692"/>
                    <a:pt x="43257" y="33597"/>
                    <a:pt x="47067" y="34550"/>
                  </a:cubicBezTo>
                  <a:cubicBezTo>
                    <a:pt x="49924" y="35502"/>
                    <a:pt x="51830" y="38360"/>
                    <a:pt x="54687" y="38360"/>
                  </a:cubicBezTo>
                  <a:cubicBezTo>
                    <a:pt x="57545" y="39312"/>
                    <a:pt x="60402" y="38360"/>
                    <a:pt x="63260" y="33597"/>
                  </a:cubicBezTo>
                  <a:cubicBezTo>
                    <a:pt x="66117" y="28835"/>
                    <a:pt x="63260" y="33597"/>
                    <a:pt x="68974" y="31692"/>
                  </a:cubicBezTo>
                  <a:cubicBezTo>
                    <a:pt x="74690" y="29787"/>
                    <a:pt x="71832" y="31692"/>
                    <a:pt x="74690" y="33597"/>
                  </a:cubicBezTo>
                  <a:cubicBezTo>
                    <a:pt x="77547" y="35502"/>
                    <a:pt x="83262" y="36455"/>
                    <a:pt x="87072" y="35502"/>
                  </a:cubicBezTo>
                  <a:cubicBezTo>
                    <a:pt x="90882" y="34550"/>
                    <a:pt x="97549" y="36455"/>
                    <a:pt x="103265" y="37407"/>
                  </a:cubicBezTo>
                  <a:cubicBezTo>
                    <a:pt x="108980" y="39312"/>
                    <a:pt x="109932" y="39312"/>
                    <a:pt x="117552" y="36455"/>
                  </a:cubicBezTo>
                  <a:cubicBezTo>
                    <a:pt x="125172" y="34550"/>
                    <a:pt x="123267" y="34550"/>
                    <a:pt x="125172" y="31692"/>
                  </a:cubicBezTo>
                  <a:cubicBezTo>
                    <a:pt x="127077" y="28835"/>
                    <a:pt x="128030" y="23120"/>
                    <a:pt x="127077" y="18357"/>
                  </a:cubicBezTo>
                  <a:cubicBezTo>
                    <a:pt x="125172" y="13595"/>
                    <a:pt x="123267" y="16452"/>
                    <a:pt x="120410" y="12642"/>
                  </a:cubicBezTo>
                  <a:cubicBezTo>
                    <a:pt x="117552" y="9785"/>
                    <a:pt x="111837" y="7880"/>
                    <a:pt x="107074" y="5022"/>
                  </a:cubicBezTo>
                  <a:cubicBezTo>
                    <a:pt x="103265" y="2165"/>
                    <a:pt x="101360" y="3117"/>
                    <a:pt x="100407" y="1212"/>
                  </a:cubicBezTo>
                  <a:cubicBezTo>
                    <a:pt x="99455" y="-693"/>
                    <a:pt x="91835" y="2165"/>
                    <a:pt x="87072" y="260"/>
                  </a:cubicBezTo>
                  <a:cubicBezTo>
                    <a:pt x="83262" y="-693"/>
                    <a:pt x="78499" y="1212"/>
                    <a:pt x="74690" y="2165"/>
                  </a:cubicBezTo>
                  <a:cubicBezTo>
                    <a:pt x="71832" y="3117"/>
                    <a:pt x="68974" y="5022"/>
                    <a:pt x="68974" y="5022"/>
                  </a:cubicBezTo>
                  <a:cubicBezTo>
                    <a:pt x="68974" y="5022"/>
                    <a:pt x="57545" y="9785"/>
                    <a:pt x="56592" y="11690"/>
                  </a:cubicBezTo>
                  <a:cubicBezTo>
                    <a:pt x="54687" y="12642"/>
                    <a:pt x="49924" y="15500"/>
                    <a:pt x="49924" y="15500"/>
                  </a:cubicBezTo>
                  <a:cubicBezTo>
                    <a:pt x="49924" y="15500"/>
                    <a:pt x="41352" y="18357"/>
                    <a:pt x="40399" y="17405"/>
                  </a:cubicBezTo>
                  <a:cubicBezTo>
                    <a:pt x="38495" y="16452"/>
                    <a:pt x="34685" y="19310"/>
                    <a:pt x="32780" y="18357"/>
                  </a:cubicBezTo>
                  <a:cubicBezTo>
                    <a:pt x="29922" y="17405"/>
                    <a:pt x="29922" y="19310"/>
                    <a:pt x="26112" y="18357"/>
                  </a:cubicBezTo>
                  <a:cubicBezTo>
                    <a:pt x="22302" y="17405"/>
                    <a:pt x="24207" y="20262"/>
                    <a:pt x="20397" y="21215"/>
                  </a:cubicBezTo>
                  <a:cubicBezTo>
                    <a:pt x="16587" y="22167"/>
                    <a:pt x="16587" y="24072"/>
                    <a:pt x="15635" y="23120"/>
                  </a:cubicBezTo>
                  <a:cubicBezTo>
                    <a:pt x="13730" y="22167"/>
                    <a:pt x="5157" y="25977"/>
                    <a:pt x="394" y="31692"/>
                  </a:cubicBezTo>
                  <a:cubicBezTo>
                    <a:pt x="-558" y="32645"/>
                    <a:pt x="394" y="34550"/>
                    <a:pt x="1347" y="35502"/>
                  </a:cubicBezTo>
                  <a:cubicBezTo>
                    <a:pt x="-558" y="37407"/>
                    <a:pt x="3252" y="36455"/>
                    <a:pt x="7062" y="35502"/>
                  </a:cubicBezTo>
                  <a:close/>
                </a:path>
              </a:pathLst>
            </a:custGeom>
            <a:grp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xmlns="" id="{9D19C080-7653-C537-ECE4-E2155BB4918E}"/>
                </a:ext>
              </a:extLst>
            </p:cNvPr>
            <p:cNvSpPr/>
            <p:nvPr/>
          </p:nvSpPr>
          <p:spPr>
            <a:xfrm>
              <a:off x="3755532" y="2627360"/>
              <a:ext cx="38838" cy="33765"/>
            </a:xfrm>
            <a:custGeom>
              <a:avLst/>
              <a:gdLst>
                <a:gd name="connsiteX0" fmla="*/ 6104 w 56008"/>
                <a:gd name="connsiteY0" fmla="*/ 28496 h 48692"/>
                <a:gd name="connsiteX1" fmla="*/ 22296 w 56008"/>
                <a:gd name="connsiteY1" fmla="*/ 41831 h 48692"/>
                <a:gd name="connsiteX2" fmla="*/ 29916 w 56008"/>
                <a:gd name="connsiteY2" fmla="*/ 48499 h 48692"/>
                <a:gd name="connsiteX3" fmla="*/ 41346 w 56008"/>
                <a:gd name="connsiteY3" fmla="*/ 46594 h 48692"/>
                <a:gd name="connsiteX4" fmla="*/ 53729 w 56008"/>
                <a:gd name="connsiteY4" fmla="*/ 46594 h 48692"/>
                <a:gd name="connsiteX5" fmla="*/ 54681 w 56008"/>
                <a:gd name="connsiteY5" fmla="*/ 39926 h 48692"/>
                <a:gd name="connsiteX6" fmla="*/ 47061 w 56008"/>
                <a:gd name="connsiteY6" fmla="*/ 31354 h 48692"/>
                <a:gd name="connsiteX7" fmla="*/ 38489 w 56008"/>
                <a:gd name="connsiteY7" fmla="*/ 20876 h 48692"/>
                <a:gd name="connsiteX8" fmla="*/ 29916 w 56008"/>
                <a:gd name="connsiteY8" fmla="*/ 11351 h 48692"/>
                <a:gd name="connsiteX9" fmla="*/ 21344 w 56008"/>
                <a:gd name="connsiteY9" fmla="*/ 5636 h 48692"/>
                <a:gd name="connsiteX10" fmla="*/ 4199 w 56008"/>
                <a:gd name="connsiteY10" fmla="*/ 1826 h 48692"/>
                <a:gd name="connsiteX11" fmla="*/ 389 w 56008"/>
                <a:gd name="connsiteY11" fmla="*/ 17066 h 48692"/>
                <a:gd name="connsiteX12" fmla="*/ 6104 w 56008"/>
                <a:gd name="connsiteY12" fmla="*/ 28496 h 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008" h="48692">
                  <a:moveTo>
                    <a:pt x="6104" y="28496"/>
                  </a:moveTo>
                  <a:cubicBezTo>
                    <a:pt x="8009" y="32306"/>
                    <a:pt x="18486" y="40879"/>
                    <a:pt x="22296" y="41831"/>
                  </a:cubicBezTo>
                  <a:cubicBezTo>
                    <a:pt x="26106" y="42784"/>
                    <a:pt x="26106" y="47546"/>
                    <a:pt x="29916" y="48499"/>
                  </a:cubicBezTo>
                  <a:cubicBezTo>
                    <a:pt x="33726" y="49451"/>
                    <a:pt x="36584" y="46594"/>
                    <a:pt x="41346" y="46594"/>
                  </a:cubicBezTo>
                  <a:cubicBezTo>
                    <a:pt x="45156" y="47546"/>
                    <a:pt x="48966" y="46594"/>
                    <a:pt x="53729" y="46594"/>
                  </a:cubicBezTo>
                  <a:cubicBezTo>
                    <a:pt x="57539" y="46594"/>
                    <a:pt x="55634" y="45641"/>
                    <a:pt x="54681" y="39926"/>
                  </a:cubicBezTo>
                  <a:cubicBezTo>
                    <a:pt x="53729" y="35164"/>
                    <a:pt x="48014" y="35164"/>
                    <a:pt x="47061" y="31354"/>
                  </a:cubicBezTo>
                  <a:cubicBezTo>
                    <a:pt x="46109" y="27544"/>
                    <a:pt x="40394" y="24686"/>
                    <a:pt x="38489" y="20876"/>
                  </a:cubicBezTo>
                  <a:cubicBezTo>
                    <a:pt x="37536" y="17066"/>
                    <a:pt x="34679" y="12304"/>
                    <a:pt x="29916" y="11351"/>
                  </a:cubicBezTo>
                  <a:cubicBezTo>
                    <a:pt x="26106" y="10399"/>
                    <a:pt x="24201" y="5636"/>
                    <a:pt x="21344" y="5636"/>
                  </a:cubicBezTo>
                  <a:cubicBezTo>
                    <a:pt x="18486" y="5636"/>
                    <a:pt x="10866" y="-3889"/>
                    <a:pt x="4199" y="1826"/>
                  </a:cubicBezTo>
                  <a:cubicBezTo>
                    <a:pt x="4199" y="1826"/>
                    <a:pt x="-1516" y="13256"/>
                    <a:pt x="389" y="17066"/>
                  </a:cubicBezTo>
                  <a:cubicBezTo>
                    <a:pt x="2294" y="20876"/>
                    <a:pt x="4199" y="24686"/>
                    <a:pt x="6104" y="28496"/>
                  </a:cubicBezTo>
                  <a:close/>
                </a:path>
              </a:pathLst>
            </a:custGeom>
            <a:grp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xmlns="" id="{67C67F88-631C-8ADC-80B5-626626940F70}"/>
                </a:ext>
              </a:extLst>
            </p:cNvPr>
            <p:cNvSpPr/>
            <p:nvPr/>
          </p:nvSpPr>
          <p:spPr>
            <a:xfrm>
              <a:off x="3780729" y="2733647"/>
              <a:ext cx="26261" cy="21189"/>
            </a:xfrm>
            <a:custGeom>
              <a:avLst/>
              <a:gdLst>
                <a:gd name="connsiteX0" fmla="*/ 35490 w 37871"/>
                <a:gd name="connsiteY0" fmla="*/ 6668 h 30556"/>
                <a:gd name="connsiteX1" fmla="*/ 13583 w 37871"/>
                <a:gd name="connsiteY1" fmla="*/ 0 h 30556"/>
                <a:gd name="connsiteX2" fmla="*/ 1200 w 37871"/>
                <a:gd name="connsiteY2" fmla="*/ 11430 h 30556"/>
                <a:gd name="connsiteX3" fmla="*/ 248 w 37871"/>
                <a:gd name="connsiteY3" fmla="*/ 18098 h 30556"/>
                <a:gd name="connsiteX4" fmla="*/ 4058 w 37871"/>
                <a:gd name="connsiteY4" fmla="*/ 26670 h 30556"/>
                <a:gd name="connsiteX5" fmla="*/ 13583 w 37871"/>
                <a:gd name="connsiteY5" fmla="*/ 28575 h 30556"/>
                <a:gd name="connsiteX6" fmla="*/ 23108 w 37871"/>
                <a:gd name="connsiteY6" fmla="*/ 29527 h 30556"/>
                <a:gd name="connsiteX7" fmla="*/ 33585 w 37871"/>
                <a:gd name="connsiteY7" fmla="*/ 28575 h 30556"/>
                <a:gd name="connsiteX8" fmla="*/ 37395 w 37871"/>
                <a:gd name="connsiteY8" fmla="*/ 16193 h 30556"/>
                <a:gd name="connsiteX9" fmla="*/ 35490 w 37871"/>
                <a:gd name="connsiteY9" fmla="*/ 6668 h 3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1" h="30556">
                  <a:moveTo>
                    <a:pt x="35490" y="6668"/>
                  </a:moveTo>
                  <a:cubicBezTo>
                    <a:pt x="25013" y="1905"/>
                    <a:pt x="18345" y="0"/>
                    <a:pt x="13583" y="0"/>
                  </a:cubicBezTo>
                  <a:cubicBezTo>
                    <a:pt x="10725" y="0"/>
                    <a:pt x="1200" y="8573"/>
                    <a:pt x="1200" y="11430"/>
                  </a:cubicBezTo>
                  <a:cubicBezTo>
                    <a:pt x="1200" y="14288"/>
                    <a:pt x="1200" y="13335"/>
                    <a:pt x="248" y="18098"/>
                  </a:cubicBezTo>
                  <a:cubicBezTo>
                    <a:pt x="-705" y="21907"/>
                    <a:pt x="1200" y="23813"/>
                    <a:pt x="4058" y="26670"/>
                  </a:cubicBezTo>
                  <a:cubicBezTo>
                    <a:pt x="7868" y="29527"/>
                    <a:pt x="8820" y="28575"/>
                    <a:pt x="13583" y="28575"/>
                  </a:cubicBezTo>
                  <a:cubicBezTo>
                    <a:pt x="17393" y="28575"/>
                    <a:pt x="18345" y="29527"/>
                    <a:pt x="23108" y="29527"/>
                  </a:cubicBezTo>
                  <a:cubicBezTo>
                    <a:pt x="27870" y="29527"/>
                    <a:pt x="30728" y="32385"/>
                    <a:pt x="33585" y="28575"/>
                  </a:cubicBezTo>
                  <a:cubicBezTo>
                    <a:pt x="39300" y="20002"/>
                    <a:pt x="37395" y="20955"/>
                    <a:pt x="37395" y="16193"/>
                  </a:cubicBezTo>
                  <a:cubicBezTo>
                    <a:pt x="37395" y="10477"/>
                    <a:pt x="39300" y="7620"/>
                    <a:pt x="35490" y="6668"/>
                  </a:cubicBezTo>
                  <a:close/>
                </a:path>
              </a:pathLst>
            </a:custGeom>
            <a:grp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xmlns="" id="{FB375945-0E7B-16C4-93E9-3D93BAF6C0D9}"/>
                </a:ext>
              </a:extLst>
            </p:cNvPr>
            <p:cNvSpPr/>
            <p:nvPr/>
          </p:nvSpPr>
          <p:spPr>
            <a:xfrm>
              <a:off x="3880577" y="2513039"/>
              <a:ext cx="33084" cy="22807"/>
            </a:xfrm>
            <a:custGeom>
              <a:avLst/>
              <a:gdLst>
                <a:gd name="connsiteX0" fmla="*/ 9611 w 47710"/>
                <a:gd name="connsiteY0" fmla="*/ 25717 h 32889"/>
                <a:gd name="connsiteX1" fmla="*/ 18183 w 47710"/>
                <a:gd name="connsiteY1" fmla="*/ 23813 h 32889"/>
                <a:gd name="connsiteX2" fmla="*/ 27708 w 47710"/>
                <a:gd name="connsiteY2" fmla="*/ 30480 h 32889"/>
                <a:gd name="connsiteX3" fmla="*/ 41996 w 47710"/>
                <a:gd name="connsiteY3" fmla="*/ 31432 h 32889"/>
                <a:gd name="connsiteX4" fmla="*/ 47711 w 47710"/>
                <a:gd name="connsiteY4" fmla="*/ 20003 h 32889"/>
                <a:gd name="connsiteX5" fmla="*/ 45806 w 47710"/>
                <a:gd name="connsiteY5" fmla="*/ 10478 h 32889"/>
                <a:gd name="connsiteX6" fmla="*/ 33423 w 47710"/>
                <a:gd name="connsiteY6" fmla="*/ 2857 h 32889"/>
                <a:gd name="connsiteX7" fmla="*/ 23898 w 47710"/>
                <a:gd name="connsiteY7" fmla="*/ 1905 h 32889"/>
                <a:gd name="connsiteX8" fmla="*/ 16278 w 47710"/>
                <a:gd name="connsiteY8" fmla="*/ 0 h 32889"/>
                <a:gd name="connsiteX9" fmla="*/ 8658 w 47710"/>
                <a:gd name="connsiteY9" fmla="*/ 953 h 32889"/>
                <a:gd name="connsiteX10" fmla="*/ 1038 w 47710"/>
                <a:gd name="connsiteY10" fmla="*/ 14288 h 32889"/>
                <a:gd name="connsiteX11" fmla="*/ 9611 w 47710"/>
                <a:gd name="connsiteY11" fmla="*/ 25717 h 3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10" h="32889">
                  <a:moveTo>
                    <a:pt x="9611" y="25717"/>
                  </a:moveTo>
                  <a:cubicBezTo>
                    <a:pt x="14373" y="24765"/>
                    <a:pt x="13421" y="21907"/>
                    <a:pt x="18183" y="23813"/>
                  </a:cubicBezTo>
                  <a:cubicBezTo>
                    <a:pt x="21993" y="25717"/>
                    <a:pt x="24851" y="29528"/>
                    <a:pt x="27708" y="30480"/>
                  </a:cubicBezTo>
                  <a:cubicBezTo>
                    <a:pt x="37233" y="32385"/>
                    <a:pt x="40091" y="34290"/>
                    <a:pt x="41996" y="31432"/>
                  </a:cubicBezTo>
                  <a:cubicBezTo>
                    <a:pt x="46758" y="26670"/>
                    <a:pt x="47711" y="21907"/>
                    <a:pt x="47711" y="20003"/>
                  </a:cubicBezTo>
                  <a:cubicBezTo>
                    <a:pt x="47711" y="18097"/>
                    <a:pt x="46758" y="8572"/>
                    <a:pt x="45806" y="10478"/>
                  </a:cubicBezTo>
                  <a:cubicBezTo>
                    <a:pt x="45806" y="10478"/>
                    <a:pt x="36281" y="953"/>
                    <a:pt x="33423" y="2857"/>
                  </a:cubicBezTo>
                  <a:cubicBezTo>
                    <a:pt x="30566" y="3810"/>
                    <a:pt x="25803" y="1905"/>
                    <a:pt x="23898" y="1905"/>
                  </a:cubicBezTo>
                  <a:cubicBezTo>
                    <a:pt x="21993" y="2857"/>
                    <a:pt x="19136" y="0"/>
                    <a:pt x="16278" y="0"/>
                  </a:cubicBezTo>
                  <a:cubicBezTo>
                    <a:pt x="13421" y="0"/>
                    <a:pt x="8658" y="953"/>
                    <a:pt x="8658" y="953"/>
                  </a:cubicBezTo>
                  <a:cubicBezTo>
                    <a:pt x="4848" y="4763"/>
                    <a:pt x="-2772" y="10478"/>
                    <a:pt x="1038" y="14288"/>
                  </a:cubicBezTo>
                  <a:cubicBezTo>
                    <a:pt x="3896" y="20003"/>
                    <a:pt x="4848" y="26670"/>
                    <a:pt x="9611" y="25717"/>
                  </a:cubicBezTo>
                  <a:close/>
                </a:path>
              </a:pathLst>
            </a:custGeom>
            <a:grp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xmlns="" id="{DBFA93F3-1C71-5EFF-B310-4CDFFE14E484}"/>
                </a:ext>
              </a:extLst>
            </p:cNvPr>
            <p:cNvSpPr/>
            <p:nvPr/>
          </p:nvSpPr>
          <p:spPr>
            <a:xfrm>
              <a:off x="4299396" y="2805551"/>
              <a:ext cx="102378" cy="43958"/>
            </a:xfrm>
            <a:custGeom>
              <a:avLst/>
              <a:gdLst>
                <a:gd name="connsiteX0" fmla="*/ 118110 w 147637"/>
                <a:gd name="connsiteY0" fmla="*/ 53472 h 63391"/>
                <a:gd name="connsiteX1" fmla="*/ 140970 w 147637"/>
                <a:gd name="connsiteY1" fmla="*/ 58234 h 63391"/>
                <a:gd name="connsiteX2" fmla="*/ 147638 w 147637"/>
                <a:gd name="connsiteY2" fmla="*/ 57282 h 63391"/>
                <a:gd name="connsiteX3" fmla="*/ 140970 w 147637"/>
                <a:gd name="connsiteY3" fmla="*/ 43947 h 63391"/>
                <a:gd name="connsiteX4" fmla="*/ 136207 w 147637"/>
                <a:gd name="connsiteY4" fmla="*/ 34422 h 63391"/>
                <a:gd name="connsiteX5" fmla="*/ 130492 w 147637"/>
                <a:gd name="connsiteY5" fmla="*/ 28707 h 63391"/>
                <a:gd name="connsiteX6" fmla="*/ 123825 w 147637"/>
                <a:gd name="connsiteY6" fmla="*/ 24897 h 63391"/>
                <a:gd name="connsiteX7" fmla="*/ 116205 w 147637"/>
                <a:gd name="connsiteY7" fmla="*/ 18229 h 63391"/>
                <a:gd name="connsiteX8" fmla="*/ 107632 w 147637"/>
                <a:gd name="connsiteY8" fmla="*/ 14419 h 63391"/>
                <a:gd name="connsiteX9" fmla="*/ 98107 w 147637"/>
                <a:gd name="connsiteY9" fmla="*/ 11562 h 63391"/>
                <a:gd name="connsiteX10" fmla="*/ 89535 w 147637"/>
                <a:gd name="connsiteY10" fmla="*/ 11562 h 63391"/>
                <a:gd name="connsiteX11" fmla="*/ 82867 w 147637"/>
                <a:gd name="connsiteY11" fmla="*/ 9657 h 63391"/>
                <a:gd name="connsiteX12" fmla="*/ 72390 w 147637"/>
                <a:gd name="connsiteY12" fmla="*/ 3942 h 63391"/>
                <a:gd name="connsiteX13" fmla="*/ 63817 w 147637"/>
                <a:gd name="connsiteY13" fmla="*/ 6799 h 63391"/>
                <a:gd name="connsiteX14" fmla="*/ 58103 w 147637"/>
                <a:gd name="connsiteY14" fmla="*/ 7752 h 63391"/>
                <a:gd name="connsiteX15" fmla="*/ 45720 w 147637"/>
                <a:gd name="connsiteY15" fmla="*/ 9657 h 63391"/>
                <a:gd name="connsiteX16" fmla="*/ 38100 w 147637"/>
                <a:gd name="connsiteY16" fmla="*/ 4894 h 63391"/>
                <a:gd name="connsiteX17" fmla="*/ 32385 w 147637"/>
                <a:gd name="connsiteY17" fmla="*/ 3942 h 63391"/>
                <a:gd name="connsiteX18" fmla="*/ 24765 w 147637"/>
                <a:gd name="connsiteY18" fmla="*/ 5847 h 63391"/>
                <a:gd name="connsiteX19" fmla="*/ 19050 w 147637"/>
                <a:gd name="connsiteY19" fmla="*/ 2037 h 63391"/>
                <a:gd name="connsiteX20" fmla="*/ 1905 w 147637"/>
                <a:gd name="connsiteY20" fmla="*/ 2989 h 63391"/>
                <a:gd name="connsiteX21" fmla="*/ 0 w 147637"/>
                <a:gd name="connsiteY21" fmla="*/ 13467 h 63391"/>
                <a:gd name="connsiteX22" fmla="*/ 1905 w 147637"/>
                <a:gd name="connsiteY22" fmla="*/ 20134 h 63391"/>
                <a:gd name="connsiteX23" fmla="*/ 4763 w 147637"/>
                <a:gd name="connsiteY23" fmla="*/ 25849 h 63391"/>
                <a:gd name="connsiteX24" fmla="*/ 10478 w 147637"/>
                <a:gd name="connsiteY24" fmla="*/ 26802 h 63391"/>
                <a:gd name="connsiteX25" fmla="*/ 18097 w 147637"/>
                <a:gd name="connsiteY25" fmla="*/ 29659 h 63391"/>
                <a:gd name="connsiteX26" fmla="*/ 21907 w 147637"/>
                <a:gd name="connsiteY26" fmla="*/ 34422 h 63391"/>
                <a:gd name="connsiteX27" fmla="*/ 22860 w 147637"/>
                <a:gd name="connsiteY27" fmla="*/ 42994 h 63391"/>
                <a:gd name="connsiteX28" fmla="*/ 27622 w 147637"/>
                <a:gd name="connsiteY28" fmla="*/ 50614 h 63391"/>
                <a:gd name="connsiteX29" fmla="*/ 35242 w 147637"/>
                <a:gd name="connsiteY29" fmla="*/ 54424 h 63391"/>
                <a:gd name="connsiteX30" fmla="*/ 39053 w 147637"/>
                <a:gd name="connsiteY30" fmla="*/ 61092 h 63391"/>
                <a:gd name="connsiteX31" fmla="*/ 47625 w 147637"/>
                <a:gd name="connsiteY31" fmla="*/ 62997 h 63391"/>
                <a:gd name="connsiteX32" fmla="*/ 58103 w 147637"/>
                <a:gd name="connsiteY32" fmla="*/ 61092 h 63391"/>
                <a:gd name="connsiteX33" fmla="*/ 70485 w 147637"/>
                <a:gd name="connsiteY33" fmla="*/ 59187 h 63391"/>
                <a:gd name="connsiteX34" fmla="*/ 83820 w 147637"/>
                <a:gd name="connsiteY34" fmla="*/ 52519 h 63391"/>
                <a:gd name="connsiteX35" fmla="*/ 88582 w 147637"/>
                <a:gd name="connsiteY35" fmla="*/ 51567 h 63391"/>
                <a:gd name="connsiteX36" fmla="*/ 100965 w 147637"/>
                <a:gd name="connsiteY36" fmla="*/ 51567 h 63391"/>
                <a:gd name="connsiteX37" fmla="*/ 106680 w 147637"/>
                <a:gd name="connsiteY37" fmla="*/ 54424 h 63391"/>
                <a:gd name="connsiteX38" fmla="*/ 118110 w 147637"/>
                <a:gd name="connsiteY38" fmla="*/ 53472 h 6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7637" h="63391">
                  <a:moveTo>
                    <a:pt x="118110" y="53472"/>
                  </a:moveTo>
                  <a:cubicBezTo>
                    <a:pt x="136207" y="58234"/>
                    <a:pt x="139065" y="57282"/>
                    <a:pt x="140970" y="58234"/>
                  </a:cubicBezTo>
                  <a:cubicBezTo>
                    <a:pt x="142875" y="59187"/>
                    <a:pt x="147638" y="57282"/>
                    <a:pt x="147638" y="57282"/>
                  </a:cubicBezTo>
                  <a:cubicBezTo>
                    <a:pt x="147638" y="57282"/>
                    <a:pt x="141922" y="45852"/>
                    <a:pt x="140970" y="43947"/>
                  </a:cubicBezTo>
                  <a:cubicBezTo>
                    <a:pt x="140017" y="42042"/>
                    <a:pt x="137160" y="36327"/>
                    <a:pt x="136207" y="34422"/>
                  </a:cubicBezTo>
                  <a:cubicBezTo>
                    <a:pt x="135255" y="32517"/>
                    <a:pt x="132397" y="29659"/>
                    <a:pt x="130492" y="28707"/>
                  </a:cubicBezTo>
                  <a:cubicBezTo>
                    <a:pt x="128588" y="27754"/>
                    <a:pt x="125730" y="25849"/>
                    <a:pt x="123825" y="24897"/>
                  </a:cubicBezTo>
                  <a:cubicBezTo>
                    <a:pt x="121920" y="24897"/>
                    <a:pt x="119063" y="19182"/>
                    <a:pt x="116205" y="18229"/>
                  </a:cubicBezTo>
                  <a:cubicBezTo>
                    <a:pt x="113347" y="17277"/>
                    <a:pt x="110490" y="14419"/>
                    <a:pt x="107632" y="14419"/>
                  </a:cubicBezTo>
                  <a:cubicBezTo>
                    <a:pt x="104775" y="13467"/>
                    <a:pt x="98107" y="11562"/>
                    <a:pt x="98107" y="11562"/>
                  </a:cubicBezTo>
                  <a:cubicBezTo>
                    <a:pt x="98107" y="11562"/>
                    <a:pt x="92392" y="10609"/>
                    <a:pt x="89535" y="11562"/>
                  </a:cubicBezTo>
                  <a:cubicBezTo>
                    <a:pt x="87630" y="12514"/>
                    <a:pt x="82867" y="9657"/>
                    <a:pt x="82867" y="9657"/>
                  </a:cubicBezTo>
                  <a:lnTo>
                    <a:pt x="72390" y="3942"/>
                  </a:lnTo>
                  <a:lnTo>
                    <a:pt x="63817" y="6799"/>
                  </a:lnTo>
                  <a:cubicBezTo>
                    <a:pt x="63817" y="6799"/>
                    <a:pt x="60007" y="6799"/>
                    <a:pt x="58103" y="7752"/>
                  </a:cubicBezTo>
                  <a:cubicBezTo>
                    <a:pt x="52388" y="11562"/>
                    <a:pt x="46672" y="11562"/>
                    <a:pt x="45720" y="9657"/>
                  </a:cubicBezTo>
                  <a:cubicBezTo>
                    <a:pt x="45720" y="9657"/>
                    <a:pt x="40005" y="4894"/>
                    <a:pt x="38100" y="4894"/>
                  </a:cubicBezTo>
                  <a:cubicBezTo>
                    <a:pt x="36195" y="4894"/>
                    <a:pt x="34290" y="2989"/>
                    <a:pt x="32385" y="3942"/>
                  </a:cubicBezTo>
                  <a:cubicBezTo>
                    <a:pt x="30480" y="5847"/>
                    <a:pt x="26670" y="6799"/>
                    <a:pt x="24765" y="5847"/>
                  </a:cubicBezTo>
                  <a:cubicBezTo>
                    <a:pt x="19050" y="2037"/>
                    <a:pt x="23813" y="3942"/>
                    <a:pt x="19050" y="2037"/>
                  </a:cubicBezTo>
                  <a:cubicBezTo>
                    <a:pt x="14288" y="132"/>
                    <a:pt x="5715" y="-1773"/>
                    <a:pt x="1905" y="2989"/>
                  </a:cubicBezTo>
                  <a:cubicBezTo>
                    <a:pt x="1905" y="2989"/>
                    <a:pt x="0" y="8704"/>
                    <a:pt x="0" y="13467"/>
                  </a:cubicBezTo>
                  <a:cubicBezTo>
                    <a:pt x="953" y="17277"/>
                    <a:pt x="953" y="17277"/>
                    <a:pt x="1905" y="20134"/>
                  </a:cubicBezTo>
                  <a:cubicBezTo>
                    <a:pt x="2857" y="22992"/>
                    <a:pt x="1905" y="24897"/>
                    <a:pt x="4763" y="25849"/>
                  </a:cubicBezTo>
                  <a:cubicBezTo>
                    <a:pt x="7620" y="26802"/>
                    <a:pt x="7620" y="24897"/>
                    <a:pt x="10478" y="26802"/>
                  </a:cubicBezTo>
                  <a:cubicBezTo>
                    <a:pt x="13335" y="28707"/>
                    <a:pt x="16192" y="27754"/>
                    <a:pt x="18097" y="29659"/>
                  </a:cubicBezTo>
                  <a:cubicBezTo>
                    <a:pt x="20003" y="31564"/>
                    <a:pt x="20955" y="31564"/>
                    <a:pt x="21907" y="34422"/>
                  </a:cubicBezTo>
                  <a:cubicBezTo>
                    <a:pt x="22860" y="38232"/>
                    <a:pt x="20955" y="39184"/>
                    <a:pt x="22860" y="42994"/>
                  </a:cubicBezTo>
                  <a:cubicBezTo>
                    <a:pt x="24765" y="46804"/>
                    <a:pt x="24765" y="48709"/>
                    <a:pt x="27622" y="50614"/>
                  </a:cubicBezTo>
                  <a:cubicBezTo>
                    <a:pt x="30480" y="52519"/>
                    <a:pt x="31432" y="50614"/>
                    <a:pt x="35242" y="54424"/>
                  </a:cubicBezTo>
                  <a:cubicBezTo>
                    <a:pt x="39053" y="58234"/>
                    <a:pt x="36195" y="60139"/>
                    <a:pt x="39053" y="61092"/>
                  </a:cubicBezTo>
                  <a:cubicBezTo>
                    <a:pt x="41910" y="62044"/>
                    <a:pt x="45720" y="61092"/>
                    <a:pt x="47625" y="62997"/>
                  </a:cubicBezTo>
                  <a:cubicBezTo>
                    <a:pt x="48578" y="64902"/>
                    <a:pt x="57150" y="59187"/>
                    <a:pt x="58103" y="61092"/>
                  </a:cubicBezTo>
                  <a:cubicBezTo>
                    <a:pt x="59055" y="62997"/>
                    <a:pt x="68580" y="60139"/>
                    <a:pt x="70485" y="59187"/>
                  </a:cubicBezTo>
                  <a:cubicBezTo>
                    <a:pt x="76200" y="56329"/>
                    <a:pt x="83820" y="52519"/>
                    <a:pt x="83820" y="52519"/>
                  </a:cubicBezTo>
                  <a:cubicBezTo>
                    <a:pt x="83820" y="52519"/>
                    <a:pt x="84772" y="50614"/>
                    <a:pt x="88582" y="51567"/>
                  </a:cubicBezTo>
                  <a:cubicBezTo>
                    <a:pt x="93345" y="52519"/>
                    <a:pt x="99060" y="50614"/>
                    <a:pt x="100965" y="51567"/>
                  </a:cubicBezTo>
                  <a:cubicBezTo>
                    <a:pt x="102870" y="52519"/>
                    <a:pt x="100013" y="53472"/>
                    <a:pt x="106680" y="54424"/>
                  </a:cubicBezTo>
                  <a:cubicBezTo>
                    <a:pt x="112395" y="54424"/>
                    <a:pt x="100013" y="48709"/>
                    <a:pt x="118110" y="53472"/>
                  </a:cubicBezTo>
                  <a:close/>
                </a:path>
              </a:pathLst>
            </a:custGeom>
            <a:grp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xmlns="" id="{E2B09D40-6F5F-56E5-620E-C840E21A5AB8}"/>
                </a:ext>
              </a:extLst>
            </p:cNvPr>
            <p:cNvSpPr/>
            <p:nvPr/>
          </p:nvSpPr>
          <p:spPr>
            <a:xfrm>
              <a:off x="4656067" y="3615488"/>
              <a:ext cx="59785" cy="26483"/>
            </a:xfrm>
            <a:custGeom>
              <a:avLst/>
              <a:gdLst>
                <a:gd name="connsiteX0" fmla="*/ 84772 w 86215"/>
                <a:gd name="connsiteY0" fmla="*/ 33237 h 38191"/>
                <a:gd name="connsiteX1" fmla="*/ 83820 w 86215"/>
                <a:gd name="connsiteY1" fmla="*/ 24665 h 38191"/>
                <a:gd name="connsiteX2" fmla="*/ 58103 w 86215"/>
                <a:gd name="connsiteY2" fmla="*/ 8472 h 38191"/>
                <a:gd name="connsiteX3" fmla="*/ 40957 w 86215"/>
                <a:gd name="connsiteY3" fmla="*/ 2757 h 38191"/>
                <a:gd name="connsiteX4" fmla="*/ 26670 w 86215"/>
                <a:gd name="connsiteY4" fmla="*/ 852 h 38191"/>
                <a:gd name="connsiteX5" fmla="*/ 0 w 86215"/>
                <a:gd name="connsiteY5" fmla="*/ 2757 h 38191"/>
                <a:gd name="connsiteX6" fmla="*/ 13335 w 86215"/>
                <a:gd name="connsiteY6" fmla="*/ 12282 h 38191"/>
                <a:gd name="connsiteX7" fmla="*/ 33338 w 86215"/>
                <a:gd name="connsiteY7" fmla="*/ 21807 h 38191"/>
                <a:gd name="connsiteX8" fmla="*/ 46672 w 86215"/>
                <a:gd name="connsiteY8" fmla="*/ 30379 h 38191"/>
                <a:gd name="connsiteX9" fmla="*/ 62865 w 86215"/>
                <a:gd name="connsiteY9" fmla="*/ 35142 h 38191"/>
                <a:gd name="connsiteX10" fmla="*/ 78105 w 86215"/>
                <a:gd name="connsiteY10" fmla="*/ 37999 h 38191"/>
                <a:gd name="connsiteX11" fmla="*/ 84772 w 86215"/>
                <a:gd name="connsiteY11" fmla="*/ 33237 h 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215" h="38191">
                  <a:moveTo>
                    <a:pt x="84772" y="33237"/>
                  </a:moveTo>
                  <a:cubicBezTo>
                    <a:pt x="84772" y="33237"/>
                    <a:pt x="88582" y="26569"/>
                    <a:pt x="83820" y="24665"/>
                  </a:cubicBezTo>
                  <a:cubicBezTo>
                    <a:pt x="80010" y="23712"/>
                    <a:pt x="60960" y="10377"/>
                    <a:pt x="58103" y="8472"/>
                  </a:cubicBezTo>
                  <a:cubicBezTo>
                    <a:pt x="54292" y="6567"/>
                    <a:pt x="44767" y="2757"/>
                    <a:pt x="40957" y="2757"/>
                  </a:cubicBezTo>
                  <a:cubicBezTo>
                    <a:pt x="37147" y="2757"/>
                    <a:pt x="34290" y="1804"/>
                    <a:pt x="26670" y="852"/>
                  </a:cubicBezTo>
                  <a:cubicBezTo>
                    <a:pt x="19050" y="-101"/>
                    <a:pt x="3810" y="-1053"/>
                    <a:pt x="0" y="2757"/>
                  </a:cubicBezTo>
                  <a:cubicBezTo>
                    <a:pt x="0" y="2757"/>
                    <a:pt x="3810" y="11329"/>
                    <a:pt x="13335" y="12282"/>
                  </a:cubicBezTo>
                  <a:cubicBezTo>
                    <a:pt x="22860" y="13234"/>
                    <a:pt x="30480" y="18949"/>
                    <a:pt x="33338" y="21807"/>
                  </a:cubicBezTo>
                  <a:cubicBezTo>
                    <a:pt x="36195" y="23712"/>
                    <a:pt x="43815" y="28474"/>
                    <a:pt x="46672" y="30379"/>
                  </a:cubicBezTo>
                  <a:cubicBezTo>
                    <a:pt x="49530" y="31332"/>
                    <a:pt x="58103" y="34190"/>
                    <a:pt x="62865" y="35142"/>
                  </a:cubicBezTo>
                  <a:cubicBezTo>
                    <a:pt x="67628" y="36094"/>
                    <a:pt x="74295" y="38952"/>
                    <a:pt x="78105" y="37999"/>
                  </a:cubicBezTo>
                  <a:cubicBezTo>
                    <a:pt x="81915" y="37047"/>
                    <a:pt x="84772" y="33237"/>
                    <a:pt x="84772" y="33237"/>
                  </a:cubicBezTo>
                  <a:close/>
                </a:path>
              </a:pathLst>
            </a:custGeom>
            <a:grp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xmlns="" id="{1EEAB0B3-F6B4-3DF3-798F-570C04F1B2D4}"/>
                </a:ext>
              </a:extLst>
            </p:cNvPr>
            <p:cNvSpPr/>
            <p:nvPr/>
          </p:nvSpPr>
          <p:spPr>
            <a:xfrm>
              <a:off x="4849556" y="3566150"/>
              <a:ext cx="1726" cy="2536"/>
            </a:xfrm>
            <a:custGeom>
              <a:avLst/>
              <a:gdLst>
                <a:gd name="connsiteX0" fmla="*/ 1007 w 2489"/>
                <a:gd name="connsiteY0" fmla="*/ 3420 h 3657"/>
                <a:gd name="connsiteX1" fmla="*/ 1007 w 2489"/>
                <a:gd name="connsiteY1" fmla="*/ 3420 h 3657"/>
                <a:gd name="connsiteX2" fmla="*/ 1007 w 2489"/>
                <a:gd name="connsiteY2" fmla="*/ 3420 h 3657"/>
              </a:gdLst>
              <a:ahLst/>
              <a:cxnLst>
                <a:cxn ang="0">
                  <a:pos x="connsiteX0" y="connsiteY0"/>
                </a:cxn>
                <a:cxn ang="0">
                  <a:pos x="connsiteX1" y="connsiteY1"/>
                </a:cxn>
                <a:cxn ang="0">
                  <a:pos x="connsiteX2" y="connsiteY2"/>
                </a:cxn>
              </a:cxnLst>
              <a:rect l="l" t="t" r="r" b="b"/>
              <a:pathLst>
                <a:path w="2489" h="3657">
                  <a:moveTo>
                    <a:pt x="1007" y="3420"/>
                  </a:moveTo>
                  <a:cubicBezTo>
                    <a:pt x="5770" y="5326"/>
                    <a:pt x="-2803" y="-5152"/>
                    <a:pt x="1007" y="3420"/>
                  </a:cubicBezTo>
                  <a:lnTo>
                    <a:pt x="1007" y="3420"/>
                  </a:lnTo>
                  <a:close/>
                </a:path>
              </a:pathLst>
            </a:custGeom>
            <a:grp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xmlns="" id="{D4C5E5F9-2737-67F0-5A21-D4A9957E43BB}"/>
                </a:ext>
              </a:extLst>
            </p:cNvPr>
            <p:cNvSpPr/>
            <p:nvPr/>
          </p:nvSpPr>
          <p:spPr>
            <a:xfrm>
              <a:off x="4768939" y="3567296"/>
              <a:ext cx="145569" cy="138610"/>
            </a:xfrm>
            <a:custGeom>
              <a:avLst/>
              <a:gdLst>
                <a:gd name="connsiteX0" fmla="*/ 98213 w 209922"/>
                <a:gd name="connsiteY0" fmla="*/ 3673 h 199887"/>
                <a:gd name="connsiteX1" fmla="*/ 87736 w 209922"/>
                <a:gd name="connsiteY1" fmla="*/ 9388 h 199887"/>
                <a:gd name="connsiteX2" fmla="*/ 79163 w 209922"/>
                <a:gd name="connsiteY2" fmla="*/ 26533 h 199887"/>
                <a:gd name="connsiteX3" fmla="*/ 65828 w 209922"/>
                <a:gd name="connsiteY3" fmla="*/ 37963 h 199887"/>
                <a:gd name="connsiteX4" fmla="*/ 57256 w 209922"/>
                <a:gd name="connsiteY4" fmla="*/ 48440 h 199887"/>
                <a:gd name="connsiteX5" fmla="*/ 47731 w 209922"/>
                <a:gd name="connsiteY5" fmla="*/ 65585 h 199887"/>
                <a:gd name="connsiteX6" fmla="*/ 45826 w 209922"/>
                <a:gd name="connsiteY6" fmla="*/ 74158 h 199887"/>
                <a:gd name="connsiteX7" fmla="*/ 44873 w 209922"/>
                <a:gd name="connsiteY7" fmla="*/ 83683 h 199887"/>
                <a:gd name="connsiteX8" fmla="*/ 37253 w 209922"/>
                <a:gd name="connsiteY8" fmla="*/ 91303 h 199887"/>
                <a:gd name="connsiteX9" fmla="*/ 30586 w 209922"/>
                <a:gd name="connsiteY9" fmla="*/ 99875 h 199887"/>
                <a:gd name="connsiteX10" fmla="*/ 26776 w 209922"/>
                <a:gd name="connsiteY10" fmla="*/ 107495 h 199887"/>
                <a:gd name="connsiteX11" fmla="*/ 23918 w 209922"/>
                <a:gd name="connsiteY11" fmla="*/ 116068 h 199887"/>
                <a:gd name="connsiteX12" fmla="*/ 15346 w 209922"/>
                <a:gd name="connsiteY12" fmla="*/ 122735 h 199887"/>
                <a:gd name="connsiteX13" fmla="*/ 8678 w 209922"/>
                <a:gd name="connsiteY13" fmla="*/ 129403 h 199887"/>
                <a:gd name="connsiteX14" fmla="*/ 18203 w 209922"/>
                <a:gd name="connsiteY14" fmla="*/ 130355 h 199887"/>
                <a:gd name="connsiteX15" fmla="*/ 17251 w 209922"/>
                <a:gd name="connsiteY15" fmla="*/ 137023 h 199887"/>
                <a:gd name="connsiteX16" fmla="*/ 10583 w 209922"/>
                <a:gd name="connsiteY16" fmla="*/ 142738 h 199887"/>
                <a:gd name="connsiteX17" fmla="*/ 2963 w 209922"/>
                <a:gd name="connsiteY17" fmla="*/ 150358 h 199887"/>
                <a:gd name="connsiteX18" fmla="*/ 106 w 209922"/>
                <a:gd name="connsiteY18" fmla="*/ 161788 h 199887"/>
                <a:gd name="connsiteX19" fmla="*/ 12488 w 209922"/>
                <a:gd name="connsiteY19" fmla="*/ 162740 h 199887"/>
                <a:gd name="connsiteX20" fmla="*/ 31538 w 209922"/>
                <a:gd name="connsiteY20" fmla="*/ 164645 h 199887"/>
                <a:gd name="connsiteX21" fmla="*/ 57256 w 209922"/>
                <a:gd name="connsiteY21" fmla="*/ 163693 h 199887"/>
                <a:gd name="connsiteX22" fmla="*/ 70591 w 209922"/>
                <a:gd name="connsiteY22" fmla="*/ 164645 h 199887"/>
                <a:gd name="connsiteX23" fmla="*/ 82021 w 209922"/>
                <a:gd name="connsiteY23" fmla="*/ 163693 h 199887"/>
                <a:gd name="connsiteX24" fmla="*/ 95356 w 209922"/>
                <a:gd name="connsiteY24" fmla="*/ 159883 h 199887"/>
                <a:gd name="connsiteX25" fmla="*/ 107738 w 209922"/>
                <a:gd name="connsiteY25" fmla="*/ 155120 h 199887"/>
                <a:gd name="connsiteX26" fmla="*/ 109643 w 209922"/>
                <a:gd name="connsiteY26" fmla="*/ 164645 h 199887"/>
                <a:gd name="connsiteX27" fmla="*/ 113453 w 209922"/>
                <a:gd name="connsiteY27" fmla="*/ 170360 h 199887"/>
                <a:gd name="connsiteX28" fmla="*/ 119168 w 209922"/>
                <a:gd name="connsiteY28" fmla="*/ 178933 h 199887"/>
                <a:gd name="connsiteX29" fmla="*/ 111548 w 209922"/>
                <a:gd name="connsiteY29" fmla="*/ 183695 h 199887"/>
                <a:gd name="connsiteX30" fmla="*/ 104881 w 209922"/>
                <a:gd name="connsiteY30" fmla="*/ 189410 h 199887"/>
                <a:gd name="connsiteX31" fmla="*/ 111548 w 209922"/>
                <a:gd name="connsiteY31" fmla="*/ 192268 h 199887"/>
                <a:gd name="connsiteX32" fmla="*/ 121073 w 209922"/>
                <a:gd name="connsiteY32" fmla="*/ 192268 h 199887"/>
                <a:gd name="connsiteX33" fmla="*/ 130598 w 209922"/>
                <a:gd name="connsiteY33" fmla="*/ 185600 h 199887"/>
                <a:gd name="connsiteX34" fmla="*/ 141076 w 209922"/>
                <a:gd name="connsiteY34" fmla="*/ 177028 h 199887"/>
                <a:gd name="connsiteX35" fmla="*/ 150601 w 209922"/>
                <a:gd name="connsiteY35" fmla="*/ 168455 h 199887"/>
                <a:gd name="connsiteX36" fmla="*/ 164888 w 209922"/>
                <a:gd name="connsiteY36" fmla="*/ 170360 h 199887"/>
                <a:gd name="connsiteX37" fmla="*/ 164888 w 209922"/>
                <a:gd name="connsiteY37" fmla="*/ 174170 h 199887"/>
                <a:gd name="connsiteX38" fmla="*/ 165841 w 209922"/>
                <a:gd name="connsiteY38" fmla="*/ 191315 h 199887"/>
                <a:gd name="connsiteX39" fmla="*/ 179176 w 209922"/>
                <a:gd name="connsiteY39" fmla="*/ 185600 h 199887"/>
                <a:gd name="connsiteX40" fmla="*/ 187748 w 209922"/>
                <a:gd name="connsiteY40" fmla="*/ 199888 h 199887"/>
                <a:gd name="connsiteX41" fmla="*/ 200131 w 209922"/>
                <a:gd name="connsiteY41" fmla="*/ 194173 h 199887"/>
                <a:gd name="connsiteX42" fmla="*/ 202036 w 209922"/>
                <a:gd name="connsiteY42" fmla="*/ 187505 h 199887"/>
                <a:gd name="connsiteX43" fmla="*/ 204893 w 209922"/>
                <a:gd name="connsiteY43" fmla="*/ 177980 h 199887"/>
                <a:gd name="connsiteX44" fmla="*/ 209656 w 209922"/>
                <a:gd name="connsiteY44" fmla="*/ 171313 h 199887"/>
                <a:gd name="connsiteX45" fmla="*/ 208703 w 209922"/>
                <a:gd name="connsiteY45" fmla="*/ 160835 h 199887"/>
                <a:gd name="connsiteX46" fmla="*/ 195368 w 209922"/>
                <a:gd name="connsiteY46" fmla="*/ 164645 h 199887"/>
                <a:gd name="connsiteX47" fmla="*/ 198226 w 209922"/>
                <a:gd name="connsiteY47" fmla="*/ 158930 h 199887"/>
                <a:gd name="connsiteX48" fmla="*/ 199178 w 209922"/>
                <a:gd name="connsiteY48" fmla="*/ 143690 h 199887"/>
                <a:gd name="connsiteX49" fmla="*/ 189653 w 209922"/>
                <a:gd name="connsiteY49" fmla="*/ 147500 h 199887"/>
                <a:gd name="connsiteX50" fmla="*/ 181081 w 209922"/>
                <a:gd name="connsiteY50" fmla="*/ 159883 h 199887"/>
                <a:gd name="connsiteX51" fmla="*/ 171556 w 209922"/>
                <a:gd name="connsiteY51" fmla="*/ 155120 h 199887"/>
                <a:gd name="connsiteX52" fmla="*/ 181081 w 209922"/>
                <a:gd name="connsiteY52" fmla="*/ 139880 h 199887"/>
                <a:gd name="connsiteX53" fmla="*/ 194416 w 209922"/>
                <a:gd name="connsiteY53" fmla="*/ 130355 h 199887"/>
                <a:gd name="connsiteX54" fmla="*/ 201083 w 209922"/>
                <a:gd name="connsiteY54" fmla="*/ 122735 h 199887"/>
                <a:gd name="connsiteX55" fmla="*/ 191558 w 209922"/>
                <a:gd name="connsiteY55" fmla="*/ 124640 h 199887"/>
                <a:gd name="connsiteX56" fmla="*/ 182033 w 209922"/>
                <a:gd name="connsiteY56" fmla="*/ 131308 h 199887"/>
                <a:gd name="connsiteX57" fmla="*/ 171556 w 209922"/>
                <a:gd name="connsiteY57" fmla="*/ 128450 h 199887"/>
                <a:gd name="connsiteX58" fmla="*/ 172508 w 209922"/>
                <a:gd name="connsiteY58" fmla="*/ 125593 h 199887"/>
                <a:gd name="connsiteX59" fmla="*/ 171556 w 209922"/>
                <a:gd name="connsiteY59" fmla="*/ 120830 h 199887"/>
                <a:gd name="connsiteX60" fmla="*/ 171556 w 209922"/>
                <a:gd name="connsiteY60" fmla="*/ 108448 h 199887"/>
                <a:gd name="connsiteX61" fmla="*/ 179176 w 209922"/>
                <a:gd name="connsiteY61" fmla="*/ 104638 h 199887"/>
                <a:gd name="connsiteX62" fmla="*/ 183938 w 209922"/>
                <a:gd name="connsiteY62" fmla="*/ 97018 h 199887"/>
                <a:gd name="connsiteX63" fmla="*/ 171556 w 209922"/>
                <a:gd name="connsiteY63" fmla="*/ 90350 h 199887"/>
                <a:gd name="connsiteX64" fmla="*/ 164888 w 209922"/>
                <a:gd name="connsiteY64" fmla="*/ 88445 h 199887"/>
                <a:gd name="connsiteX65" fmla="*/ 153458 w 209922"/>
                <a:gd name="connsiteY65" fmla="*/ 79873 h 199887"/>
                <a:gd name="connsiteX66" fmla="*/ 146791 w 209922"/>
                <a:gd name="connsiteY66" fmla="*/ 84635 h 199887"/>
                <a:gd name="connsiteX67" fmla="*/ 140123 w 209922"/>
                <a:gd name="connsiteY67" fmla="*/ 91303 h 199887"/>
                <a:gd name="connsiteX68" fmla="*/ 134408 w 209922"/>
                <a:gd name="connsiteY68" fmla="*/ 99875 h 199887"/>
                <a:gd name="connsiteX69" fmla="*/ 127741 w 209922"/>
                <a:gd name="connsiteY69" fmla="*/ 101780 h 199887"/>
                <a:gd name="connsiteX70" fmla="*/ 123931 w 209922"/>
                <a:gd name="connsiteY70" fmla="*/ 87493 h 199887"/>
                <a:gd name="connsiteX71" fmla="*/ 111548 w 209922"/>
                <a:gd name="connsiteY71" fmla="*/ 87493 h 199887"/>
                <a:gd name="connsiteX72" fmla="*/ 103928 w 209922"/>
                <a:gd name="connsiteY72" fmla="*/ 84635 h 199887"/>
                <a:gd name="connsiteX73" fmla="*/ 107738 w 209922"/>
                <a:gd name="connsiteY73" fmla="*/ 77015 h 199887"/>
                <a:gd name="connsiteX74" fmla="*/ 114406 w 209922"/>
                <a:gd name="connsiteY74" fmla="*/ 72253 h 199887"/>
                <a:gd name="connsiteX75" fmla="*/ 118216 w 209922"/>
                <a:gd name="connsiteY75" fmla="*/ 64633 h 199887"/>
                <a:gd name="connsiteX76" fmla="*/ 106786 w 209922"/>
                <a:gd name="connsiteY76" fmla="*/ 64633 h 199887"/>
                <a:gd name="connsiteX77" fmla="*/ 98213 w 209922"/>
                <a:gd name="connsiteY77" fmla="*/ 61775 h 199887"/>
                <a:gd name="connsiteX78" fmla="*/ 90593 w 209922"/>
                <a:gd name="connsiteY78" fmla="*/ 68443 h 199887"/>
                <a:gd name="connsiteX79" fmla="*/ 78211 w 209922"/>
                <a:gd name="connsiteY79" fmla="*/ 81778 h 199887"/>
                <a:gd name="connsiteX80" fmla="*/ 82021 w 209922"/>
                <a:gd name="connsiteY80" fmla="*/ 72253 h 199887"/>
                <a:gd name="connsiteX81" fmla="*/ 85831 w 209922"/>
                <a:gd name="connsiteY81" fmla="*/ 64633 h 199887"/>
                <a:gd name="connsiteX82" fmla="*/ 86783 w 209922"/>
                <a:gd name="connsiteY82" fmla="*/ 55108 h 199887"/>
                <a:gd name="connsiteX83" fmla="*/ 95356 w 209922"/>
                <a:gd name="connsiteY83" fmla="*/ 43678 h 199887"/>
                <a:gd name="connsiteX84" fmla="*/ 112501 w 209922"/>
                <a:gd name="connsiteY84" fmla="*/ 26533 h 199887"/>
                <a:gd name="connsiteX85" fmla="*/ 108691 w 209922"/>
                <a:gd name="connsiteY85" fmla="*/ 15103 h 199887"/>
                <a:gd name="connsiteX86" fmla="*/ 118216 w 209922"/>
                <a:gd name="connsiteY86" fmla="*/ 10340 h 199887"/>
                <a:gd name="connsiteX87" fmla="*/ 121073 w 209922"/>
                <a:gd name="connsiteY87" fmla="*/ 815 h 199887"/>
                <a:gd name="connsiteX88" fmla="*/ 112501 w 209922"/>
                <a:gd name="connsiteY88" fmla="*/ 1768 h 199887"/>
                <a:gd name="connsiteX89" fmla="*/ 98213 w 209922"/>
                <a:gd name="connsiteY89" fmla="*/ 3673 h 19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09922" h="199887">
                  <a:moveTo>
                    <a:pt x="98213" y="3673"/>
                  </a:moveTo>
                  <a:cubicBezTo>
                    <a:pt x="92498" y="4625"/>
                    <a:pt x="93451" y="6530"/>
                    <a:pt x="87736" y="9388"/>
                  </a:cubicBezTo>
                  <a:cubicBezTo>
                    <a:pt x="82021" y="12245"/>
                    <a:pt x="81068" y="21770"/>
                    <a:pt x="79163" y="26533"/>
                  </a:cubicBezTo>
                  <a:cubicBezTo>
                    <a:pt x="77258" y="31295"/>
                    <a:pt x="67733" y="34153"/>
                    <a:pt x="65828" y="37963"/>
                  </a:cubicBezTo>
                  <a:cubicBezTo>
                    <a:pt x="63923" y="41773"/>
                    <a:pt x="61066" y="43678"/>
                    <a:pt x="57256" y="48440"/>
                  </a:cubicBezTo>
                  <a:cubicBezTo>
                    <a:pt x="53446" y="53203"/>
                    <a:pt x="53446" y="57965"/>
                    <a:pt x="47731" y="65585"/>
                  </a:cubicBezTo>
                  <a:cubicBezTo>
                    <a:pt x="44873" y="68443"/>
                    <a:pt x="43921" y="70348"/>
                    <a:pt x="45826" y="74158"/>
                  </a:cubicBezTo>
                  <a:cubicBezTo>
                    <a:pt x="46778" y="77968"/>
                    <a:pt x="44873" y="83683"/>
                    <a:pt x="44873" y="83683"/>
                  </a:cubicBezTo>
                  <a:lnTo>
                    <a:pt x="37253" y="91303"/>
                  </a:lnTo>
                  <a:lnTo>
                    <a:pt x="30586" y="99875"/>
                  </a:lnTo>
                  <a:cubicBezTo>
                    <a:pt x="27728" y="100828"/>
                    <a:pt x="26776" y="103685"/>
                    <a:pt x="26776" y="107495"/>
                  </a:cubicBezTo>
                  <a:cubicBezTo>
                    <a:pt x="26776" y="111305"/>
                    <a:pt x="25823" y="111305"/>
                    <a:pt x="23918" y="116068"/>
                  </a:cubicBezTo>
                  <a:cubicBezTo>
                    <a:pt x="22966" y="119878"/>
                    <a:pt x="19156" y="120830"/>
                    <a:pt x="15346" y="122735"/>
                  </a:cubicBezTo>
                  <a:cubicBezTo>
                    <a:pt x="11536" y="124640"/>
                    <a:pt x="8678" y="129403"/>
                    <a:pt x="8678" y="129403"/>
                  </a:cubicBezTo>
                  <a:cubicBezTo>
                    <a:pt x="8678" y="129403"/>
                    <a:pt x="12488" y="130355"/>
                    <a:pt x="18203" y="130355"/>
                  </a:cubicBezTo>
                  <a:cubicBezTo>
                    <a:pt x="23918" y="130355"/>
                    <a:pt x="17251" y="137023"/>
                    <a:pt x="17251" y="137023"/>
                  </a:cubicBezTo>
                  <a:cubicBezTo>
                    <a:pt x="17251" y="137023"/>
                    <a:pt x="13441" y="140833"/>
                    <a:pt x="10583" y="142738"/>
                  </a:cubicBezTo>
                  <a:cubicBezTo>
                    <a:pt x="7726" y="144643"/>
                    <a:pt x="6773" y="146548"/>
                    <a:pt x="2963" y="150358"/>
                  </a:cubicBezTo>
                  <a:cubicBezTo>
                    <a:pt x="-847" y="154168"/>
                    <a:pt x="106" y="161788"/>
                    <a:pt x="106" y="161788"/>
                  </a:cubicBezTo>
                  <a:cubicBezTo>
                    <a:pt x="106" y="161788"/>
                    <a:pt x="5821" y="163693"/>
                    <a:pt x="12488" y="162740"/>
                  </a:cubicBezTo>
                  <a:cubicBezTo>
                    <a:pt x="19156" y="161788"/>
                    <a:pt x="27728" y="164645"/>
                    <a:pt x="31538" y="164645"/>
                  </a:cubicBezTo>
                  <a:cubicBezTo>
                    <a:pt x="35348" y="164645"/>
                    <a:pt x="46778" y="164645"/>
                    <a:pt x="57256" y="163693"/>
                  </a:cubicBezTo>
                  <a:cubicBezTo>
                    <a:pt x="66781" y="162740"/>
                    <a:pt x="62018" y="164645"/>
                    <a:pt x="70591" y="164645"/>
                  </a:cubicBezTo>
                  <a:cubicBezTo>
                    <a:pt x="79163" y="164645"/>
                    <a:pt x="80116" y="163693"/>
                    <a:pt x="82021" y="163693"/>
                  </a:cubicBezTo>
                  <a:cubicBezTo>
                    <a:pt x="83926" y="163693"/>
                    <a:pt x="87736" y="161788"/>
                    <a:pt x="95356" y="159883"/>
                  </a:cubicBezTo>
                  <a:cubicBezTo>
                    <a:pt x="102976" y="157025"/>
                    <a:pt x="102976" y="155120"/>
                    <a:pt x="107738" y="155120"/>
                  </a:cubicBezTo>
                  <a:cubicBezTo>
                    <a:pt x="112501" y="155120"/>
                    <a:pt x="109643" y="159883"/>
                    <a:pt x="109643" y="164645"/>
                  </a:cubicBezTo>
                  <a:cubicBezTo>
                    <a:pt x="109643" y="168455"/>
                    <a:pt x="110596" y="168455"/>
                    <a:pt x="113453" y="170360"/>
                  </a:cubicBezTo>
                  <a:cubicBezTo>
                    <a:pt x="116311" y="172265"/>
                    <a:pt x="119168" y="178933"/>
                    <a:pt x="119168" y="178933"/>
                  </a:cubicBezTo>
                  <a:cubicBezTo>
                    <a:pt x="117263" y="180838"/>
                    <a:pt x="116311" y="181790"/>
                    <a:pt x="111548" y="183695"/>
                  </a:cubicBezTo>
                  <a:cubicBezTo>
                    <a:pt x="106786" y="185600"/>
                    <a:pt x="105833" y="186553"/>
                    <a:pt x="104881" y="189410"/>
                  </a:cubicBezTo>
                  <a:cubicBezTo>
                    <a:pt x="103928" y="192268"/>
                    <a:pt x="107738" y="191315"/>
                    <a:pt x="111548" y="192268"/>
                  </a:cubicBezTo>
                  <a:cubicBezTo>
                    <a:pt x="115358" y="193220"/>
                    <a:pt x="116311" y="193220"/>
                    <a:pt x="121073" y="192268"/>
                  </a:cubicBezTo>
                  <a:cubicBezTo>
                    <a:pt x="124883" y="191315"/>
                    <a:pt x="127741" y="189410"/>
                    <a:pt x="130598" y="185600"/>
                  </a:cubicBezTo>
                  <a:cubicBezTo>
                    <a:pt x="132503" y="181790"/>
                    <a:pt x="136313" y="178933"/>
                    <a:pt x="141076" y="177028"/>
                  </a:cubicBezTo>
                  <a:cubicBezTo>
                    <a:pt x="145838" y="175123"/>
                    <a:pt x="151553" y="172265"/>
                    <a:pt x="150601" y="168455"/>
                  </a:cubicBezTo>
                  <a:cubicBezTo>
                    <a:pt x="148696" y="164645"/>
                    <a:pt x="154411" y="167503"/>
                    <a:pt x="164888" y="170360"/>
                  </a:cubicBezTo>
                  <a:cubicBezTo>
                    <a:pt x="164888" y="170360"/>
                    <a:pt x="164888" y="170360"/>
                    <a:pt x="164888" y="174170"/>
                  </a:cubicBezTo>
                  <a:cubicBezTo>
                    <a:pt x="164888" y="177980"/>
                    <a:pt x="163936" y="178933"/>
                    <a:pt x="165841" y="191315"/>
                  </a:cubicBezTo>
                  <a:lnTo>
                    <a:pt x="179176" y="185600"/>
                  </a:lnTo>
                  <a:lnTo>
                    <a:pt x="187748" y="199888"/>
                  </a:lnTo>
                  <a:cubicBezTo>
                    <a:pt x="187748" y="199888"/>
                    <a:pt x="194416" y="199888"/>
                    <a:pt x="200131" y="194173"/>
                  </a:cubicBezTo>
                  <a:cubicBezTo>
                    <a:pt x="205846" y="188458"/>
                    <a:pt x="202036" y="190363"/>
                    <a:pt x="202036" y="187505"/>
                  </a:cubicBezTo>
                  <a:cubicBezTo>
                    <a:pt x="202988" y="183695"/>
                    <a:pt x="203941" y="183695"/>
                    <a:pt x="204893" y="177980"/>
                  </a:cubicBezTo>
                  <a:cubicBezTo>
                    <a:pt x="205846" y="173218"/>
                    <a:pt x="208703" y="175123"/>
                    <a:pt x="209656" y="171313"/>
                  </a:cubicBezTo>
                  <a:cubicBezTo>
                    <a:pt x="210608" y="167503"/>
                    <a:pt x="208703" y="160835"/>
                    <a:pt x="208703" y="160835"/>
                  </a:cubicBezTo>
                  <a:lnTo>
                    <a:pt x="195368" y="164645"/>
                  </a:lnTo>
                  <a:cubicBezTo>
                    <a:pt x="195368" y="164645"/>
                    <a:pt x="196321" y="161788"/>
                    <a:pt x="198226" y="158930"/>
                  </a:cubicBezTo>
                  <a:cubicBezTo>
                    <a:pt x="200131" y="156073"/>
                    <a:pt x="202036" y="152263"/>
                    <a:pt x="199178" y="143690"/>
                  </a:cubicBezTo>
                  <a:cubicBezTo>
                    <a:pt x="199178" y="143690"/>
                    <a:pt x="193463" y="144643"/>
                    <a:pt x="189653" y="147500"/>
                  </a:cubicBezTo>
                  <a:cubicBezTo>
                    <a:pt x="185843" y="150358"/>
                    <a:pt x="185843" y="157025"/>
                    <a:pt x="181081" y="159883"/>
                  </a:cubicBezTo>
                  <a:cubicBezTo>
                    <a:pt x="177271" y="162740"/>
                    <a:pt x="171556" y="155120"/>
                    <a:pt x="171556" y="155120"/>
                  </a:cubicBezTo>
                  <a:cubicBezTo>
                    <a:pt x="170603" y="151310"/>
                    <a:pt x="171556" y="152263"/>
                    <a:pt x="181081" y="139880"/>
                  </a:cubicBezTo>
                  <a:cubicBezTo>
                    <a:pt x="184891" y="136070"/>
                    <a:pt x="187748" y="137023"/>
                    <a:pt x="194416" y="130355"/>
                  </a:cubicBezTo>
                  <a:cubicBezTo>
                    <a:pt x="201083" y="123688"/>
                    <a:pt x="200131" y="126545"/>
                    <a:pt x="201083" y="122735"/>
                  </a:cubicBezTo>
                  <a:cubicBezTo>
                    <a:pt x="202036" y="118925"/>
                    <a:pt x="194416" y="124640"/>
                    <a:pt x="191558" y="124640"/>
                  </a:cubicBezTo>
                  <a:cubicBezTo>
                    <a:pt x="188701" y="125593"/>
                    <a:pt x="185843" y="129403"/>
                    <a:pt x="182033" y="131308"/>
                  </a:cubicBezTo>
                  <a:cubicBezTo>
                    <a:pt x="178223" y="132260"/>
                    <a:pt x="171556" y="128450"/>
                    <a:pt x="171556" y="128450"/>
                  </a:cubicBezTo>
                  <a:cubicBezTo>
                    <a:pt x="171556" y="128450"/>
                    <a:pt x="166793" y="131308"/>
                    <a:pt x="172508" y="125593"/>
                  </a:cubicBezTo>
                  <a:cubicBezTo>
                    <a:pt x="179176" y="119878"/>
                    <a:pt x="172508" y="125593"/>
                    <a:pt x="171556" y="120830"/>
                  </a:cubicBezTo>
                  <a:cubicBezTo>
                    <a:pt x="170603" y="116068"/>
                    <a:pt x="166793" y="117973"/>
                    <a:pt x="171556" y="108448"/>
                  </a:cubicBezTo>
                  <a:cubicBezTo>
                    <a:pt x="174413" y="103685"/>
                    <a:pt x="178223" y="108448"/>
                    <a:pt x="179176" y="104638"/>
                  </a:cubicBezTo>
                  <a:cubicBezTo>
                    <a:pt x="181081" y="100828"/>
                    <a:pt x="183938" y="100828"/>
                    <a:pt x="183938" y="97018"/>
                  </a:cubicBezTo>
                  <a:cubicBezTo>
                    <a:pt x="183938" y="93208"/>
                    <a:pt x="174413" y="90350"/>
                    <a:pt x="171556" y="90350"/>
                  </a:cubicBezTo>
                  <a:cubicBezTo>
                    <a:pt x="168698" y="89398"/>
                    <a:pt x="167746" y="86540"/>
                    <a:pt x="164888" y="88445"/>
                  </a:cubicBezTo>
                  <a:cubicBezTo>
                    <a:pt x="162983" y="90350"/>
                    <a:pt x="155363" y="87493"/>
                    <a:pt x="153458" y="79873"/>
                  </a:cubicBezTo>
                  <a:cubicBezTo>
                    <a:pt x="153458" y="77015"/>
                    <a:pt x="146791" y="84635"/>
                    <a:pt x="146791" y="84635"/>
                  </a:cubicBezTo>
                  <a:cubicBezTo>
                    <a:pt x="146791" y="84635"/>
                    <a:pt x="142981" y="89398"/>
                    <a:pt x="140123" y="91303"/>
                  </a:cubicBezTo>
                  <a:cubicBezTo>
                    <a:pt x="136313" y="93208"/>
                    <a:pt x="136313" y="97970"/>
                    <a:pt x="134408" y="99875"/>
                  </a:cubicBezTo>
                  <a:cubicBezTo>
                    <a:pt x="132503" y="101780"/>
                    <a:pt x="127741" y="101780"/>
                    <a:pt x="127741" y="101780"/>
                  </a:cubicBezTo>
                  <a:cubicBezTo>
                    <a:pt x="127741" y="101780"/>
                    <a:pt x="127741" y="93208"/>
                    <a:pt x="123931" y="87493"/>
                  </a:cubicBezTo>
                  <a:cubicBezTo>
                    <a:pt x="122978" y="85588"/>
                    <a:pt x="117263" y="87493"/>
                    <a:pt x="111548" y="87493"/>
                  </a:cubicBezTo>
                  <a:cubicBezTo>
                    <a:pt x="106786" y="87493"/>
                    <a:pt x="102976" y="87493"/>
                    <a:pt x="103928" y="84635"/>
                  </a:cubicBezTo>
                  <a:cubicBezTo>
                    <a:pt x="104881" y="81778"/>
                    <a:pt x="104881" y="79873"/>
                    <a:pt x="107738" y="77015"/>
                  </a:cubicBezTo>
                  <a:cubicBezTo>
                    <a:pt x="109643" y="74158"/>
                    <a:pt x="107738" y="77015"/>
                    <a:pt x="114406" y="72253"/>
                  </a:cubicBezTo>
                  <a:cubicBezTo>
                    <a:pt x="121073" y="67490"/>
                    <a:pt x="118216" y="64633"/>
                    <a:pt x="118216" y="64633"/>
                  </a:cubicBezTo>
                  <a:cubicBezTo>
                    <a:pt x="116311" y="63680"/>
                    <a:pt x="111548" y="65585"/>
                    <a:pt x="106786" y="64633"/>
                  </a:cubicBezTo>
                  <a:cubicBezTo>
                    <a:pt x="102976" y="63680"/>
                    <a:pt x="102023" y="61775"/>
                    <a:pt x="98213" y="61775"/>
                  </a:cubicBezTo>
                  <a:cubicBezTo>
                    <a:pt x="94403" y="61775"/>
                    <a:pt x="98213" y="61775"/>
                    <a:pt x="90593" y="68443"/>
                  </a:cubicBezTo>
                  <a:cubicBezTo>
                    <a:pt x="82973" y="75110"/>
                    <a:pt x="78211" y="81778"/>
                    <a:pt x="78211" y="81778"/>
                  </a:cubicBezTo>
                  <a:cubicBezTo>
                    <a:pt x="78211" y="81778"/>
                    <a:pt x="78211" y="78920"/>
                    <a:pt x="82021" y="72253"/>
                  </a:cubicBezTo>
                  <a:cubicBezTo>
                    <a:pt x="85831" y="65585"/>
                    <a:pt x="85831" y="67490"/>
                    <a:pt x="85831" y="64633"/>
                  </a:cubicBezTo>
                  <a:cubicBezTo>
                    <a:pt x="85831" y="61775"/>
                    <a:pt x="86783" y="59870"/>
                    <a:pt x="86783" y="55108"/>
                  </a:cubicBezTo>
                  <a:cubicBezTo>
                    <a:pt x="86783" y="50345"/>
                    <a:pt x="89641" y="48440"/>
                    <a:pt x="95356" y="43678"/>
                  </a:cubicBezTo>
                  <a:cubicBezTo>
                    <a:pt x="101071" y="38915"/>
                    <a:pt x="108691" y="34153"/>
                    <a:pt x="112501" y="26533"/>
                  </a:cubicBezTo>
                  <a:cubicBezTo>
                    <a:pt x="116311" y="17960"/>
                    <a:pt x="110596" y="20818"/>
                    <a:pt x="108691" y="15103"/>
                  </a:cubicBezTo>
                  <a:cubicBezTo>
                    <a:pt x="105833" y="9388"/>
                    <a:pt x="111548" y="13198"/>
                    <a:pt x="118216" y="10340"/>
                  </a:cubicBezTo>
                  <a:cubicBezTo>
                    <a:pt x="124883" y="7483"/>
                    <a:pt x="124883" y="9388"/>
                    <a:pt x="121073" y="815"/>
                  </a:cubicBezTo>
                  <a:cubicBezTo>
                    <a:pt x="116311" y="-1090"/>
                    <a:pt x="121073" y="815"/>
                    <a:pt x="112501" y="1768"/>
                  </a:cubicBezTo>
                  <a:cubicBezTo>
                    <a:pt x="100118" y="3673"/>
                    <a:pt x="103928" y="2720"/>
                    <a:pt x="98213" y="3673"/>
                  </a:cubicBezTo>
                  <a:close/>
                </a:path>
              </a:pathLst>
            </a:custGeom>
            <a:grp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xmlns="" id="{090B7D15-8818-51AE-342D-8772DC4115B6}"/>
                </a:ext>
              </a:extLst>
            </p:cNvPr>
            <p:cNvSpPr/>
            <p:nvPr/>
          </p:nvSpPr>
          <p:spPr>
            <a:xfrm>
              <a:off x="4161683" y="3111158"/>
              <a:ext cx="151287" cy="95544"/>
            </a:xfrm>
            <a:custGeom>
              <a:avLst/>
              <a:gdLst>
                <a:gd name="connsiteX0" fmla="*/ 191925 w 218169"/>
                <a:gd name="connsiteY0" fmla="*/ 124253 h 137783"/>
                <a:gd name="connsiteX1" fmla="*/ 211928 w 218169"/>
                <a:gd name="connsiteY1" fmla="*/ 118538 h 137783"/>
                <a:gd name="connsiteX2" fmla="*/ 214785 w 218169"/>
                <a:gd name="connsiteY2" fmla="*/ 105203 h 137783"/>
                <a:gd name="connsiteX3" fmla="*/ 204308 w 218169"/>
                <a:gd name="connsiteY3" fmla="*/ 92821 h 137783"/>
                <a:gd name="connsiteX4" fmla="*/ 177638 w 218169"/>
                <a:gd name="connsiteY4" fmla="*/ 91868 h 137783"/>
                <a:gd name="connsiteX5" fmla="*/ 166208 w 218169"/>
                <a:gd name="connsiteY5" fmla="*/ 69961 h 137783"/>
                <a:gd name="connsiteX6" fmla="*/ 157635 w 218169"/>
                <a:gd name="connsiteY6" fmla="*/ 64246 h 137783"/>
                <a:gd name="connsiteX7" fmla="*/ 144300 w 218169"/>
                <a:gd name="connsiteY7" fmla="*/ 63293 h 137783"/>
                <a:gd name="connsiteX8" fmla="*/ 125250 w 218169"/>
                <a:gd name="connsiteY8" fmla="*/ 46148 h 137783"/>
                <a:gd name="connsiteX9" fmla="*/ 106200 w 218169"/>
                <a:gd name="connsiteY9" fmla="*/ 38528 h 137783"/>
                <a:gd name="connsiteX10" fmla="*/ 93818 w 218169"/>
                <a:gd name="connsiteY10" fmla="*/ 36623 h 137783"/>
                <a:gd name="connsiteX11" fmla="*/ 83340 w 218169"/>
                <a:gd name="connsiteY11" fmla="*/ 25193 h 137783"/>
                <a:gd name="connsiteX12" fmla="*/ 71910 w 218169"/>
                <a:gd name="connsiteY12" fmla="*/ 27098 h 137783"/>
                <a:gd name="connsiteX13" fmla="*/ 69053 w 218169"/>
                <a:gd name="connsiteY13" fmla="*/ 20431 h 137783"/>
                <a:gd name="connsiteX14" fmla="*/ 68100 w 218169"/>
                <a:gd name="connsiteY14" fmla="*/ 9953 h 137783"/>
                <a:gd name="connsiteX15" fmla="*/ 52860 w 218169"/>
                <a:gd name="connsiteY15" fmla="*/ 428 h 137783"/>
                <a:gd name="connsiteX16" fmla="*/ 31906 w 218169"/>
                <a:gd name="connsiteY16" fmla="*/ 21383 h 137783"/>
                <a:gd name="connsiteX17" fmla="*/ 33810 w 218169"/>
                <a:gd name="connsiteY17" fmla="*/ 52816 h 137783"/>
                <a:gd name="connsiteX18" fmla="*/ 26190 w 218169"/>
                <a:gd name="connsiteY18" fmla="*/ 74723 h 137783"/>
                <a:gd name="connsiteX19" fmla="*/ 31906 w 218169"/>
                <a:gd name="connsiteY19" fmla="*/ 88058 h 137783"/>
                <a:gd name="connsiteX20" fmla="*/ 13808 w 218169"/>
                <a:gd name="connsiteY20" fmla="*/ 99488 h 137783"/>
                <a:gd name="connsiteX21" fmla="*/ 2378 w 218169"/>
                <a:gd name="connsiteY21" fmla="*/ 109013 h 137783"/>
                <a:gd name="connsiteX22" fmla="*/ 26190 w 218169"/>
                <a:gd name="connsiteY22" fmla="*/ 111871 h 137783"/>
                <a:gd name="connsiteX23" fmla="*/ 51908 w 218169"/>
                <a:gd name="connsiteY23" fmla="*/ 108061 h 137783"/>
                <a:gd name="connsiteX24" fmla="*/ 52860 w 218169"/>
                <a:gd name="connsiteY24" fmla="*/ 129016 h 137783"/>
                <a:gd name="connsiteX25" fmla="*/ 76673 w 218169"/>
                <a:gd name="connsiteY25" fmla="*/ 135683 h 137783"/>
                <a:gd name="connsiteX26" fmla="*/ 92865 w 218169"/>
                <a:gd name="connsiteY26" fmla="*/ 119491 h 137783"/>
                <a:gd name="connsiteX27" fmla="*/ 104296 w 218169"/>
                <a:gd name="connsiteY27" fmla="*/ 109013 h 137783"/>
                <a:gd name="connsiteX28" fmla="*/ 115725 w 218169"/>
                <a:gd name="connsiteY28" fmla="*/ 90916 h 137783"/>
                <a:gd name="connsiteX29" fmla="*/ 127156 w 218169"/>
                <a:gd name="connsiteY29" fmla="*/ 90916 h 137783"/>
                <a:gd name="connsiteX30" fmla="*/ 145253 w 218169"/>
                <a:gd name="connsiteY30" fmla="*/ 106156 h 137783"/>
                <a:gd name="connsiteX31" fmla="*/ 172875 w 218169"/>
                <a:gd name="connsiteY31" fmla="*/ 117586 h 137783"/>
                <a:gd name="connsiteX32" fmla="*/ 191925 w 218169"/>
                <a:gd name="connsiteY32" fmla="*/ 124253 h 137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8169" h="137783">
                  <a:moveTo>
                    <a:pt x="191925" y="124253"/>
                  </a:moveTo>
                  <a:cubicBezTo>
                    <a:pt x="204308" y="126158"/>
                    <a:pt x="205260" y="125206"/>
                    <a:pt x="211928" y="118538"/>
                  </a:cubicBezTo>
                  <a:cubicBezTo>
                    <a:pt x="218596" y="111871"/>
                    <a:pt x="220500" y="115681"/>
                    <a:pt x="214785" y="105203"/>
                  </a:cubicBezTo>
                  <a:cubicBezTo>
                    <a:pt x="209071" y="94726"/>
                    <a:pt x="209071" y="91868"/>
                    <a:pt x="204308" y="92821"/>
                  </a:cubicBezTo>
                  <a:cubicBezTo>
                    <a:pt x="198593" y="93773"/>
                    <a:pt x="180496" y="97583"/>
                    <a:pt x="177638" y="91868"/>
                  </a:cubicBezTo>
                  <a:cubicBezTo>
                    <a:pt x="170971" y="80438"/>
                    <a:pt x="166208" y="69961"/>
                    <a:pt x="166208" y="69961"/>
                  </a:cubicBezTo>
                  <a:cubicBezTo>
                    <a:pt x="166208" y="69961"/>
                    <a:pt x="162398" y="64246"/>
                    <a:pt x="157635" y="64246"/>
                  </a:cubicBezTo>
                  <a:cubicBezTo>
                    <a:pt x="153825" y="64246"/>
                    <a:pt x="146206" y="65198"/>
                    <a:pt x="144300" y="63293"/>
                  </a:cubicBezTo>
                  <a:cubicBezTo>
                    <a:pt x="132871" y="53768"/>
                    <a:pt x="128108" y="48053"/>
                    <a:pt x="125250" y="46148"/>
                  </a:cubicBezTo>
                  <a:cubicBezTo>
                    <a:pt x="113821" y="38528"/>
                    <a:pt x="109058" y="36623"/>
                    <a:pt x="106200" y="38528"/>
                  </a:cubicBezTo>
                  <a:cubicBezTo>
                    <a:pt x="103343" y="40433"/>
                    <a:pt x="97628" y="49006"/>
                    <a:pt x="93818" y="36623"/>
                  </a:cubicBezTo>
                  <a:cubicBezTo>
                    <a:pt x="90008" y="24241"/>
                    <a:pt x="83340" y="25193"/>
                    <a:pt x="83340" y="25193"/>
                  </a:cubicBezTo>
                  <a:cubicBezTo>
                    <a:pt x="83340" y="25193"/>
                    <a:pt x="74768" y="33766"/>
                    <a:pt x="71910" y="27098"/>
                  </a:cubicBezTo>
                  <a:cubicBezTo>
                    <a:pt x="69053" y="20431"/>
                    <a:pt x="70006" y="30908"/>
                    <a:pt x="69053" y="20431"/>
                  </a:cubicBezTo>
                  <a:cubicBezTo>
                    <a:pt x="68100" y="9953"/>
                    <a:pt x="68100" y="9953"/>
                    <a:pt x="68100" y="9953"/>
                  </a:cubicBezTo>
                  <a:cubicBezTo>
                    <a:pt x="68100" y="9953"/>
                    <a:pt x="64290" y="-2429"/>
                    <a:pt x="52860" y="428"/>
                  </a:cubicBezTo>
                  <a:cubicBezTo>
                    <a:pt x="43335" y="3286"/>
                    <a:pt x="26190" y="7096"/>
                    <a:pt x="31906" y="21383"/>
                  </a:cubicBezTo>
                  <a:cubicBezTo>
                    <a:pt x="37621" y="35671"/>
                    <a:pt x="41431" y="37576"/>
                    <a:pt x="33810" y="52816"/>
                  </a:cubicBezTo>
                  <a:cubicBezTo>
                    <a:pt x="26190" y="69008"/>
                    <a:pt x="20475" y="65198"/>
                    <a:pt x="26190" y="74723"/>
                  </a:cubicBezTo>
                  <a:cubicBezTo>
                    <a:pt x="32858" y="84248"/>
                    <a:pt x="34763" y="77581"/>
                    <a:pt x="31906" y="88058"/>
                  </a:cubicBezTo>
                  <a:cubicBezTo>
                    <a:pt x="29048" y="98536"/>
                    <a:pt x="17618" y="96631"/>
                    <a:pt x="13808" y="99488"/>
                  </a:cubicBezTo>
                  <a:cubicBezTo>
                    <a:pt x="10950" y="102346"/>
                    <a:pt x="-6194" y="103298"/>
                    <a:pt x="2378" y="109013"/>
                  </a:cubicBezTo>
                  <a:cubicBezTo>
                    <a:pt x="10950" y="114728"/>
                    <a:pt x="14760" y="114728"/>
                    <a:pt x="26190" y="111871"/>
                  </a:cubicBezTo>
                  <a:cubicBezTo>
                    <a:pt x="37621" y="109966"/>
                    <a:pt x="48098" y="101393"/>
                    <a:pt x="51908" y="108061"/>
                  </a:cubicBezTo>
                  <a:cubicBezTo>
                    <a:pt x="54765" y="114728"/>
                    <a:pt x="46193" y="126158"/>
                    <a:pt x="52860" y="129016"/>
                  </a:cubicBezTo>
                  <a:cubicBezTo>
                    <a:pt x="71910" y="136636"/>
                    <a:pt x="69053" y="140446"/>
                    <a:pt x="76673" y="135683"/>
                  </a:cubicBezTo>
                  <a:cubicBezTo>
                    <a:pt x="85246" y="129968"/>
                    <a:pt x="88103" y="123301"/>
                    <a:pt x="92865" y="119491"/>
                  </a:cubicBezTo>
                  <a:cubicBezTo>
                    <a:pt x="96675" y="116633"/>
                    <a:pt x="99533" y="113776"/>
                    <a:pt x="104296" y="109013"/>
                  </a:cubicBezTo>
                  <a:cubicBezTo>
                    <a:pt x="113821" y="99488"/>
                    <a:pt x="115725" y="90916"/>
                    <a:pt x="115725" y="90916"/>
                  </a:cubicBezTo>
                  <a:cubicBezTo>
                    <a:pt x="115725" y="90916"/>
                    <a:pt x="119535" y="87106"/>
                    <a:pt x="127156" y="90916"/>
                  </a:cubicBezTo>
                  <a:cubicBezTo>
                    <a:pt x="134775" y="94726"/>
                    <a:pt x="137633" y="103298"/>
                    <a:pt x="145253" y="106156"/>
                  </a:cubicBezTo>
                  <a:cubicBezTo>
                    <a:pt x="165256" y="113776"/>
                    <a:pt x="169065" y="114728"/>
                    <a:pt x="172875" y="117586"/>
                  </a:cubicBezTo>
                  <a:cubicBezTo>
                    <a:pt x="175733" y="121396"/>
                    <a:pt x="191925" y="124253"/>
                    <a:pt x="191925" y="124253"/>
                  </a:cubicBezTo>
                  <a:close/>
                </a:path>
              </a:pathLst>
            </a:custGeom>
            <a:grp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xmlns="" id="{4A492F50-A2BD-8C9D-477A-A004889BA8F8}"/>
                </a:ext>
              </a:extLst>
            </p:cNvPr>
            <p:cNvSpPr/>
            <p:nvPr/>
          </p:nvSpPr>
          <p:spPr>
            <a:xfrm>
              <a:off x="3268545" y="3591331"/>
              <a:ext cx="114404" cy="71716"/>
            </a:xfrm>
            <a:custGeom>
              <a:avLst/>
              <a:gdLst>
                <a:gd name="connsiteX0" fmla="*/ 148309 w 164980"/>
                <a:gd name="connsiteY0" fmla="*/ 99506 h 103421"/>
                <a:gd name="connsiteX1" fmla="*/ 161644 w 164980"/>
                <a:gd name="connsiteY1" fmla="*/ 96648 h 103421"/>
                <a:gd name="connsiteX2" fmla="*/ 154024 w 164980"/>
                <a:gd name="connsiteY2" fmla="*/ 79503 h 103421"/>
                <a:gd name="connsiteX3" fmla="*/ 135926 w 164980"/>
                <a:gd name="connsiteY3" fmla="*/ 69978 h 103421"/>
                <a:gd name="connsiteX4" fmla="*/ 117829 w 164980"/>
                <a:gd name="connsiteY4" fmla="*/ 57595 h 103421"/>
                <a:gd name="connsiteX5" fmla="*/ 108304 w 164980"/>
                <a:gd name="connsiteY5" fmla="*/ 45213 h 103421"/>
                <a:gd name="connsiteX6" fmla="*/ 93064 w 164980"/>
                <a:gd name="connsiteY6" fmla="*/ 25211 h 103421"/>
                <a:gd name="connsiteX7" fmla="*/ 74014 w 164980"/>
                <a:gd name="connsiteY7" fmla="*/ 20448 h 103421"/>
                <a:gd name="connsiteX8" fmla="*/ 45439 w 164980"/>
                <a:gd name="connsiteY8" fmla="*/ 11876 h 103421"/>
                <a:gd name="connsiteX9" fmla="*/ 24484 w 164980"/>
                <a:gd name="connsiteY9" fmla="*/ 445 h 103421"/>
                <a:gd name="connsiteX10" fmla="*/ 671 w 164980"/>
                <a:gd name="connsiteY10" fmla="*/ 4256 h 103421"/>
                <a:gd name="connsiteX11" fmla="*/ 14006 w 164980"/>
                <a:gd name="connsiteY11" fmla="*/ 16638 h 103421"/>
                <a:gd name="connsiteX12" fmla="*/ 13054 w 164980"/>
                <a:gd name="connsiteY12" fmla="*/ 22353 h 103421"/>
                <a:gd name="connsiteX13" fmla="*/ 25436 w 164980"/>
                <a:gd name="connsiteY13" fmla="*/ 31878 h 103421"/>
                <a:gd name="connsiteX14" fmla="*/ 37819 w 164980"/>
                <a:gd name="connsiteY14" fmla="*/ 35688 h 103421"/>
                <a:gd name="connsiteX15" fmla="*/ 49249 w 164980"/>
                <a:gd name="connsiteY15" fmla="*/ 34736 h 103421"/>
                <a:gd name="connsiteX16" fmla="*/ 58774 w 164980"/>
                <a:gd name="connsiteY16" fmla="*/ 44261 h 103421"/>
                <a:gd name="connsiteX17" fmla="*/ 58774 w 164980"/>
                <a:gd name="connsiteY17" fmla="*/ 55691 h 103421"/>
                <a:gd name="connsiteX18" fmla="*/ 80681 w 164980"/>
                <a:gd name="connsiteY18" fmla="*/ 62358 h 103421"/>
                <a:gd name="connsiteX19" fmla="*/ 88301 w 164980"/>
                <a:gd name="connsiteY19" fmla="*/ 73788 h 103421"/>
                <a:gd name="connsiteX20" fmla="*/ 106399 w 164980"/>
                <a:gd name="connsiteY20" fmla="*/ 77598 h 103421"/>
                <a:gd name="connsiteX21" fmla="*/ 109256 w 164980"/>
                <a:gd name="connsiteY21" fmla="*/ 85218 h 103421"/>
                <a:gd name="connsiteX22" fmla="*/ 124496 w 164980"/>
                <a:gd name="connsiteY22" fmla="*/ 88076 h 103421"/>
                <a:gd name="connsiteX23" fmla="*/ 148309 w 164980"/>
                <a:gd name="connsiteY23" fmla="*/ 99506 h 1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80" h="103421">
                  <a:moveTo>
                    <a:pt x="148309" y="99506"/>
                  </a:moveTo>
                  <a:cubicBezTo>
                    <a:pt x="159739" y="108078"/>
                    <a:pt x="154976" y="100458"/>
                    <a:pt x="161644" y="96648"/>
                  </a:cubicBezTo>
                  <a:cubicBezTo>
                    <a:pt x="169264" y="92838"/>
                    <a:pt x="162596" y="89028"/>
                    <a:pt x="154024" y="79503"/>
                  </a:cubicBezTo>
                  <a:cubicBezTo>
                    <a:pt x="145451" y="69978"/>
                    <a:pt x="144499" y="73788"/>
                    <a:pt x="135926" y="69978"/>
                  </a:cubicBezTo>
                  <a:cubicBezTo>
                    <a:pt x="127354" y="66168"/>
                    <a:pt x="124496" y="60453"/>
                    <a:pt x="117829" y="57595"/>
                  </a:cubicBezTo>
                  <a:cubicBezTo>
                    <a:pt x="111161" y="54738"/>
                    <a:pt x="112114" y="51881"/>
                    <a:pt x="108304" y="45213"/>
                  </a:cubicBezTo>
                  <a:cubicBezTo>
                    <a:pt x="104494" y="37593"/>
                    <a:pt x="99731" y="33783"/>
                    <a:pt x="93064" y="25211"/>
                  </a:cubicBezTo>
                  <a:cubicBezTo>
                    <a:pt x="86396" y="16638"/>
                    <a:pt x="80681" y="21401"/>
                    <a:pt x="74014" y="20448"/>
                  </a:cubicBezTo>
                  <a:cubicBezTo>
                    <a:pt x="67346" y="19495"/>
                    <a:pt x="52106" y="10923"/>
                    <a:pt x="45439" y="11876"/>
                  </a:cubicBezTo>
                  <a:cubicBezTo>
                    <a:pt x="38771" y="12828"/>
                    <a:pt x="30199" y="2351"/>
                    <a:pt x="24484" y="445"/>
                  </a:cubicBezTo>
                  <a:cubicBezTo>
                    <a:pt x="17816" y="-1459"/>
                    <a:pt x="-4091" y="3303"/>
                    <a:pt x="671" y="4256"/>
                  </a:cubicBezTo>
                  <a:cubicBezTo>
                    <a:pt x="4481" y="5208"/>
                    <a:pt x="19721" y="8066"/>
                    <a:pt x="14006" y="16638"/>
                  </a:cubicBezTo>
                  <a:cubicBezTo>
                    <a:pt x="8291" y="25211"/>
                    <a:pt x="14006" y="16638"/>
                    <a:pt x="13054" y="22353"/>
                  </a:cubicBezTo>
                  <a:cubicBezTo>
                    <a:pt x="12101" y="27116"/>
                    <a:pt x="22579" y="25211"/>
                    <a:pt x="25436" y="31878"/>
                  </a:cubicBezTo>
                  <a:cubicBezTo>
                    <a:pt x="28294" y="38545"/>
                    <a:pt x="25436" y="31878"/>
                    <a:pt x="37819" y="35688"/>
                  </a:cubicBezTo>
                  <a:cubicBezTo>
                    <a:pt x="50201" y="39498"/>
                    <a:pt x="49249" y="34736"/>
                    <a:pt x="49249" y="34736"/>
                  </a:cubicBezTo>
                  <a:cubicBezTo>
                    <a:pt x="49249" y="34736"/>
                    <a:pt x="57821" y="41403"/>
                    <a:pt x="58774" y="44261"/>
                  </a:cubicBezTo>
                  <a:cubicBezTo>
                    <a:pt x="59726" y="47118"/>
                    <a:pt x="58774" y="48070"/>
                    <a:pt x="58774" y="55691"/>
                  </a:cubicBezTo>
                  <a:cubicBezTo>
                    <a:pt x="58774" y="63311"/>
                    <a:pt x="68299" y="57595"/>
                    <a:pt x="80681" y="62358"/>
                  </a:cubicBezTo>
                  <a:cubicBezTo>
                    <a:pt x="86396" y="64263"/>
                    <a:pt x="83539" y="69026"/>
                    <a:pt x="88301" y="73788"/>
                  </a:cubicBezTo>
                  <a:cubicBezTo>
                    <a:pt x="92111" y="79503"/>
                    <a:pt x="95921" y="75693"/>
                    <a:pt x="106399" y="77598"/>
                  </a:cubicBezTo>
                  <a:cubicBezTo>
                    <a:pt x="116876" y="79503"/>
                    <a:pt x="106399" y="77598"/>
                    <a:pt x="109256" y="85218"/>
                  </a:cubicBezTo>
                  <a:cubicBezTo>
                    <a:pt x="112114" y="92838"/>
                    <a:pt x="116876" y="88076"/>
                    <a:pt x="124496" y="88076"/>
                  </a:cubicBezTo>
                  <a:cubicBezTo>
                    <a:pt x="134021" y="88076"/>
                    <a:pt x="136879" y="90933"/>
                    <a:pt x="148309" y="99506"/>
                  </a:cubicBezTo>
                  <a:close/>
                </a:path>
              </a:pathLst>
            </a:custGeom>
            <a:grp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xmlns="" id="{D20D7271-CCDD-AA42-4D0C-3E0EA3F6DDCB}"/>
                </a:ext>
              </a:extLst>
            </p:cNvPr>
            <p:cNvSpPr/>
            <p:nvPr/>
          </p:nvSpPr>
          <p:spPr>
            <a:xfrm>
              <a:off x="3168582" y="3490567"/>
              <a:ext cx="44947" cy="66517"/>
            </a:xfrm>
            <a:custGeom>
              <a:avLst/>
              <a:gdLst>
                <a:gd name="connsiteX0" fmla="*/ 61960 w 64817"/>
                <a:gd name="connsiteY0" fmla="*/ 84796 h 95923"/>
                <a:gd name="connsiteX1" fmla="*/ 52435 w 64817"/>
                <a:gd name="connsiteY1" fmla="*/ 78128 h 95923"/>
                <a:gd name="connsiteX2" fmla="*/ 46720 w 64817"/>
                <a:gd name="connsiteY2" fmla="*/ 67651 h 95923"/>
                <a:gd name="connsiteX3" fmla="*/ 42910 w 64817"/>
                <a:gd name="connsiteY3" fmla="*/ 60031 h 95923"/>
                <a:gd name="connsiteX4" fmla="*/ 37195 w 64817"/>
                <a:gd name="connsiteY4" fmla="*/ 50506 h 95923"/>
                <a:gd name="connsiteX5" fmla="*/ 33385 w 64817"/>
                <a:gd name="connsiteY5" fmla="*/ 30503 h 95923"/>
                <a:gd name="connsiteX6" fmla="*/ 34337 w 64817"/>
                <a:gd name="connsiteY6" fmla="*/ 22883 h 95923"/>
                <a:gd name="connsiteX7" fmla="*/ 43862 w 64817"/>
                <a:gd name="connsiteY7" fmla="*/ 8596 h 95923"/>
                <a:gd name="connsiteX8" fmla="*/ 29575 w 64817"/>
                <a:gd name="connsiteY8" fmla="*/ 6691 h 95923"/>
                <a:gd name="connsiteX9" fmla="*/ 13382 w 64817"/>
                <a:gd name="connsiteY9" fmla="*/ 3833 h 95923"/>
                <a:gd name="connsiteX10" fmla="*/ 1000 w 64817"/>
                <a:gd name="connsiteY10" fmla="*/ 6691 h 95923"/>
                <a:gd name="connsiteX11" fmla="*/ 4810 w 64817"/>
                <a:gd name="connsiteY11" fmla="*/ 30503 h 95923"/>
                <a:gd name="connsiteX12" fmla="*/ 11477 w 64817"/>
                <a:gd name="connsiteY12" fmla="*/ 34313 h 95923"/>
                <a:gd name="connsiteX13" fmla="*/ 12430 w 64817"/>
                <a:gd name="connsiteY13" fmla="*/ 42886 h 95923"/>
                <a:gd name="connsiteX14" fmla="*/ 21955 w 64817"/>
                <a:gd name="connsiteY14" fmla="*/ 46696 h 95923"/>
                <a:gd name="connsiteX15" fmla="*/ 24812 w 64817"/>
                <a:gd name="connsiteY15" fmla="*/ 58126 h 95923"/>
                <a:gd name="connsiteX16" fmla="*/ 30527 w 64817"/>
                <a:gd name="connsiteY16" fmla="*/ 67651 h 95923"/>
                <a:gd name="connsiteX17" fmla="*/ 38147 w 64817"/>
                <a:gd name="connsiteY17" fmla="*/ 73366 h 95923"/>
                <a:gd name="connsiteX18" fmla="*/ 46720 w 64817"/>
                <a:gd name="connsiteY18" fmla="*/ 84796 h 95923"/>
                <a:gd name="connsiteX19" fmla="*/ 55292 w 64817"/>
                <a:gd name="connsiteY19" fmla="*/ 91463 h 95923"/>
                <a:gd name="connsiteX20" fmla="*/ 61960 w 64817"/>
                <a:gd name="connsiteY20" fmla="*/ 94321 h 95923"/>
                <a:gd name="connsiteX21" fmla="*/ 61960 w 64817"/>
                <a:gd name="connsiteY21" fmla="*/ 84796 h 9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817" h="95923">
                  <a:moveTo>
                    <a:pt x="61960" y="84796"/>
                  </a:moveTo>
                  <a:cubicBezTo>
                    <a:pt x="58150" y="83843"/>
                    <a:pt x="55292" y="83843"/>
                    <a:pt x="52435" y="78128"/>
                  </a:cubicBezTo>
                  <a:cubicBezTo>
                    <a:pt x="49577" y="73366"/>
                    <a:pt x="47672" y="74318"/>
                    <a:pt x="46720" y="67651"/>
                  </a:cubicBezTo>
                  <a:cubicBezTo>
                    <a:pt x="45767" y="60983"/>
                    <a:pt x="46720" y="65746"/>
                    <a:pt x="42910" y="60031"/>
                  </a:cubicBezTo>
                  <a:cubicBezTo>
                    <a:pt x="39100" y="54316"/>
                    <a:pt x="36242" y="67651"/>
                    <a:pt x="37195" y="50506"/>
                  </a:cubicBezTo>
                  <a:cubicBezTo>
                    <a:pt x="39100" y="33361"/>
                    <a:pt x="33385" y="35266"/>
                    <a:pt x="33385" y="30503"/>
                  </a:cubicBezTo>
                  <a:cubicBezTo>
                    <a:pt x="33385" y="25741"/>
                    <a:pt x="31480" y="25741"/>
                    <a:pt x="34337" y="22883"/>
                  </a:cubicBezTo>
                  <a:cubicBezTo>
                    <a:pt x="41957" y="14311"/>
                    <a:pt x="42910" y="14311"/>
                    <a:pt x="43862" y="8596"/>
                  </a:cubicBezTo>
                  <a:cubicBezTo>
                    <a:pt x="44815" y="4786"/>
                    <a:pt x="40052" y="8596"/>
                    <a:pt x="29575" y="6691"/>
                  </a:cubicBezTo>
                  <a:cubicBezTo>
                    <a:pt x="20050" y="4786"/>
                    <a:pt x="20050" y="1928"/>
                    <a:pt x="13382" y="3833"/>
                  </a:cubicBezTo>
                  <a:cubicBezTo>
                    <a:pt x="6715" y="5738"/>
                    <a:pt x="1952" y="-7597"/>
                    <a:pt x="1000" y="6691"/>
                  </a:cubicBezTo>
                  <a:cubicBezTo>
                    <a:pt x="47" y="20978"/>
                    <a:pt x="-1858" y="26693"/>
                    <a:pt x="4810" y="30503"/>
                  </a:cubicBezTo>
                  <a:cubicBezTo>
                    <a:pt x="11477" y="34313"/>
                    <a:pt x="8620" y="29551"/>
                    <a:pt x="11477" y="34313"/>
                  </a:cubicBezTo>
                  <a:cubicBezTo>
                    <a:pt x="14335" y="39076"/>
                    <a:pt x="3857" y="39076"/>
                    <a:pt x="12430" y="42886"/>
                  </a:cubicBezTo>
                  <a:cubicBezTo>
                    <a:pt x="21955" y="46696"/>
                    <a:pt x="20050" y="39076"/>
                    <a:pt x="21955" y="46696"/>
                  </a:cubicBezTo>
                  <a:cubicBezTo>
                    <a:pt x="23860" y="53363"/>
                    <a:pt x="21002" y="54316"/>
                    <a:pt x="24812" y="58126"/>
                  </a:cubicBezTo>
                  <a:cubicBezTo>
                    <a:pt x="28622" y="61936"/>
                    <a:pt x="22907" y="61936"/>
                    <a:pt x="30527" y="67651"/>
                  </a:cubicBezTo>
                  <a:cubicBezTo>
                    <a:pt x="38147" y="73366"/>
                    <a:pt x="31480" y="70508"/>
                    <a:pt x="38147" y="73366"/>
                  </a:cubicBezTo>
                  <a:cubicBezTo>
                    <a:pt x="44815" y="76223"/>
                    <a:pt x="41005" y="80033"/>
                    <a:pt x="46720" y="84796"/>
                  </a:cubicBezTo>
                  <a:cubicBezTo>
                    <a:pt x="52435" y="89558"/>
                    <a:pt x="48625" y="88606"/>
                    <a:pt x="55292" y="91463"/>
                  </a:cubicBezTo>
                  <a:cubicBezTo>
                    <a:pt x="61960" y="94321"/>
                    <a:pt x="59102" y="98131"/>
                    <a:pt x="61960" y="94321"/>
                  </a:cubicBezTo>
                  <a:cubicBezTo>
                    <a:pt x="65770" y="90511"/>
                    <a:pt x="65770" y="85748"/>
                    <a:pt x="61960" y="84796"/>
                  </a:cubicBezTo>
                  <a:close/>
                </a:path>
              </a:pathLst>
            </a:custGeom>
            <a:grp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xmlns="" id="{8B805731-4753-513C-E155-FC89633858FD}"/>
                </a:ext>
              </a:extLst>
            </p:cNvPr>
            <p:cNvSpPr/>
            <p:nvPr/>
          </p:nvSpPr>
          <p:spPr>
            <a:xfrm>
              <a:off x="3156989" y="3425413"/>
              <a:ext cx="35753" cy="52272"/>
            </a:xfrm>
            <a:custGeom>
              <a:avLst/>
              <a:gdLst>
                <a:gd name="connsiteX0" fmla="*/ 32005 w 51559"/>
                <a:gd name="connsiteY0" fmla="*/ 70168 h 75380"/>
                <a:gd name="connsiteX1" fmla="*/ 50103 w 51559"/>
                <a:gd name="connsiteY1" fmla="*/ 73977 h 75380"/>
                <a:gd name="connsiteX2" fmla="*/ 49150 w 51559"/>
                <a:gd name="connsiteY2" fmla="*/ 64452 h 75380"/>
                <a:gd name="connsiteX3" fmla="*/ 42483 w 51559"/>
                <a:gd name="connsiteY3" fmla="*/ 53975 h 75380"/>
                <a:gd name="connsiteX4" fmla="*/ 37720 w 51559"/>
                <a:gd name="connsiteY4" fmla="*/ 40640 h 75380"/>
                <a:gd name="connsiteX5" fmla="*/ 31053 w 51559"/>
                <a:gd name="connsiteY5" fmla="*/ 28257 h 75380"/>
                <a:gd name="connsiteX6" fmla="*/ 26290 w 51559"/>
                <a:gd name="connsiteY6" fmla="*/ 18732 h 75380"/>
                <a:gd name="connsiteX7" fmla="*/ 16765 w 51559"/>
                <a:gd name="connsiteY7" fmla="*/ 13018 h 75380"/>
                <a:gd name="connsiteX8" fmla="*/ 12955 w 51559"/>
                <a:gd name="connsiteY8" fmla="*/ 6350 h 75380"/>
                <a:gd name="connsiteX9" fmla="*/ 2478 w 51559"/>
                <a:gd name="connsiteY9" fmla="*/ 3493 h 75380"/>
                <a:gd name="connsiteX10" fmla="*/ 11050 w 51559"/>
                <a:gd name="connsiteY10" fmla="*/ 19685 h 75380"/>
                <a:gd name="connsiteX11" fmla="*/ 7240 w 51559"/>
                <a:gd name="connsiteY11" fmla="*/ 32068 h 75380"/>
                <a:gd name="connsiteX12" fmla="*/ 3430 w 51559"/>
                <a:gd name="connsiteY12" fmla="*/ 45402 h 75380"/>
                <a:gd name="connsiteX13" fmla="*/ 23433 w 51559"/>
                <a:gd name="connsiteY13" fmla="*/ 57785 h 75380"/>
                <a:gd name="connsiteX14" fmla="*/ 32005 w 51559"/>
                <a:gd name="connsiteY14" fmla="*/ 70168 h 7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59" h="75380">
                  <a:moveTo>
                    <a:pt x="32005" y="70168"/>
                  </a:moveTo>
                  <a:cubicBezTo>
                    <a:pt x="46293" y="76835"/>
                    <a:pt x="45340" y="75882"/>
                    <a:pt x="50103" y="73977"/>
                  </a:cubicBezTo>
                  <a:cubicBezTo>
                    <a:pt x="52960" y="72073"/>
                    <a:pt x="51055" y="69215"/>
                    <a:pt x="49150" y="64452"/>
                  </a:cubicBezTo>
                  <a:cubicBezTo>
                    <a:pt x="47245" y="59690"/>
                    <a:pt x="42483" y="53975"/>
                    <a:pt x="42483" y="53975"/>
                  </a:cubicBezTo>
                  <a:cubicBezTo>
                    <a:pt x="38673" y="45402"/>
                    <a:pt x="43435" y="50165"/>
                    <a:pt x="37720" y="40640"/>
                  </a:cubicBezTo>
                  <a:cubicBezTo>
                    <a:pt x="32005" y="31115"/>
                    <a:pt x="31053" y="35877"/>
                    <a:pt x="31053" y="28257"/>
                  </a:cubicBezTo>
                  <a:cubicBezTo>
                    <a:pt x="30100" y="20637"/>
                    <a:pt x="28195" y="19685"/>
                    <a:pt x="26290" y="18732"/>
                  </a:cubicBezTo>
                  <a:cubicBezTo>
                    <a:pt x="24385" y="17780"/>
                    <a:pt x="18670" y="16827"/>
                    <a:pt x="16765" y="13018"/>
                  </a:cubicBezTo>
                  <a:cubicBezTo>
                    <a:pt x="15813" y="8255"/>
                    <a:pt x="15813" y="7302"/>
                    <a:pt x="12955" y="6350"/>
                  </a:cubicBezTo>
                  <a:cubicBezTo>
                    <a:pt x="6288" y="2540"/>
                    <a:pt x="-4190" y="-4127"/>
                    <a:pt x="2478" y="3493"/>
                  </a:cubicBezTo>
                  <a:cubicBezTo>
                    <a:pt x="9145" y="11112"/>
                    <a:pt x="10098" y="13018"/>
                    <a:pt x="11050" y="19685"/>
                  </a:cubicBezTo>
                  <a:cubicBezTo>
                    <a:pt x="12003" y="26352"/>
                    <a:pt x="7240" y="26352"/>
                    <a:pt x="7240" y="32068"/>
                  </a:cubicBezTo>
                  <a:cubicBezTo>
                    <a:pt x="7240" y="38735"/>
                    <a:pt x="-6095" y="36830"/>
                    <a:pt x="3430" y="45402"/>
                  </a:cubicBezTo>
                  <a:cubicBezTo>
                    <a:pt x="12955" y="53975"/>
                    <a:pt x="15813" y="52070"/>
                    <a:pt x="23433" y="57785"/>
                  </a:cubicBezTo>
                  <a:cubicBezTo>
                    <a:pt x="30100" y="63500"/>
                    <a:pt x="17718" y="63500"/>
                    <a:pt x="32005" y="70168"/>
                  </a:cubicBezTo>
                  <a:close/>
                </a:path>
              </a:pathLst>
            </a:custGeom>
            <a:grp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xmlns="" id="{900E967A-0F90-F61F-E051-0EF6F64DC5DA}"/>
                </a:ext>
              </a:extLst>
            </p:cNvPr>
            <p:cNvSpPr/>
            <p:nvPr/>
          </p:nvSpPr>
          <p:spPr>
            <a:xfrm>
              <a:off x="3095641" y="3367730"/>
              <a:ext cx="21149" cy="36486"/>
            </a:xfrm>
            <a:custGeom>
              <a:avLst/>
              <a:gdLst>
                <a:gd name="connsiteX0" fmla="*/ 29987 w 30499"/>
                <a:gd name="connsiteY0" fmla="*/ 23813 h 52616"/>
                <a:gd name="connsiteX1" fmla="*/ 23320 w 30499"/>
                <a:gd name="connsiteY1" fmla="*/ 14288 h 52616"/>
                <a:gd name="connsiteX2" fmla="*/ 24272 w 30499"/>
                <a:gd name="connsiteY2" fmla="*/ 8572 h 52616"/>
                <a:gd name="connsiteX3" fmla="*/ 28082 w 30499"/>
                <a:gd name="connsiteY3" fmla="*/ 3810 h 52616"/>
                <a:gd name="connsiteX4" fmla="*/ 13795 w 30499"/>
                <a:gd name="connsiteY4" fmla="*/ 0 h 52616"/>
                <a:gd name="connsiteX5" fmla="*/ 3317 w 30499"/>
                <a:gd name="connsiteY5" fmla="*/ 10478 h 52616"/>
                <a:gd name="connsiteX6" fmla="*/ 4270 w 30499"/>
                <a:gd name="connsiteY6" fmla="*/ 22860 h 52616"/>
                <a:gd name="connsiteX7" fmla="*/ 16652 w 30499"/>
                <a:gd name="connsiteY7" fmla="*/ 39053 h 52616"/>
                <a:gd name="connsiteX8" fmla="*/ 20462 w 30499"/>
                <a:gd name="connsiteY8" fmla="*/ 52388 h 52616"/>
                <a:gd name="connsiteX9" fmla="*/ 21414 w 30499"/>
                <a:gd name="connsiteY9" fmla="*/ 40005 h 52616"/>
                <a:gd name="connsiteX10" fmla="*/ 25225 w 30499"/>
                <a:gd name="connsiteY10" fmla="*/ 33338 h 52616"/>
                <a:gd name="connsiteX11" fmla="*/ 29987 w 30499"/>
                <a:gd name="connsiteY11" fmla="*/ 23813 h 5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99" h="52616">
                  <a:moveTo>
                    <a:pt x="29987" y="23813"/>
                  </a:moveTo>
                  <a:cubicBezTo>
                    <a:pt x="29035" y="17145"/>
                    <a:pt x="26177" y="15240"/>
                    <a:pt x="23320" y="14288"/>
                  </a:cubicBezTo>
                  <a:cubicBezTo>
                    <a:pt x="19510" y="13335"/>
                    <a:pt x="19510" y="13335"/>
                    <a:pt x="24272" y="8572"/>
                  </a:cubicBezTo>
                  <a:cubicBezTo>
                    <a:pt x="28082" y="3810"/>
                    <a:pt x="33797" y="4763"/>
                    <a:pt x="28082" y="3810"/>
                  </a:cubicBezTo>
                  <a:cubicBezTo>
                    <a:pt x="23320" y="2858"/>
                    <a:pt x="13795" y="0"/>
                    <a:pt x="13795" y="0"/>
                  </a:cubicBezTo>
                  <a:cubicBezTo>
                    <a:pt x="10937" y="1905"/>
                    <a:pt x="2364" y="-953"/>
                    <a:pt x="3317" y="10478"/>
                  </a:cubicBezTo>
                  <a:cubicBezTo>
                    <a:pt x="4270" y="22860"/>
                    <a:pt x="-5255" y="15240"/>
                    <a:pt x="4270" y="22860"/>
                  </a:cubicBezTo>
                  <a:cubicBezTo>
                    <a:pt x="13795" y="29528"/>
                    <a:pt x="12842" y="32385"/>
                    <a:pt x="16652" y="39053"/>
                  </a:cubicBezTo>
                  <a:cubicBezTo>
                    <a:pt x="20462" y="45720"/>
                    <a:pt x="15700" y="50483"/>
                    <a:pt x="20462" y="52388"/>
                  </a:cubicBezTo>
                  <a:cubicBezTo>
                    <a:pt x="25225" y="54292"/>
                    <a:pt x="19510" y="43815"/>
                    <a:pt x="21414" y="40005"/>
                  </a:cubicBezTo>
                  <a:cubicBezTo>
                    <a:pt x="24272" y="36195"/>
                    <a:pt x="20462" y="38100"/>
                    <a:pt x="25225" y="33338"/>
                  </a:cubicBezTo>
                  <a:cubicBezTo>
                    <a:pt x="29035" y="27622"/>
                    <a:pt x="29987" y="25717"/>
                    <a:pt x="29987" y="23813"/>
                  </a:cubicBezTo>
                  <a:close/>
                </a:path>
              </a:pathLst>
            </a:custGeom>
            <a:grp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xmlns="" id="{819D4AAE-39DE-3E52-4071-F64589159AE4}"/>
                </a:ext>
              </a:extLst>
            </p:cNvPr>
            <p:cNvSpPr/>
            <p:nvPr/>
          </p:nvSpPr>
          <p:spPr>
            <a:xfrm>
              <a:off x="3126160" y="3373014"/>
              <a:ext cx="22784" cy="31175"/>
            </a:xfrm>
            <a:custGeom>
              <a:avLst/>
              <a:gdLst>
                <a:gd name="connsiteX0" fmla="*/ 25029 w 32856"/>
                <a:gd name="connsiteY0" fmla="*/ 10477 h 44957"/>
                <a:gd name="connsiteX1" fmla="*/ 24076 w 32856"/>
                <a:gd name="connsiteY1" fmla="*/ 3810 h 44957"/>
                <a:gd name="connsiteX2" fmla="*/ 9789 w 32856"/>
                <a:gd name="connsiteY2" fmla="*/ 0 h 44957"/>
                <a:gd name="connsiteX3" fmla="*/ 3121 w 32856"/>
                <a:gd name="connsiteY3" fmla="*/ 12383 h 44957"/>
                <a:gd name="connsiteX4" fmla="*/ 4074 w 32856"/>
                <a:gd name="connsiteY4" fmla="*/ 19050 h 44957"/>
                <a:gd name="connsiteX5" fmla="*/ 13599 w 32856"/>
                <a:gd name="connsiteY5" fmla="*/ 21908 h 44957"/>
                <a:gd name="connsiteX6" fmla="*/ 9789 w 32856"/>
                <a:gd name="connsiteY6" fmla="*/ 37147 h 44957"/>
                <a:gd name="connsiteX7" fmla="*/ 14551 w 32856"/>
                <a:gd name="connsiteY7" fmla="*/ 40958 h 44957"/>
                <a:gd name="connsiteX8" fmla="*/ 24076 w 32856"/>
                <a:gd name="connsiteY8" fmla="*/ 40958 h 44957"/>
                <a:gd name="connsiteX9" fmla="*/ 27886 w 32856"/>
                <a:gd name="connsiteY9" fmla="*/ 30480 h 44957"/>
                <a:gd name="connsiteX10" fmla="*/ 31696 w 32856"/>
                <a:gd name="connsiteY10" fmla="*/ 18097 h 44957"/>
                <a:gd name="connsiteX11" fmla="*/ 25029 w 32856"/>
                <a:gd name="connsiteY11" fmla="*/ 10477 h 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56" h="44957">
                  <a:moveTo>
                    <a:pt x="25029" y="10477"/>
                  </a:moveTo>
                  <a:cubicBezTo>
                    <a:pt x="25029" y="6667"/>
                    <a:pt x="24076" y="3810"/>
                    <a:pt x="24076" y="3810"/>
                  </a:cubicBezTo>
                  <a:lnTo>
                    <a:pt x="9789" y="0"/>
                  </a:lnTo>
                  <a:cubicBezTo>
                    <a:pt x="7884" y="3810"/>
                    <a:pt x="3121" y="8572"/>
                    <a:pt x="3121" y="12383"/>
                  </a:cubicBezTo>
                  <a:cubicBezTo>
                    <a:pt x="3121" y="16192"/>
                    <a:pt x="-4499" y="16192"/>
                    <a:pt x="4074" y="19050"/>
                  </a:cubicBezTo>
                  <a:cubicBezTo>
                    <a:pt x="13599" y="21908"/>
                    <a:pt x="10741" y="14288"/>
                    <a:pt x="13599" y="21908"/>
                  </a:cubicBezTo>
                  <a:cubicBezTo>
                    <a:pt x="16456" y="29527"/>
                    <a:pt x="4074" y="32385"/>
                    <a:pt x="9789" y="37147"/>
                  </a:cubicBezTo>
                  <a:cubicBezTo>
                    <a:pt x="14551" y="40958"/>
                    <a:pt x="6931" y="38100"/>
                    <a:pt x="14551" y="40958"/>
                  </a:cubicBezTo>
                  <a:cubicBezTo>
                    <a:pt x="22171" y="44767"/>
                    <a:pt x="20266" y="47625"/>
                    <a:pt x="24076" y="40958"/>
                  </a:cubicBezTo>
                  <a:cubicBezTo>
                    <a:pt x="27886" y="34290"/>
                    <a:pt x="24076" y="35242"/>
                    <a:pt x="27886" y="30480"/>
                  </a:cubicBezTo>
                  <a:cubicBezTo>
                    <a:pt x="31696" y="25717"/>
                    <a:pt x="34554" y="20955"/>
                    <a:pt x="31696" y="18097"/>
                  </a:cubicBezTo>
                  <a:cubicBezTo>
                    <a:pt x="31696" y="16192"/>
                    <a:pt x="25029" y="15240"/>
                    <a:pt x="25029" y="10477"/>
                  </a:cubicBezTo>
                  <a:close/>
                </a:path>
              </a:pathLst>
            </a:custGeom>
            <a:grp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xmlns="" id="{21C1ED44-BCD3-EF90-9BEF-F137236A91AA}"/>
                </a:ext>
              </a:extLst>
            </p:cNvPr>
            <p:cNvSpPr/>
            <p:nvPr/>
          </p:nvSpPr>
          <p:spPr>
            <a:xfrm>
              <a:off x="3116339" y="3393890"/>
              <a:ext cx="17809" cy="39082"/>
            </a:xfrm>
            <a:custGeom>
              <a:avLst/>
              <a:gdLst>
                <a:gd name="connsiteX0" fmla="*/ 24904 w 25682"/>
                <a:gd name="connsiteY0" fmla="*/ 33711 h 56359"/>
                <a:gd name="connsiteX1" fmla="*/ 22999 w 25682"/>
                <a:gd name="connsiteY1" fmla="*/ 18471 h 56359"/>
                <a:gd name="connsiteX2" fmla="*/ 19189 w 25682"/>
                <a:gd name="connsiteY2" fmla="*/ 6089 h 56359"/>
                <a:gd name="connsiteX3" fmla="*/ 12521 w 25682"/>
                <a:gd name="connsiteY3" fmla="*/ 374 h 56359"/>
                <a:gd name="connsiteX4" fmla="*/ 2044 w 25682"/>
                <a:gd name="connsiteY4" fmla="*/ 2279 h 56359"/>
                <a:gd name="connsiteX5" fmla="*/ 1091 w 25682"/>
                <a:gd name="connsiteY5" fmla="*/ 13709 h 56359"/>
                <a:gd name="connsiteX6" fmla="*/ 3949 w 25682"/>
                <a:gd name="connsiteY6" fmla="*/ 27044 h 56359"/>
                <a:gd name="connsiteX7" fmla="*/ 11569 w 25682"/>
                <a:gd name="connsiteY7" fmla="*/ 39426 h 56359"/>
                <a:gd name="connsiteX8" fmla="*/ 15379 w 25682"/>
                <a:gd name="connsiteY8" fmla="*/ 49904 h 56359"/>
                <a:gd name="connsiteX9" fmla="*/ 23951 w 25682"/>
                <a:gd name="connsiteY9" fmla="*/ 51809 h 56359"/>
                <a:gd name="connsiteX10" fmla="*/ 24904 w 25682"/>
                <a:gd name="connsiteY10" fmla="*/ 33711 h 5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2" h="56359">
                  <a:moveTo>
                    <a:pt x="24904" y="33711"/>
                  </a:moveTo>
                  <a:cubicBezTo>
                    <a:pt x="25856" y="24186"/>
                    <a:pt x="21094" y="24186"/>
                    <a:pt x="22999" y="18471"/>
                  </a:cubicBezTo>
                  <a:cubicBezTo>
                    <a:pt x="23951" y="12756"/>
                    <a:pt x="21094" y="8946"/>
                    <a:pt x="19189" y="6089"/>
                  </a:cubicBezTo>
                  <a:cubicBezTo>
                    <a:pt x="17284" y="3231"/>
                    <a:pt x="17284" y="1326"/>
                    <a:pt x="12521" y="374"/>
                  </a:cubicBezTo>
                  <a:cubicBezTo>
                    <a:pt x="8711" y="-579"/>
                    <a:pt x="139" y="374"/>
                    <a:pt x="2044" y="2279"/>
                  </a:cubicBezTo>
                  <a:cubicBezTo>
                    <a:pt x="4901" y="5136"/>
                    <a:pt x="-2719" y="8946"/>
                    <a:pt x="1091" y="13709"/>
                  </a:cubicBezTo>
                  <a:cubicBezTo>
                    <a:pt x="4901" y="18471"/>
                    <a:pt x="2044" y="21329"/>
                    <a:pt x="3949" y="27044"/>
                  </a:cubicBezTo>
                  <a:cubicBezTo>
                    <a:pt x="5854" y="32759"/>
                    <a:pt x="5854" y="34664"/>
                    <a:pt x="11569" y="39426"/>
                  </a:cubicBezTo>
                  <a:cubicBezTo>
                    <a:pt x="17284" y="43236"/>
                    <a:pt x="8711" y="43236"/>
                    <a:pt x="15379" y="49904"/>
                  </a:cubicBezTo>
                  <a:cubicBezTo>
                    <a:pt x="22046" y="56571"/>
                    <a:pt x="19189" y="59429"/>
                    <a:pt x="23951" y="51809"/>
                  </a:cubicBezTo>
                  <a:cubicBezTo>
                    <a:pt x="27761" y="45141"/>
                    <a:pt x="23951" y="42284"/>
                    <a:pt x="24904" y="33711"/>
                  </a:cubicBezTo>
                  <a:close/>
                </a:path>
              </a:pathLst>
            </a:custGeom>
            <a:grp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xmlns="" id="{71E9ABA3-ED0D-D005-5287-41C7EE2D432C}"/>
                </a:ext>
              </a:extLst>
            </p:cNvPr>
            <p:cNvSpPr/>
            <p:nvPr/>
          </p:nvSpPr>
          <p:spPr>
            <a:xfrm>
              <a:off x="3149757" y="3406292"/>
              <a:ext cx="18736" cy="16424"/>
            </a:xfrm>
            <a:custGeom>
              <a:avLst/>
              <a:gdLst>
                <a:gd name="connsiteX0" fmla="*/ 22432 w 27019"/>
                <a:gd name="connsiteY0" fmla="*/ 21543 h 23685"/>
                <a:gd name="connsiteX1" fmla="*/ 24337 w 27019"/>
                <a:gd name="connsiteY1" fmla="*/ 14875 h 23685"/>
                <a:gd name="connsiteX2" fmla="*/ 22432 w 27019"/>
                <a:gd name="connsiteY2" fmla="*/ 7255 h 23685"/>
                <a:gd name="connsiteX3" fmla="*/ 10049 w 27019"/>
                <a:gd name="connsiteY3" fmla="*/ 588 h 23685"/>
                <a:gd name="connsiteX4" fmla="*/ 1477 w 27019"/>
                <a:gd name="connsiteY4" fmla="*/ 17733 h 23685"/>
                <a:gd name="connsiteX5" fmla="*/ 11002 w 27019"/>
                <a:gd name="connsiteY5" fmla="*/ 21543 h 23685"/>
                <a:gd name="connsiteX6" fmla="*/ 22432 w 27019"/>
                <a:gd name="connsiteY6" fmla="*/ 21543 h 2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9" h="23685">
                  <a:moveTo>
                    <a:pt x="22432" y="21543"/>
                  </a:moveTo>
                  <a:cubicBezTo>
                    <a:pt x="24337" y="17733"/>
                    <a:pt x="18622" y="18685"/>
                    <a:pt x="24337" y="14875"/>
                  </a:cubicBezTo>
                  <a:cubicBezTo>
                    <a:pt x="30052" y="11065"/>
                    <a:pt x="25289" y="12970"/>
                    <a:pt x="22432" y="7255"/>
                  </a:cubicBezTo>
                  <a:cubicBezTo>
                    <a:pt x="19574" y="1540"/>
                    <a:pt x="12907" y="-1317"/>
                    <a:pt x="10049" y="588"/>
                  </a:cubicBezTo>
                  <a:cubicBezTo>
                    <a:pt x="1477" y="4398"/>
                    <a:pt x="-2333" y="13923"/>
                    <a:pt x="1477" y="17733"/>
                  </a:cubicBezTo>
                  <a:cubicBezTo>
                    <a:pt x="5287" y="21543"/>
                    <a:pt x="5287" y="16780"/>
                    <a:pt x="11002" y="21543"/>
                  </a:cubicBezTo>
                  <a:cubicBezTo>
                    <a:pt x="16717" y="24400"/>
                    <a:pt x="20527" y="24400"/>
                    <a:pt x="22432" y="21543"/>
                  </a:cubicBez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xmlns="" id="{D6AE284C-3E13-737F-A95C-5C411E119E46}"/>
                </a:ext>
              </a:extLst>
            </p:cNvPr>
            <p:cNvSpPr/>
            <p:nvPr/>
          </p:nvSpPr>
          <p:spPr>
            <a:xfrm>
              <a:off x="3139883" y="3407332"/>
              <a:ext cx="10733" cy="35034"/>
            </a:xfrm>
            <a:custGeom>
              <a:avLst/>
              <a:gdLst>
                <a:gd name="connsiteX0" fmla="*/ 4286 w 15478"/>
                <a:gd name="connsiteY0" fmla="*/ 40 h 50522"/>
                <a:gd name="connsiteX1" fmla="*/ 476 w 15478"/>
                <a:gd name="connsiteY1" fmla="*/ 11470 h 50522"/>
                <a:gd name="connsiteX2" fmla="*/ 2381 w 15478"/>
                <a:gd name="connsiteY2" fmla="*/ 23853 h 50522"/>
                <a:gd name="connsiteX3" fmla="*/ 7144 w 15478"/>
                <a:gd name="connsiteY3" fmla="*/ 38140 h 50522"/>
                <a:gd name="connsiteX4" fmla="*/ 8096 w 15478"/>
                <a:gd name="connsiteY4" fmla="*/ 50523 h 50522"/>
                <a:gd name="connsiteX5" fmla="*/ 10954 w 15478"/>
                <a:gd name="connsiteY5" fmla="*/ 39093 h 50522"/>
                <a:gd name="connsiteX6" fmla="*/ 14764 w 15478"/>
                <a:gd name="connsiteY6" fmla="*/ 29568 h 50522"/>
                <a:gd name="connsiteX7" fmla="*/ 14764 w 15478"/>
                <a:gd name="connsiteY7" fmla="*/ 20043 h 50522"/>
                <a:gd name="connsiteX8" fmla="*/ 4286 w 15478"/>
                <a:gd name="connsiteY8" fmla="*/ 40 h 5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8" h="50522">
                  <a:moveTo>
                    <a:pt x="4286" y="40"/>
                  </a:moveTo>
                  <a:cubicBezTo>
                    <a:pt x="-1429" y="993"/>
                    <a:pt x="476" y="5755"/>
                    <a:pt x="476" y="11470"/>
                  </a:cubicBezTo>
                  <a:cubicBezTo>
                    <a:pt x="476" y="17185"/>
                    <a:pt x="-1429" y="19090"/>
                    <a:pt x="2381" y="23853"/>
                  </a:cubicBezTo>
                  <a:cubicBezTo>
                    <a:pt x="6191" y="28615"/>
                    <a:pt x="8096" y="29568"/>
                    <a:pt x="7144" y="38140"/>
                  </a:cubicBezTo>
                  <a:cubicBezTo>
                    <a:pt x="6191" y="46713"/>
                    <a:pt x="6191" y="50523"/>
                    <a:pt x="8096" y="50523"/>
                  </a:cubicBezTo>
                  <a:cubicBezTo>
                    <a:pt x="10001" y="50523"/>
                    <a:pt x="9049" y="43855"/>
                    <a:pt x="10954" y="39093"/>
                  </a:cubicBezTo>
                  <a:cubicBezTo>
                    <a:pt x="12859" y="35283"/>
                    <a:pt x="13811" y="32425"/>
                    <a:pt x="14764" y="29568"/>
                  </a:cubicBezTo>
                  <a:cubicBezTo>
                    <a:pt x="15716" y="26710"/>
                    <a:pt x="15716" y="25758"/>
                    <a:pt x="14764" y="20043"/>
                  </a:cubicBezTo>
                  <a:cubicBezTo>
                    <a:pt x="12859" y="15280"/>
                    <a:pt x="10954" y="-912"/>
                    <a:pt x="4286" y="40"/>
                  </a:cubicBezTo>
                  <a:close/>
                </a:path>
              </a:pathLst>
            </a:custGeom>
            <a:grp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xmlns="" id="{F7F0ADB1-4B53-D59E-3EA5-D01B02C5D692}"/>
                </a:ext>
              </a:extLst>
            </p:cNvPr>
            <p:cNvSpPr/>
            <p:nvPr/>
          </p:nvSpPr>
          <p:spPr>
            <a:xfrm>
              <a:off x="3222776" y="3503133"/>
              <a:ext cx="17246" cy="21396"/>
            </a:xfrm>
            <a:custGeom>
              <a:avLst/>
              <a:gdLst>
                <a:gd name="connsiteX0" fmla="*/ 15240 w 24870"/>
                <a:gd name="connsiteY0" fmla="*/ 14288 h 30855"/>
                <a:gd name="connsiteX1" fmla="*/ 0 w 24870"/>
                <a:gd name="connsiteY1" fmla="*/ 0 h 30855"/>
                <a:gd name="connsiteX2" fmla="*/ 5715 w 24870"/>
                <a:gd name="connsiteY2" fmla="*/ 17145 h 30855"/>
                <a:gd name="connsiteX3" fmla="*/ 21908 w 24870"/>
                <a:gd name="connsiteY3" fmla="*/ 30480 h 30855"/>
                <a:gd name="connsiteX4" fmla="*/ 24765 w 24870"/>
                <a:gd name="connsiteY4" fmla="*/ 21908 h 30855"/>
                <a:gd name="connsiteX5" fmla="*/ 15240 w 24870"/>
                <a:gd name="connsiteY5" fmla="*/ 14288 h 3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0" h="30855">
                  <a:moveTo>
                    <a:pt x="15240" y="14288"/>
                  </a:moveTo>
                  <a:cubicBezTo>
                    <a:pt x="5715" y="6667"/>
                    <a:pt x="0" y="0"/>
                    <a:pt x="0" y="0"/>
                  </a:cubicBezTo>
                  <a:cubicBezTo>
                    <a:pt x="952" y="3810"/>
                    <a:pt x="0" y="10478"/>
                    <a:pt x="5715" y="17145"/>
                  </a:cubicBezTo>
                  <a:cubicBezTo>
                    <a:pt x="11430" y="23813"/>
                    <a:pt x="17145" y="28575"/>
                    <a:pt x="21908" y="30480"/>
                  </a:cubicBezTo>
                  <a:cubicBezTo>
                    <a:pt x="25718" y="32385"/>
                    <a:pt x="24765" y="26670"/>
                    <a:pt x="24765" y="21908"/>
                  </a:cubicBezTo>
                  <a:cubicBezTo>
                    <a:pt x="24765" y="17145"/>
                    <a:pt x="20955" y="18097"/>
                    <a:pt x="15240" y="14288"/>
                  </a:cubicBezTo>
                  <a:close/>
                </a:path>
              </a:pathLst>
            </a:custGeom>
            <a:grp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xmlns="" id="{478AFCC7-6125-ED06-4C2C-8340D6DDA635}"/>
                </a:ext>
              </a:extLst>
            </p:cNvPr>
            <p:cNvSpPr/>
            <p:nvPr/>
          </p:nvSpPr>
          <p:spPr>
            <a:xfrm>
              <a:off x="4220178" y="4287675"/>
              <a:ext cx="223437" cy="79054"/>
            </a:xfrm>
            <a:custGeom>
              <a:avLst/>
              <a:gdLst>
                <a:gd name="connsiteX0" fmla="*/ 286641 w 322215"/>
                <a:gd name="connsiteY0" fmla="*/ 112589 h 114002"/>
                <a:gd name="connsiteX1" fmla="*/ 298071 w 322215"/>
                <a:gd name="connsiteY1" fmla="*/ 105922 h 114002"/>
                <a:gd name="connsiteX2" fmla="*/ 307596 w 322215"/>
                <a:gd name="connsiteY2" fmla="*/ 109732 h 114002"/>
                <a:gd name="connsiteX3" fmla="*/ 321884 w 322215"/>
                <a:gd name="connsiteY3" fmla="*/ 100207 h 114002"/>
                <a:gd name="connsiteX4" fmla="*/ 317121 w 322215"/>
                <a:gd name="connsiteY4" fmla="*/ 94492 h 114002"/>
                <a:gd name="connsiteX5" fmla="*/ 310454 w 322215"/>
                <a:gd name="connsiteY5" fmla="*/ 86872 h 114002"/>
                <a:gd name="connsiteX6" fmla="*/ 297118 w 322215"/>
                <a:gd name="connsiteY6" fmla="*/ 81157 h 114002"/>
                <a:gd name="connsiteX7" fmla="*/ 284736 w 322215"/>
                <a:gd name="connsiteY7" fmla="*/ 81157 h 114002"/>
                <a:gd name="connsiteX8" fmla="*/ 281879 w 322215"/>
                <a:gd name="connsiteY8" fmla="*/ 68774 h 114002"/>
                <a:gd name="connsiteX9" fmla="*/ 272354 w 322215"/>
                <a:gd name="connsiteY9" fmla="*/ 66869 h 114002"/>
                <a:gd name="connsiteX10" fmla="*/ 258066 w 322215"/>
                <a:gd name="connsiteY10" fmla="*/ 63059 h 114002"/>
                <a:gd name="connsiteX11" fmla="*/ 251399 w 322215"/>
                <a:gd name="connsiteY11" fmla="*/ 59249 h 114002"/>
                <a:gd name="connsiteX12" fmla="*/ 239968 w 322215"/>
                <a:gd name="connsiteY12" fmla="*/ 51630 h 114002"/>
                <a:gd name="connsiteX13" fmla="*/ 225681 w 322215"/>
                <a:gd name="connsiteY13" fmla="*/ 44962 h 114002"/>
                <a:gd name="connsiteX14" fmla="*/ 211393 w 322215"/>
                <a:gd name="connsiteY14" fmla="*/ 35437 h 114002"/>
                <a:gd name="connsiteX15" fmla="*/ 199011 w 322215"/>
                <a:gd name="connsiteY15" fmla="*/ 34484 h 114002"/>
                <a:gd name="connsiteX16" fmla="*/ 185676 w 322215"/>
                <a:gd name="connsiteY16" fmla="*/ 24007 h 114002"/>
                <a:gd name="connsiteX17" fmla="*/ 173293 w 322215"/>
                <a:gd name="connsiteY17" fmla="*/ 23055 h 114002"/>
                <a:gd name="connsiteX18" fmla="*/ 162816 w 322215"/>
                <a:gd name="connsiteY18" fmla="*/ 21149 h 114002"/>
                <a:gd name="connsiteX19" fmla="*/ 156149 w 322215"/>
                <a:gd name="connsiteY19" fmla="*/ 11624 h 114002"/>
                <a:gd name="connsiteX20" fmla="*/ 146624 w 322215"/>
                <a:gd name="connsiteY20" fmla="*/ 4957 h 114002"/>
                <a:gd name="connsiteX21" fmla="*/ 125668 w 322215"/>
                <a:gd name="connsiteY21" fmla="*/ 4957 h 114002"/>
                <a:gd name="connsiteX22" fmla="*/ 105666 w 322215"/>
                <a:gd name="connsiteY22" fmla="*/ 1147 h 114002"/>
                <a:gd name="connsiteX23" fmla="*/ 87568 w 322215"/>
                <a:gd name="connsiteY23" fmla="*/ 194 h 114002"/>
                <a:gd name="connsiteX24" fmla="*/ 74234 w 322215"/>
                <a:gd name="connsiteY24" fmla="*/ 2099 h 114002"/>
                <a:gd name="connsiteX25" fmla="*/ 64709 w 322215"/>
                <a:gd name="connsiteY25" fmla="*/ 3052 h 114002"/>
                <a:gd name="connsiteX26" fmla="*/ 49468 w 322215"/>
                <a:gd name="connsiteY26" fmla="*/ 4957 h 114002"/>
                <a:gd name="connsiteX27" fmla="*/ 37086 w 322215"/>
                <a:gd name="connsiteY27" fmla="*/ 5909 h 114002"/>
                <a:gd name="connsiteX28" fmla="*/ 26609 w 322215"/>
                <a:gd name="connsiteY28" fmla="*/ 9719 h 114002"/>
                <a:gd name="connsiteX29" fmla="*/ 13274 w 322215"/>
                <a:gd name="connsiteY29" fmla="*/ 18292 h 114002"/>
                <a:gd name="connsiteX30" fmla="*/ 891 w 322215"/>
                <a:gd name="connsiteY30" fmla="*/ 25912 h 114002"/>
                <a:gd name="connsiteX31" fmla="*/ 4701 w 322215"/>
                <a:gd name="connsiteY31" fmla="*/ 44962 h 114002"/>
                <a:gd name="connsiteX32" fmla="*/ 17084 w 322215"/>
                <a:gd name="connsiteY32" fmla="*/ 33532 h 114002"/>
                <a:gd name="connsiteX33" fmla="*/ 39943 w 322215"/>
                <a:gd name="connsiteY33" fmla="*/ 31627 h 114002"/>
                <a:gd name="connsiteX34" fmla="*/ 53279 w 322215"/>
                <a:gd name="connsiteY34" fmla="*/ 23055 h 114002"/>
                <a:gd name="connsiteX35" fmla="*/ 65661 w 322215"/>
                <a:gd name="connsiteY35" fmla="*/ 16387 h 114002"/>
                <a:gd name="connsiteX36" fmla="*/ 79949 w 322215"/>
                <a:gd name="connsiteY36" fmla="*/ 19244 h 114002"/>
                <a:gd name="connsiteX37" fmla="*/ 80901 w 322215"/>
                <a:gd name="connsiteY37" fmla="*/ 29722 h 114002"/>
                <a:gd name="connsiteX38" fmla="*/ 89474 w 322215"/>
                <a:gd name="connsiteY38" fmla="*/ 33532 h 114002"/>
                <a:gd name="connsiteX39" fmla="*/ 106618 w 322215"/>
                <a:gd name="connsiteY39" fmla="*/ 39247 h 114002"/>
                <a:gd name="connsiteX40" fmla="*/ 136146 w 322215"/>
                <a:gd name="connsiteY40" fmla="*/ 41152 h 114002"/>
                <a:gd name="connsiteX41" fmla="*/ 153291 w 322215"/>
                <a:gd name="connsiteY41" fmla="*/ 53534 h 114002"/>
                <a:gd name="connsiteX42" fmla="*/ 168531 w 322215"/>
                <a:gd name="connsiteY42" fmla="*/ 55439 h 114002"/>
                <a:gd name="connsiteX43" fmla="*/ 182818 w 322215"/>
                <a:gd name="connsiteY43" fmla="*/ 58297 h 114002"/>
                <a:gd name="connsiteX44" fmla="*/ 192343 w 322215"/>
                <a:gd name="connsiteY44" fmla="*/ 73537 h 114002"/>
                <a:gd name="connsiteX45" fmla="*/ 210441 w 322215"/>
                <a:gd name="connsiteY45" fmla="*/ 86872 h 114002"/>
                <a:gd name="connsiteX46" fmla="*/ 224729 w 322215"/>
                <a:gd name="connsiteY46" fmla="*/ 88777 h 114002"/>
                <a:gd name="connsiteX47" fmla="*/ 228539 w 322215"/>
                <a:gd name="connsiteY47" fmla="*/ 98302 h 114002"/>
                <a:gd name="connsiteX48" fmla="*/ 216156 w 322215"/>
                <a:gd name="connsiteY48" fmla="*/ 110684 h 114002"/>
                <a:gd name="connsiteX49" fmla="*/ 231396 w 322215"/>
                <a:gd name="connsiteY49" fmla="*/ 112589 h 114002"/>
                <a:gd name="connsiteX50" fmla="*/ 250446 w 322215"/>
                <a:gd name="connsiteY50" fmla="*/ 111637 h 114002"/>
                <a:gd name="connsiteX51" fmla="*/ 273306 w 322215"/>
                <a:gd name="connsiteY51" fmla="*/ 108780 h 114002"/>
                <a:gd name="connsiteX52" fmla="*/ 286641 w 322215"/>
                <a:gd name="connsiteY52" fmla="*/ 112589 h 11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2215" h="114002">
                  <a:moveTo>
                    <a:pt x="286641" y="112589"/>
                  </a:moveTo>
                  <a:cubicBezTo>
                    <a:pt x="288546" y="116399"/>
                    <a:pt x="298071" y="105922"/>
                    <a:pt x="298071" y="105922"/>
                  </a:cubicBezTo>
                  <a:cubicBezTo>
                    <a:pt x="298071" y="105922"/>
                    <a:pt x="305691" y="107827"/>
                    <a:pt x="307596" y="109732"/>
                  </a:cubicBezTo>
                  <a:cubicBezTo>
                    <a:pt x="309501" y="111637"/>
                    <a:pt x="321884" y="108780"/>
                    <a:pt x="321884" y="100207"/>
                  </a:cubicBezTo>
                  <a:cubicBezTo>
                    <a:pt x="322836" y="91634"/>
                    <a:pt x="321884" y="100207"/>
                    <a:pt x="317121" y="94492"/>
                  </a:cubicBezTo>
                  <a:cubicBezTo>
                    <a:pt x="312359" y="88777"/>
                    <a:pt x="315216" y="90682"/>
                    <a:pt x="310454" y="86872"/>
                  </a:cubicBezTo>
                  <a:cubicBezTo>
                    <a:pt x="306643" y="83062"/>
                    <a:pt x="303786" y="84967"/>
                    <a:pt x="297118" y="81157"/>
                  </a:cubicBezTo>
                  <a:cubicBezTo>
                    <a:pt x="290451" y="77347"/>
                    <a:pt x="288546" y="82109"/>
                    <a:pt x="284736" y="81157"/>
                  </a:cubicBezTo>
                  <a:cubicBezTo>
                    <a:pt x="280926" y="80205"/>
                    <a:pt x="282831" y="73537"/>
                    <a:pt x="281879" y="68774"/>
                  </a:cubicBezTo>
                  <a:cubicBezTo>
                    <a:pt x="280926" y="64964"/>
                    <a:pt x="275211" y="66869"/>
                    <a:pt x="272354" y="66869"/>
                  </a:cubicBezTo>
                  <a:cubicBezTo>
                    <a:pt x="269496" y="65917"/>
                    <a:pt x="266639" y="64012"/>
                    <a:pt x="258066" y="63059"/>
                  </a:cubicBezTo>
                  <a:cubicBezTo>
                    <a:pt x="249493" y="61155"/>
                    <a:pt x="254256" y="64012"/>
                    <a:pt x="251399" y="59249"/>
                  </a:cubicBezTo>
                  <a:cubicBezTo>
                    <a:pt x="249493" y="54487"/>
                    <a:pt x="246636" y="56392"/>
                    <a:pt x="239968" y="51630"/>
                  </a:cubicBezTo>
                  <a:cubicBezTo>
                    <a:pt x="233301" y="46867"/>
                    <a:pt x="233301" y="50677"/>
                    <a:pt x="225681" y="44962"/>
                  </a:cubicBezTo>
                  <a:cubicBezTo>
                    <a:pt x="218061" y="40199"/>
                    <a:pt x="216156" y="38294"/>
                    <a:pt x="211393" y="35437"/>
                  </a:cubicBezTo>
                  <a:cubicBezTo>
                    <a:pt x="207584" y="32580"/>
                    <a:pt x="201868" y="40199"/>
                    <a:pt x="199011" y="34484"/>
                  </a:cubicBezTo>
                  <a:cubicBezTo>
                    <a:pt x="195201" y="28769"/>
                    <a:pt x="192343" y="31627"/>
                    <a:pt x="185676" y="24007"/>
                  </a:cubicBezTo>
                  <a:cubicBezTo>
                    <a:pt x="185676" y="24007"/>
                    <a:pt x="176151" y="24007"/>
                    <a:pt x="173293" y="23055"/>
                  </a:cubicBezTo>
                  <a:cubicBezTo>
                    <a:pt x="170436" y="21149"/>
                    <a:pt x="165674" y="23055"/>
                    <a:pt x="162816" y="21149"/>
                  </a:cubicBezTo>
                  <a:cubicBezTo>
                    <a:pt x="159959" y="20197"/>
                    <a:pt x="158054" y="16387"/>
                    <a:pt x="156149" y="11624"/>
                  </a:cubicBezTo>
                  <a:cubicBezTo>
                    <a:pt x="154243" y="6862"/>
                    <a:pt x="155196" y="7814"/>
                    <a:pt x="146624" y="4957"/>
                  </a:cubicBezTo>
                  <a:cubicBezTo>
                    <a:pt x="138051" y="2099"/>
                    <a:pt x="131384" y="6862"/>
                    <a:pt x="125668" y="4957"/>
                  </a:cubicBezTo>
                  <a:cubicBezTo>
                    <a:pt x="119001" y="3052"/>
                    <a:pt x="109476" y="1147"/>
                    <a:pt x="105666" y="1147"/>
                  </a:cubicBezTo>
                  <a:cubicBezTo>
                    <a:pt x="101856" y="194"/>
                    <a:pt x="96141" y="194"/>
                    <a:pt x="87568" y="194"/>
                  </a:cubicBezTo>
                  <a:cubicBezTo>
                    <a:pt x="78043" y="-758"/>
                    <a:pt x="79949" y="2099"/>
                    <a:pt x="74234" y="2099"/>
                  </a:cubicBezTo>
                  <a:cubicBezTo>
                    <a:pt x="68518" y="2099"/>
                    <a:pt x="70424" y="3052"/>
                    <a:pt x="64709" y="3052"/>
                  </a:cubicBezTo>
                  <a:cubicBezTo>
                    <a:pt x="58993" y="3052"/>
                    <a:pt x="53279" y="4957"/>
                    <a:pt x="49468" y="4957"/>
                  </a:cubicBezTo>
                  <a:cubicBezTo>
                    <a:pt x="45659" y="4005"/>
                    <a:pt x="43754" y="6862"/>
                    <a:pt x="37086" y="5909"/>
                  </a:cubicBezTo>
                  <a:cubicBezTo>
                    <a:pt x="30418" y="4957"/>
                    <a:pt x="31371" y="7814"/>
                    <a:pt x="26609" y="9719"/>
                  </a:cubicBezTo>
                  <a:cubicBezTo>
                    <a:pt x="21846" y="11624"/>
                    <a:pt x="21846" y="15434"/>
                    <a:pt x="13274" y="18292"/>
                  </a:cubicBezTo>
                  <a:cubicBezTo>
                    <a:pt x="4701" y="21149"/>
                    <a:pt x="3749" y="24959"/>
                    <a:pt x="891" y="25912"/>
                  </a:cubicBezTo>
                  <a:cubicBezTo>
                    <a:pt x="-1966" y="27817"/>
                    <a:pt x="2796" y="40199"/>
                    <a:pt x="4701" y="44962"/>
                  </a:cubicBezTo>
                  <a:cubicBezTo>
                    <a:pt x="4701" y="44962"/>
                    <a:pt x="11368" y="41152"/>
                    <a:pt x="17084" y="33532"/>
                  </a:cubicBezTo>
                  <a:cubicBezTo>
                    <a:pt x="22799" y="26864"/>
                    <a:pt x="23751" y="35437"/>
                    <a:pt x="39943" y="31627"/>
                  </a:cubicBezTo>
                  <a:cubicBezTo>
                    <a:pt x="44706" y="30674"/>
                    <a:pt x="50421" y="29722"/>
                    <a:pt x="53279" y="23055"/>
                  </a:cubicBezTo>
                  <a:cubicBezTo>
                    <a:pt x="56136" y="16387"/>
                    <a:pt x="58993" y="19244"/>
                    <a:pt x="65661" y="16387"/>
                  </a:cubicBezTo>
                  <a:cubicBezTo>
                    <a:pt x="72329" y="13530"/>
                    <a:pt x="77091" y="17339"/>
                    <a:pt x="79949" y="19244"/>
                  </a:cubicBezTo>
                  <a:cubicBezTo>
                    <a:pt x="83759" y="21149"/>
                    <a:pt x="80901" y="23055"/>
                    <a:pt x="80901" y="29722"/>
                  </a:cubicBezTo>
                  <a:cubicBezTo>
                    <a:pt x="79949" y="36389"/>
                    <a:pt x="84711" y="30674"/>
                    <a:pt x="89474" y="33532"/>
                  </a:cubicBezTo>
                  <a:cubicBezTo>
                    <a:pt x="94236" y="35437"/>
                    <a:pt x="95189" y="37342"/>
                    <a:pt x="106618" y="39247"/>
                  </a:cubicBezTo>
                  <a:cubicBezTo>
                    <a:pt x="118049" y="40199"/>
                    <a:pt x="129479" y="42105"/>
                    <a:pt x="136146" y="41152"/>
                  </a:cubicBezTo>
                  <a:cubicBezTo>
                    <a:pt x="142814" y="40199"/>
                    <a:pt x="141861" y="41152"/>
                    <a:pt x="153291" y="53534"/>
                  </a:cubicBezTo>
                  <a:cubicBezTo>
                    <a:pt x="164721" y="65917"/>
                    <a:pt x="159959" y="57344"/>
                    <a:pt x="168531" y="55439"/>
                  </a:cubicBezTo>
                  <a:cubicBezTo>
                    <a:pt x="177104" y="53534"/>
                    <a:pt x="177104" y="56392"/>
                    <a:pt x="182818" y="58297"/>
                  </a:cubicBezTo>
                  <a:cubicBezTo>
                    <a:pt x="188534" y="60202"/>
                    <a:pt x="190439" y="70680"/>
                    <a:pt x="192343" y="73537"/>
                  </a:cubicBezTo>
                  <a:cubicBezTo>
                    <a:pt x="194249" y="76394"/>
                    <a:pt x="207584" y="85919"/>
                    <a:pt x="210441" y="86872"/>
                  </a:cubicBezTo>
                  <a:cubicBezTo>
                    <a:pt x="213299" y="87824"/>
                    <a:pt x="222824" y="87824"/>
                    <a:pt x="224729" y="88777"/>
                  </a:cubicBezTo>
                  <a:cubicBezTo>
                    <a:pt x="227586" y="90682"/>
                    <a:pt x="231396" y="93539"/>
                    <a:pt x="228539" y="98302"/>
                  </a:cubicBezTo>
                  <a:cubicBezTo>
                    <a:pt x="226634" y="103064"/>
                    <a:pt x="219966" y="107827"/>
                    <a:pt x="216156" y="110684"/>
                  </a:cubicBezTo>
                  <a:cubicBezTo>
                    <a:pt x="212346" y="113542"/>
                    <a:pt x="220918" y="115447"/>
                    <a:pt x="231396" y="112589"/>
                  </a:cubicBezTo>
                  <a:cubicBezTo>
                    <a:pt x="241874" y="109732"/>
                    <a:pt x="246636" y="111637"/>
                    <a:pt x="250446" y="111637"/>
                  </a:cubicBezTo>
                  <a:cubicBezTo>
                    <a:pt x="254256" y="111637"/>
                    <a:pt x="269496" y="108780"/>
                    <a:pt x="273306" y="108780"/>
                  </a:cubicBezTo>
                  <a:cubicBezTo>
                    <a:pt x="279021" y="106874"/>
                    <a:pt x="284736" y="107827"/>
                    <a:pt x="286641" y="112589"/>
                  </a:cubicBezTo>
                  <a:close/>
                </a:path>
              </a:pathLst>
            </a:custGeom>
            <a:grp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xmlns="" id="{39607021-DFAB-694A-0C04-7200C797B848}"/>
                </a:ext>
              </a:extLst>
            </p:cNvPr>
            <p:cNvSpPr/>
            <p:nvPr/>
          </p:nvSpPr>
          <p:spPr>
            <a:xfrm>
              <a:off x="4251902" y="4315191"/>
              <a:ext cx="12486" cy="12780"/>
            </a:xfrm>
            <a:custGeom>
              <a:avLst/>
              <a:gdLst>
                <a:gd name="connsiteX0" fmla="*/ 5624 w 18006"/>
                <a:gd name="connsiteY0" fmla="*/ 519 h 18430"/>
                <a:gd name="connsiteX1" fmla="*/ 1814 w 18006"/>
                <a:gd name="connsiteY1" fmla="*/ 11949 h 18430"/>
                <a:gd name="connsiteX2" fmla="*/ 8481 w 18006"/>
                <a:gd name="connsiteY2" fmla="*/ 17664 h 18430"/>
                <a:gd name="connsiteX3" fmla="*/ 18006 w 18006"/>
                <a:gd name="connsiteY3" fmla="*/ 14807 h 18430"/>
                <a:gd name="connsiteX4" fmla="*/ 5624 w 18006"/>
                <a:gd name="connsiteY4" fmla="*/ 519 h 1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 h="18430">
                  <a:moveTo>
                    <a:pt x="5624" y="519"/>
                  </a:moveTo>
                  <a:cubicBezTo>
                    <a:pt x="-1044" y="2424"/>
                    <a:pt x="-1044" y="7187"/>
                    <a:pt x="1814" y="11949"/>
                  </a:cubicBezTo>
                  <a:cubicBezTo>
                    <a:pt x="4671" y="15759"/>
                    <a:pt x="1814" y="18616"/>
                    <a:pt x="8481" y="17664"/>
                  </a:cubicBezTo>
                  <a:cubicBezTo>
                    <a:pt x="15149" y="16712"/>
                    <a:pt x="18006" y="21474"/>
                    <a:pt x="18006" y="14807"/>
                  </a:cubicBezTo>
                  <a:cubicBezTo>
                    <a:pt x="18006" y="7187"/>
                    <a:pt x="12291" y="-2338"/>
                    <a:pt x="5624" y="519"/>
                  </a:cubicBezTo>
                  <a:close/>
                </a:path>
              </a:pathLst>
            </a:custGeom>
            <a:grp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xmlns="" id="{6D41E3B5-AC58-629B-9D5E-DCA827CC0401}"/>
                </a:ext>
              </a:extLst>
            </p:cNvPr>
            <p:cNvSpPr/>
            <p:nvPr/>
          </p:nvSpPr>
          <p:spPr>
            <a:xfrm>
              <a:off x="4356199" y="4393417"/>
              <a:ext cx="47458" cy="19550"/>
            </a:xfrm>
            <a:custGeom>
              <a:avLst/>
              <a:gdLst>
                <a:gd name="connsiteX0" fmla="*/ 41910 w 68438"/>
                <a:gd name="connsiteY0" fmla="*/ 2963 h 28193"/>
                <a:gd name="connsiteX1" fmla="*/ 19050 w 68438"/>
                <a:gd name="connsiteY1" fmla="*/ 106 h 28193"/>
                <a:gd name="connsiteX2" fmla="*/ 0 w 68438"/>
                <a:gd name="connsiteY2" fmla="*/ 6773 h 28193"/>
                <a:gd name="connsiteX3" fmla="*/ 10477 w 68438"/>
                <a:gd name="connsiteY3" fmla="*/ 20108 h 28193"/>
                <a:gd name="connsiteX4" fmla="*/ 22860 w 68438"/>
                <a:gd name="connsiteY4" fmla="*/ 26776 h 28193"/>
                <a:gd name="connsiteX5" fmla="*/ 34290 w 68438"/>
                <a:gd name="connsiteY5" fmla="*/ 22966 h 28193"/>
                <a:gd name="connsiteX6" fmla="*/ 45720 w 68438"/>
                <a:gd name="connsiteY6" fmla="*/ 22013 h 28193"/>
                <a:gd name="connsiteX7" fmla="*/ 65722 w 68438"/>
                <a:gd name="connsiteY7" fmla="*/ 18204 h 28193"/>
                <a:gd name="connsiteX8" fmla="*/ 57150 w 68438"/>
                <a:gd name="connsiteY8" fmla="*/ 8679 h 28193"/>
                <a:gd name="connsiteX9" fmla="*/ 41910 w 68438"/>
                <a:gd name="connsiteY9" fmla="*/ 2963 h 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38" h="28193">
                  <a:moveTo>
                    <a:pt x="41910" y="2963"/>
                  </a:moveTo>
                  <a:cubicBezTo>
                    <a:pt x="33338" y="-846"/>
                    <a:pt x="24765" y="106"/>
                    <a:pt x="19050" y="106"/>
                  </a:cubicBezTo>
                  <a:cubicBezTo>
                    <a:pt x="13335" y="106"/>
                    <a:pt x="0" y="3916"/>
                    <a:pt x="0" y="6773"/>
                  </a:cubicBezTo>
                  <a:cubicBezTo>
                    <a:pt x="952" y="13441"/>
                    <a:pt x="5715" y="16298"/>
                    <a:pt x="10477" y="20108"/>
                  </a:cubicBezTo>
                  <a:cubicBezTo>
                    <a:pt x="15240" y="23918"/>
                    <a:pt x="17145" y="23918"/>
                    <a:pt x="22860" y="26776"/>
                  </a:cubicBezTo>
                  <a:cubicBezTo>
                    <a:pt x="28575" y="30586"/>
                    <a:pt x="26670" y="25823"/>
                    <a:pt x="34290" y="22966"/>
                  </a:cubicBezTo>
                  <a:cubicBezTo>
                    <a:pt x="40957" y="19156"/>
                    <a:pt x="40957" y="22966"/>
                    <a:pt x="45720" y="22013"/>
                  </a:cubicBezTo>
                  <a:cubicBezTo>
                    <a:pt x="50482" y="21061"/>
                    <a:pt x="59055" y="21061"/>
                    <a:pt x="65722" y="18204"/>
                  </a:cubicBezTo>
                  <a:cubicBezTo>
                    <a:pt x="72390" y="15346"/>
                    <a:pt x="65722" y="18204"/>
                    <a:pt x="57150" y="8679"/>
                  </a:cubicBezTo>
                  <a:cubicBezTo>
                    <a:pt x="47625" y="106"/>
                    <a:pt x="49530" y="6773"/>
                    <a:pt x="41910" y="2963"/>
                  </a:cubicBezTo>
                  <a:close/>
                </a:path>
              </a:pathLst>
            </a:custGeom>
            <a:grp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xmlns="" id="{A3C0198D-78A7-1355-53FF-D5BC035CF53B}"/>
                </a:ext>
              </a:extLst>
            </p:cNvPr>
            <p:cNvSpPr/>
            <p:nvPr/>
          </p:nvSpPr>
          <p:spPr>
            <a:xfrm>
              <a:off x="4441081" y="4355966"/>
              <a:ext cx="124597" cy="55407"/>
            </a:xfrm>
            <a:custGeom>
              <a:avLst/>
              <a:gdLst>
                <a:gd name="connsiteX0" fmla="*/ 105241 w 179680"/>
                <a:gd name="connsiteY0" fmla="*/ 58875 h 79902"/>
                <a:gd name="connsiteX1" fmla="*/ 119528 w 179680"/>
                <a:gd name="connsiteY1" fmla="*/ 56970 h 79902"/>
                <a:gd name="connsiteX2" fmla="*/ 132863 w 179680"/>
                <a:gd name="connsiteY2" fmla="*/ 56017 h 79902"/>
                <a:gd name="connsiteX3" fmla="*/ 150008 w 179680"/>
                <a:gd name="connsiteY3" fmla="*/ 54112 h 79902"/>
                <a:gd name="connsiteX4" fmla="*/ 170010 w 179680"/>
                <a:gd name="connsiteY4" fmla="*/ 52207 h 79902"/>
                <a:gd name="connsiteX5" fmla="*/ 179535 w 179680"/>
                <a:gd name="connsiteY5" fmla="*/ 42682 h 79902"/>
                <a:gd name="connsiteX6" fmla="*/ 149056 w 179680"/>
                <a:gd name="connsiteY6" fmla="*/ 27442 h 79902"/>
                <a:gd name="connsiteX7" fmla="*/ 136673 w 179680"/>
                <a:gd name="connsiteY7" fmla="*/ 23632 h 79902"/>
                <a:gd name="connsiteX8" fmla="*/ 135720 w 179680"/>
                <a:gd name="connsiteY8" fmla="*/ 22680 h 79902"/>
                <a:gd name="connsiteX9" fmla="*/ 128100 w 179680"/>
                <a:gd name="connsiteY9" fmla="*/ 12202 h 79902"/>
                <a:gd name="connsiteX10" fmla="*/ 110956 w 179680"/>
                <a:gd name="connsiteY10" fmla="*/ 10297 h 79902"/>
                <a:gd name="connsiteX11" fmla="*/ 96668 w 179680"/>
                <a:gd name="connsiteY11" fmla="*/ 11250 h 79902"/>
                <a:gd name="connsiteX12" fmla="*/ 82381 w 179680"/>
                <a:gd name="connsiteY12" fmla="*/ 13155 h 79902"/>
                <a:gd name="connsiteX13" fmla="*/ 69045 w 179680"/>
                <a:gd name="connsiteY13" fmla="*/ 11250 h 79902"/>
                <a:gd name="connsiteX14" fmla="*/ 52853 w 179680"/>
                <a:gd name="connsiteY14" fmla="*/ 772 h 79902"/>
                <a:gd name="connsiteX15" fmla="*/ 35708 w 179680"/>
                <a:gd name="connsiteY15" fmla="*/ 7440 h 79902"/>
                <a:gd name="connsiteX16" fmla="*/ 38566 w 179680"/>
                <a:gd name="connsiteY16" fmla="*/ 16965 h 79902"/>
                <a:gd name="connsiteX17" fmla="*/ 48091 w 179680"/>
                <a:gd name="connsiteY17" fmla="*/ 20775 h 79902"/>
                <a:gd name="connsiteX18" fmla="*/ 50948 w 179680"/>
                <a:gd name="connsiteY18" fmla="*/ 32205 h 79902"/>
                <a:gd name="connsiteX19" fmla="*/ 55710 w 179680"/>
                <a:gd name="connsiteY19" fmla="*/ 42682 h 79902"/>
                <a:gd name="connsiteX20" fmla="*/ 67141 w 179680"/>
                <a:gd name="connsiteY20" fmla="*/ 51255 h 79902"/>
                <a:gd name="connsiteX21" fmla="*/ 54758 w 179680"/>
                <a:gd name="connsiteY21" fmla="*/ 56017 h 79902"/>
                <a:gd name="connsiteX22" fmla="*/ 43328 w 179680"/>
                <a:gd name="connsiteY22" fmla="*/ 53160 h 79902"/>
                <a:gd name="connsiteX23" fmla="*/ 24278 w 179680"/>
                <a:gd name="connsiteY23" fmla="*/ 46492 h 79902"/>
                <a:gd name="connsiteX24" fmla="*/ 1418 w 179680"/>
                <a:gd name="connsiteY24" fmla="*/ 51255 h 79902"/>
                <a:gd name="connsiteX25" fmla="*/ 5228 w 179680"/>
                <a:gd name="connsiteY25" fmla="*/ 62685 h 79902"/>
                <a:gd name="connsiteX26" fmla="*/ 11895 w 179680"/>
                <a:gd name="connsiteY26" fmla="*/ 69352 h 79902"/>
                <a:gd name="connsiteX27" fmla="*/ 19516 w 179680"/>
                <a:gd name="connsiteY27" fmla="*/ 65542 h 79902"/>
                <a:gd name="connsiteX28" fmla="*/ 29041 w 179680"/>
                <a:gd name="connsiteY28" fmla="*/ 64590 h 79902"/>
                <a:gd name="connsiteX29" fmla="*/ 45233 w 179680"/>
                <a:gd name="connsiteY29" fmla="*/ 63637 h 79902"/>
                <a:gd name="connsiteX30" fmla="*/ 58568 w 179680"/>
                <a:gd name="connsiteY30" fmla="*/ 64590 h 79902"/>
                <a:gd name="connsiteX31" fmla="*/ 72856 w 179680"/>
                <a:gd name="connsiteY31" fmla="*/ 65542 h 79902"/>
                <a:gd name="connsiteX32" fmla="*/ 79523 w 179680"/>
                <a:gd name="connsiteY32" fmla="*/ 69352 h 79902"/>
                <a:gd name="connsiteX33" fmla="*/ 94763 w 179680"/>
                <a:gd name="connsiteY33" fmla="*/ 78877 h 79902"/>
                <a:gd name="connsiteX34" fmla="*/ 95716 w 179680"/>
                <a:gd name="connsiteY34" fmla="*/ 69352 h 79902"/>
                <a:gd name="connsiteX35" fmla="*/ 105241 w 179680"/>
                <a:gd name="connsiteY35" fmla="*/ 58875 h 7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9680" h="79902">
                  <a:moveTo>
                    <a:pt x="105241" y="58875"/>
                  </a:moveTo>
                  <a:cubicBezTo>
                    <a:pt x="107145" y="56970"/>
                    <a:pt x="119528" y="56970"/>
                    <a:pt x="119528" y="56970"/>
                  </a:cubicBezTo>
                  <a:cubicBezTo>
                    <a:pt x="121433" y="55065"/>
                    <a:pt x="129053" y="56970"/>
                    <a:pt x="132863" y="56017"/>
                  </a:cubicBezTo>
                  <a:cubicBezTo>
                    <a:pt x="136673" y="55065"/>
                    <a:pt x="145245" y="55065"/>
                    <a:pt x="150008" y="54112"/>
                  </a:cubicBezTo>
                  <a:cubicBezTo>
                    <a:pt x="154770" y="52207"/>
                    <a:pt x="163343" y="52207"/>
                    <a:pt x="170010" y="52207"/>
                  </a:cubicBezTo>
                  <a:cubicBezTo>
                    <a:pt x="176678" y="52207"/>
                    <a:pt x="180488" y="54112"/>
                    <a:pt x="179535" y="42682"/>
                  </a:cubicBezTo>
                  <a:cubicBezTo>
                    <a:pt x="179535" y="37920"/>
                    <a:pt x="170010" y="36967"/>
                    <a:pt x="149056" y="27442"/>
                  </a:cubicBezTo>
                  <a:cubicBezTo>
                    <a:pt x="133816" y="20775"/>
                    <a:pt x="135720" y="22680"/>
                    <a:pt x="136673" y="23632"/>
                  </a:cubicBezTo>
                  <a:cubicBezTo>
                    <a:pt x="136673" y="23632"/>
                    <a:pt x="136673" y="23632"/>
                    <a:pt x="135720" y="22680"/>
                  </a:cubicBezTo>
                  <a:cubicBezTo>
                    <a:pt x="130958" y="18870"/>
                    <a:pt x="130958" y="18870"/>
                    <a:pt x="128100" y="12202"/>
                  </a:cubicBezTo>
                  <a:cubicBezTo>
                    <a:pt x="125243" y="5535"/>
                    <a:pt x="115718" y="13155"/>
                    <a:pt x="110956" y="10297"/>
                  </a:cubicBezTo>
                  <a:cubicBezTo>
                    <a:pt x="105241" y="8392"/>
                    <a:pt x="106193" y="9345"/>
                    <a:pt x="96668" y="11250"/>
                  </a:cubicBezTo>
                  <a:cubicBezTo>
                    <a:pt x="87143" y="13155"/>
                    <a:pt x="87143" y="14107"/>
                    <a:pt x="82381" y="13155"/>
                  </a:cubicBezTo>
                  <a:cubicBezTo>
                    <a:pt x="78570" y="11250"/>
                    <a:pt x="75713" y="12202"/>
                    <a:pt x="69045" y="11250"/>
                  </a:cubicBezTo>
                  <a:cubicBezTo>
                    <a:pt x="62378" y="10297"/>
                    <a:pt x="62378" y="3630"/>
                    <a:pt x="52853" y="772"/>
                  </a:cubicBezTo>
                  <a:cubicBezTo>
                    <a:pt x="43328" y="-2085"/>
                    <a:pt x="40470" y="3630"/>
                    <a:pt x="35708" y="7440"/>
                  </a:cubicBezTo>
                  <a:cubicBezTo>
                    <a:pt x="30945" y="11250"/>
                    <a:pt x="36660" y="13155"/>
                    <a:pt x="38566" y="16965"/>
                  </a:cubicBezTo>
                  <a:cubicBezTo>
                    <a:pt x="39518" y="20775"/>
                    <a:pt x="45233" y="18870"/>
                    <a:pt x="48091" y="20775"/>
                  </a:cubicBezTo>
                  <a:cubicBezTo>
                    <a:pt x="49995" y="22680"/>
                    <a:pt x="52853" y="27442"/>
                    <a:pt x="50948" y="32205"/>
                  </a:cubicBezTo>
                  <a:cubicBezTo>
                    <a:pt x="49043" y="36967"/>
                    <a:pt x="52853" y="36967"/>
                    <a:pt x="55710" y="42682"/>
                  </a:cubicBezTo>
                  <a:cubicBezTo>
                    <a:pt x="58568" y="48397"/>
                    <a:pt x="65235" y="46492"/>
                    <a:pt x="67141" y="51255"/>
                  </a:cubicBezTo>
                  <a:cubicBezTo>
                    <a:pt x="69045" y="55065"/>
                    <a:pt x="60473" y="55065"/>
                    <a:pt x="54758" y="56017"/>
                  </a:cubicBezTo>
                  <a:cubicBezTo>
                    <a:pt x="49043" y="56970"/>
                    <a:pt x="48091" y="55065"/>
                    <a:pt x="43328" y="53160"/>
                  </a:cubicBezTo>
                  <a:cubicBezTo>
                    <a:pt x="39518" y="51255"/>
                    <a:pt x="29041" y="49350"/>
                    <a:pt x="24278" y="46492"/>
                  </a:cubicBezTo>
                  <a:cubicBezTo>
                    <a:pt x="19516" y="43635"/>
                    <a:pt x="6181" y="48397"/>
                    <a:pt x="1418" y="51255"/>
                  </a:cubicBezTo>
                  <a:cubicBezTo>
                    <a:pt x="-2392" y="54112"/>
                    <a:pt x="2370" y="58875"/>
                    <a:pt x="5228" y="62685"/>
                  </a:cubicBezTo>
                  <a:lnTo>
                    <a:pt x="11895" y="69352"/>
                  </a:lnTo>
                  <a:cubicBezTo>
                    <a:pt x="11895" y="69352"/>
                    <a:pt x="15706" y="70305"/>
                    <a:pt x="19516" y="65542"/>
                  </a:cubicBezTo>
                  <a:cubicBezTo>
                    <a:pt x="23325" y="61732"/>
                    <a:pt x="23325" y="62685"/>
                    <a:pt x="29041" y="64590"/>
                  </a:cubicBezTo>
                  <a:cubicBezTo>
                    <a:pt x="33803" y="66495"/>
                    <a:pt x="41423" y="63637"/>
                    <a:pt x="45233" y="63637"/>
                  </a:cubicBezTo>
                  <a:cubicBezTo>
                    <a:pt x="49043" y="63637"/>
                    <a:pt x="52853" y="64590"/>
                    <a:pt x="58568" y="64590"/>
                  </a:cubicBezTo>
                  <a:cubicBezTo>
                    <a:pt x="64283" y="63637"/>
                    <a:pt x="68093" y="64590"/>
                    <a:pt x="72856" y="65542"/>
                  </a:cubicBezTo>
                  <a:cubicBezTo>
                    <a:pt x="78570" y="66495"/>
                    <a:pt x="76666" y="67447"/>
                    <a:pt x="79523" y="69352"/>
                  </a:cubicBezTo>
                  <a:cubicBezTo>
                    <a:pt x="83333" y="72210"/>
                    <a:pt x="89048" y="75067"/>
                    <a:pt x="94763" y="78877"/>
                  </a:cubicBezTo>
                  <a:cubicBezTo>
                    <a:pt x="100478" y="82687"/>
                    <a:pt x="94763" y="75067"/>
                    <a:pt x="95716" y="69352"/>
                  </a:cubicBezTo>
                  <a:cubicBezTo>
                    <a:pt x="96668" y="64590"/>
                    <a:pt x="103335" y="60780"/>
                    <a:pt x="105241" y="58875"/>
                  </a:cubicBezTo>
                  <a:close/>
                </a:path>
              </a:pathLst>
            </a:custGeom>
            <a:grp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xmlns="" id="{7B3BDCE4-D8EC-54C7-E650-24E3B7DF5F17}"/>
                </a:ext>
              </a:extLst>
            </p:cNvPr>
            <p:cNvSpPr/>
            <p:nvPr/>
          </p:nvSpPr>
          <p:spPr>
            <a:xfrm>
              <a:off x="4595762" y="4393891"/>
              <a:ext cx="36228" cy="14235"/>
            </a:xfrm>
            <a:custGeom>
              <a:avLst/>
              <a:gdLst>
                <a:gd name="connsiteX0" fmla="*/ 42197 w 52244"/>
                <a:gd name="connsiteY0" fmla="*/ 1326 h 20528"/>
                <a:gd name="connsiteX1" fmla="*/ 27910 w 52244"/>
                <a:gd name="connsiteY1" fmla="*/ 374 h 20528"/>
                <a:gd name="connsiteX2" fmla="*/ 3144 w 52244"/>
                <a:gd name="connsiteY2" fmla="*/ 2279 h 20528"/>
                <a:gd name="connsiteX3" fmla="*/ 4097 w 52244"/>
                <a:gd name="connsiteY3" fmla="*/ 14661 h 20528"/>
                <a:gd name="connsiteX4" fmla="*/ 10765 w 52244"/>
                <a:gd name="connsiteY4" fmla="*/ 20376 h 20528"/>
                <a:gd name="connsiteX5" fmla="*/ 25052 w 52244"/>
                <a:gd name="connsiteY5" fmla="*/ 18471 h 20528"/>
                <a:gd name="connsiteX6" fmla="*/ 36482 w 52244"/>
                <a:gd name="connsiteY6" fmla="*/ 15614 h 20528"/>
                <a:gd name="connsiteX7" fmla="*/ 47912 w 52244"/>
                <a:gd name="connsiteY7" fmla="*/ 13709 h 20528"/>
                <a:gd name="connsiteX8" fmla="*/ 50769 w 52244"/>
                <a:gd name="connsiteY8" fmla="*/ 5136 h 20528"/>
                <a:gd name="connsiteX9" fmla="*/ 42197 w 52244"/>
                <a:gd name="connsiteY9" fmla="*/ 1326 h 2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44" h="20528">
                  <a:moveTo>
                    <a:pt x="42197" y="1326"/>
                  </a:moveTo>
                  <a:cubicBezTo>
                    <a:pt x="35530" y="374"/>
                    <a:pt x="34577" y="1326"/>
                    <a:pt x="27910" y="374"/>
                  </a:cubicBezTo>
                  <a:cubicBezTo>
                    <a:pt x="21242" y="-579"/>
                    <a:pt x="10765" y="374"/>
                    <a:pt x="3144" y="2279"/>
                  </a:cubicBezTo>
                  <a:cubicBezTo>
                    <a:pt x="-3523" y="4184"/>
                    <a:pt x="2192" y="9899"/>
                    <a:pt x="4097" y="14661"/>
                  </a:cubicBezTo>
                  <a:cubicBezTo>
                    <a:pt x="4097" y="14661"/>
                    <a:pt x="7907" y="20376"/>
                    <a:pt x="10765" y="20376"/>
                  </a:cubicBezTo>
                  <a:cubicBezTo>
                    <a:pt x="12669" y="20376"/>
                    <a:pt x="17432" y="21329"/>
                    <a:pt x="25052" y="18471"/>
                  </a:cubicBezTo>
                  <a:cubicBezTo>
                    <a:pt x="32672" y="15614"/>
                    <a:pt x="34577" y="17519"/>
                    <a:pt x="36482" y="15614"/>
                  </a:cubicBezTo>
                  <a:cubicBezTo>
                    <a:pt x="39340" y="13709"/>
                    <a:pt x="42197" y="16566"/>
                    <a:pt x="47912" y="13709"/>
                  </a:cubicBezTo>
                  <a:cubicBezTo>
                    <a:pt x="53627" y="11804"/>
                    <a:pt x="52675" y="9899"/>
                    <a:pt x="50769" y="5136"/>
                  </a:cubicBezTo>
                  <a:cubicBezTo>
                    <a:pt x="47912" y="1326"/>
                    <a:pt x="47912" y="2279"/>
                    <a:pt x="42197" y="1326"/>
                  </a:cubicBezTo>
                  <a:close/>
                </a:path>
              </a:pathLst>
            </a:custGeom>
            <a:grp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xmlns="" id="{C5D0CF8E-9CD3-5553-D105-EAEF057A4E65}"/>
                </a:ext>
              </a:extLst>
            </p:cNvPr>
            <p:cNvSpPr/>
            <p:nvPr/>
          </p:nvSpPr>
          <p:spPr>
            <a:xfrm>
              <a:off x="4356393" y="4238932"/>
              <a:ext cx="12615" cy="25558"/>
            </a:xfrm>
            <a:custGeom>
              <a:avLst/>
              <a:gdLst>
                <a:gd name="connsiteX0" fmla="*/ 10197 w 18192"/>
                <a:gd name="connsiteY0" fmla="*/ 4763 h 36857"/>
                <a:gd name="connsiteX1" fmla="*/ 5434 w 18192"/>
                <a:gd name="connsiteY1" fmla="*/ 0 h 36857"/>
                <a:gd name="connsiteX2" fmla="*/ 1624 w 18192"/>
                <a:gd name="connsiteY2" fmla="*/ 16193 h 36857"/>
                <a:gd name="connsiteX3" fmla="*/ 2577 w 18192"/>
                <a:gd name="connsiteY3" fmla="*/ 26670 h 36857"/>
                <a:gd name="connsiteX4" fmla="*/ 9244 w 18192"/>
                <a:gd name="connsiteY4" fmla="*/ 31433 h 36857"/>
                <a:gd name="connsiteX5" fmla="*/ 15912 w 18192"/>
                <a:gd name="connsiteY5" fmla="*/ 32385 h 36857"/>
                <a:gd name="connsiteX6" fmla="*/ 16864 w 18192"/>
                <a:gd name="connsiteY6" fmla="*/ 18097 h 36857"/>
                <a:gd name="connsiteX7" fmla="*/ 10197 w 18192"/>
                <a:gd name="connsiteY7" fmla="*/ 4763 h 3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2" h="36857">
                  <a:moveTo>
                    <a:pt x="10197" y="4763"/>
                  </a:moveTo>
                  <a:lnTo>
                    <a:pt x="5434" y="0"/>
                  </a:lnTo>
                  <a:cubicBezTo>
                    <a:pt x="3529" y="3810"/>
                    <a:pt x="1624" y="10478"/>
                    <a:pt x="1624" y="16193"/>
                  </a:cubicBezTo>
                  <a:cubicBezTo>
                    <a:pt x="2577" y="21908"/>
                    <a:pt x="-3138" y="24765"/>
                    <a:pt x="2577" y="26670"/>
                  </a:cubicBezTo>
                  <a:cubicBezTo>
                    <a:pt x="8292" y="28575"/>
                    <a:pt x="6387" y="27622"/>
                    <a:pt x="9244" y="31433"/>
                  </a:cubicBezTo>
                  <a:cubicBezTo>
                    <a:pt x="13054" y="35243"/>
                    <a:pt x="13054" y="40958"/>
                    <a:pt x="15912" y="32385"/>
                  </a:cubicBezTo>
                  <a:cubicBezTo>
                    <a:pt x="18769" y="23813"/>
                    <a:pt x="18769" y="22860"/>
                    <a:pt x="16864" y="18097"/>
                  </a:cubicBezTo>
                  <a:cubicBezTo>
                    <a:pt x="14959" y="14288"/>
                    <a:pt x="10197" y="4763"/>
                    <a:pt x="10197" y="4763"/>
                  </a:cubicBezTo>
                  <a:close/>
                </a:path>
              </a:pathLst>
            </a:custGeom>
            <a:grp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xmlns="" id="{DD08C8DA-64D1-E0CD-6072-EA6C9E133E53}"/>
                </a:ext>
              </a:extLst>
            </p:cNvPr>
            <p:cNvSpPr/>
            <p:nvPr/>
          </p:nvSpPr>
          <p:spPr>
            <a:xfrm>
              <a:off x="4365446" y="4265929"/>
              <a:ext cx="8448" cy="8540"/>
            </a:xfrm>
            <a:custGeom>
              <a:avLst/>
              <a:gdLst>
                <a:gd name="connsiteX0" fmla="*/ 4763 w 12183"/>
                <a:gd name="connsiteY0" fmla="*/ 11551 h 12316"/>
                <a:gd name="connsiteX1" fmla="*/ 10478 w 12183"/>
                <a:gd name="connsiteY1" fmla="*/ 121 h 12316"/>
                <a:gd name="connsiteX2" fmla="*/ 0 w 12183"/>
                <a:gd name="connsiteY2" fmla="*/ 3931 h 12316"/>
                <a:gd name="connsiteX3" fmla="*/ 4763 w 12183"/>
                <a:gd name="connsiteY3" fmla="*/ 11551 h 12316"/>
              </a:gdLst>
              <a:ahLst/>
              <a:cxnLst>
                <a:cxn ang="0">
                  <a:pos x="connsiteX0" y="connsiteY0"/>
                </a:cxn>
                <a:cxn ang="0">
                  <a:pos x="connsiteX1" y="connsiteY1"/>
                </a:cxn>
                <a:cxn ang="0">
                  <a:pos x="connsiteX2" y="connsiteY2"/>
                </a:cxn>
                <a:cxn ang="0">
                  <a:pos x="connsiteX3" y="connsiteY3"/>
                </a:cxn>
              </a:cxnLst>
              <a:rect l="l" t="t" r="r" b="b"/>
              <a:pathLst>
                <a:path w="12183" h="12316">
                  <a:moveTo>
                    <a:pt x="4763" y="11551"/>
                  </a:moveTo>
                  <a:cubicBezTo>
                    <a:pt x="11430" y="3931"/>
                    <a:pt x="14288" y="-832"/>
                    <a:pt x="10478" y="121"/>
                  </a:cubicBezTo>
                  <a:cubicBezTo>
                    <a:pt x="6667" y="2026"/>
                    <a:pt x="0" y="3931"/>
                    <a:pt x="0" y="3931"/>
                  </a:cubicBezTo>
                  <a:cubicBezTo>
                    <a:pt x="953" y="8693"/>
                    <a:pt x="1905" y="14408"/>
                    <a:pt x="4763" y="11551"/>
                  </a:cubicBezTo>
                  <a:close/>
                </a:path>
              </a:pathLst>
            </a:custGeom>
            <a:grp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xmlns="" id="{243375D7-7EE4-19A2-DD80-A6193FE0A72D}"/>
                </a:ext>
              </a:extLst>
            </p:cNvPr>
            <p:cNvSpPr/>
            <p:nvPr/>
          </p:nvSpPr>
          <p:spPr>
            <a:xfrm>
              <a:off x="4372793" y="4204051"/>
              <a:ext cx="10016" cy="20303"/>
            </a:xfrm>
            <a:custGeom>
              <a:avLst/>
              <a:gdLst>
                <a:gd name="connsiteX0" fmla="*/ 14169 w 14444"/>
                <a:gd name="connsiteY0" fmla="*/ 2678 h 29278"/>
                <a:gd name="connsiteX1" fmla="*/ 834 w 14444"/>
                <a:gd name="connsiteY1" fmla="*/ 1725 h 29278"/>
                <a:gd name="connsiteX2" fmla="*/ 7502 w 14444"/>
                <a:gd name="connsiteY2" fmla="*/ 9345 h 29278"/>
                <a:gd name="connsiteX3" fmla="*/ 6549 w 14444"/>
                <a:gd name="connsiteY3" fmla="*/ 18870 h 29278"/>
                <a:gd name="connsiteX4" fmla="*/ 7502 w 14444"/>
                <a:gd name="connsiteY4" fmla="*/ 28395 h 29278"/>
                <a:gd name="connsiteX5" fmla="*/ 13217 w 14444"/>
                <a:gd name="connsiteY5" fmla="*/ 18870 h 29278"/>
                <a:gd name="connsiteX6" fmla="*/ 14169 w 14444"/>
                <a:gd name="connsiteY6" fmla="*/ 8393 h 29278"/>
                <a:gd name="connsiteX7" fmla="*/ 14169 w 14444"/>
                <a:gd name="connsiteY7" fmla="*/ 2678 h 2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44" h="29278">
                  <a:moveTo>
                    <a:pt x="14169" y="2678"/>
                  </a:moveTo>
                  <a:cubicBezTo>
                    <a:pt x="13217" y="-180"/>
                    <a:pt x="9407" y="-1132"/>
                    <a:pt x="834" y="1725"/>
                  </a:cubicBezTo>
                  <a:cubicBezTo>
                    <a:pt x="-2976" y="2678"/>
                    <a:pt x="7502" y="6488"/>
                    <a:pt x="7502" y="9345"/>
                  </a:cubicBezTo>
                  <a:cubicBezTo>
                    <a:pt x="6549" y="12203"/>
                    <a:pt x="8454" y="14108"/>
                    <a:pt x="6549" y="18870"/>
                  </a:cubicBezTo>
                  <a:cubicBezTo>
                    <a:pt x="4644" y="22680"/>
                    <a:pt x="7502" y="32205"/>
                    <a:pt x="7502" y="28395"/>
                  </a:cubicBezTo>
                  <a:cubicBezTo>
                    <a:pt x="7502" y="25538"/>
                    <a:pt x="11312" y="22680"/>
                    <a:pt x="13217" y="18870"/>
                  </a:cubicBezTo>
                  <a:cubicBezTo>
                    <a:pt x="14169" y="15060"/>
                    <a:pt x="14169" y="12203"/>
                    <a:pt x="14169" y="8393"/>
                  </a:cubicBezTo>
                  <a:cubicBezTo>
                    <a:pt x="13217" y="5535"/>
                    <a:pt x="15122" y="5535"/>
                    <a:pt x="14169" y="2678"/>
                  </a:cubicBezTo>
                  <a:close/>
                </a:path>
              </a:pathLst>
            </a:custGeom>
            <a:grp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xmlns="" id="{8007052A-0E9A-426D-2584-0C3A7586E625}"/>
                </a:ext>
              </a:extLst>
            </p:cNvPr>
            <p:cNvSpPr/>
            <p:nvPr/>
          </p:nvSpPr>
          <p:spPr>
            <a:xfrm>
              <a:off x="4346043" y="4202844"/>
              <a:ext cx="17768" cy="9330"/>
            </a:xfrm>
            <a:custGeom>
              <a:avLst/>
              <a:gdLst>
                <a:gd name="connsiteX0" fmla="*/ 18455 w 25623"/>
                <a:gd name="connsiteY0" fmla="*/ 607 h 13455"/>
                <a:gd name="connsiteX1" fmla="*/ 3215 w 25623"/>
                <a:gd name="connsiteY1" fmla="*/ 4417 h 13455"/>
                <a:gd name="connsiteX2" fmla="*/ 357 w 25623"/>
                <a:gd name="connsiteY2" fmla="*/ 12037 h 13455"/>
                <a:gd name="connsiteX3" fmla="*/ 13692 w 25623"/>
                <a:gd name="connsiteY3" fmla="*/ 8227 h 13455"/>
                <a:gd name="connsiteX4" fmla="*/ 25122 w 25623"/>
                <a:gd name="connsiteY4" fmla="*/ 6322 h 13455"/>
                <a:gd name="connsiteX5" fmla="*/ 18455 w 25623"/>
                <a:gd name="connsiteY5" fmla="*/ 607 h 1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23" h="13455">
                  <a:moveTo>
                    <a:pt x="18455" y="607"/>
                  </a:moveTo>
                  <a:cubicBezTo>
                    <a:pt x="13692" y="1560"/>
                    <a:pt x="6072" y="-3203"/>
                    <a:pt x="3215" y="4417"/>
                  </a:cubicBezTo>
                  <a:cubicBezTo>
                    <a:pt x="357" y="12037"/>
                    <a:pt x="-595" y="10132"/>
                    <a:pt x="357" y="12037"/>
                  </a:cubicBezTo>
                  <a:cubicBezTo>
                    <a:pt x="1309" y="15847"/>
                    <a:pt x="8930" y="11085"/>
                    <a:pt x="13692" y="8227"/>
                  </a:cubicBezTo>
                  <a:cubicBezTo>
                    <a:pt x="18455" y="4417"/>
                    <a:pt x="22265" y="7275"/>
                    <a:pt x="25122" y="6322"/>
                  </a:cubicBezTo>
                  <a:cubicBezTo>
                    <a:pt x="27027" y="4417"/>
                    <a:pt x="23217" y="-345"/>
                    <a:pt x="18455" y="607"/>
                  </a:cubicBezTo>
                  <a:close/>
                </a:path>
              </a:pathLst>
            </a:custGeom>
            <a:grp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xmlns="" id="{E750FD78-B3BD-EDB6-FB61-1C91F5745AA2}"/>
                </a:ext>
              </a:extLst>
            </p:cNvPr>
            <p:cNvSpPr/>
            <p:nvPr/>
          </p:nvSpPr>
          <p:spPr>
            <a:xfrm>
              <a:off x="4443189" y="4297293"/>
              <a:ext cx="9006" cy="15732"/>
            </a:xfrm>
            <a:custGeom>
              <a:avLst/>
              <a:gdLst>
                <a:gd name="connsiteX0" fmla="*/ 1235 w 12988"/>
                <a:gd name="connsiteY0" fmla="*/ 611 h 22687"/>
                <a:gd name="connsiteX1" fmla="*/ 7903 w 12988"/>
                <a:gd name="connsiteY1" fmla="*/ 7279 h 22687"/>
                <a:gd name="connsiteX2" fmla="*/ 4093 w 12988"/>
                <a:gd name="connsiteY2" fmla="*/ 15852 h 22687"/>
                <a:gd name="connsiteX3" fmla="*/ 5998 w 12988"/>
                <a:gd name="connsiteY3" fmla="*/ 21567 h 22687"/>
                <a:gd name="connsiteX4" fmla="*/ 11713 w 12988"/>
                <a:gd name="connsiteY4" fmla="*/ 12042 h 22687"/>
                <a:gd name="connsiteX5" fmla="*/ 1235 w 12988"/>
                <a:gd name="connsiteY5" fmla="*/ 611 h 2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88" h="22687">
                  <a:moveTo>
                    <a:pt x="1235" y="611"/>
                  </a:moveTo>
                  <a:cubicBezTo>
                    <a:pt x="-3527" y="1564"/>
                    <a:pt x="6950" y="2517"/>
                    <a:pt x="7903" y="7279"/>
                  </a:cubicBezTo>
                  <a:cubicBezTo>
                    <a:pt x="8855" y="11089"/>
                    <a:pt x="4093" y="10136"/>
                    <a:pt x="4093" y="15852"/>
                  </a:cubicBezTo>
                  <a:cubicBezTo>
                    <a:pt x="3140" y="21567"/>
                    <a:pt x="283" y="24424"/>
                    <a:pt x="5998" y="21567"/>
                  </a:cubicBezTo>
                  <a:cubicBezTo>
                    <a:pt x="12665" y="18709"/>
                    <a:pt x="11713" y="12042"/>
                    <a:pt x="11713" y="12042"/>
                  </a:cubicBezTo>
                  <a:cubicBezTo>
                    <a:pt x="11713" y="12042"/>
                    <a:pt x="18380" y="-3198"/>
                    <a:pt x="1235" y="611"/>
                  </a:cubicBezTo>
                  <a:close/>
                </a:path>
              </a:pathLst>
            </a:custGeom>
            <a:grp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xmlns="" id="{42518C54-C597-31CA-D697-E62A70792FE5}"/>
                </a:ext>
              </a:extLst>
            </p:cNvPr>
            <p:cNvSpPr/>
            <p:nvPr/>
          </p:nvSpPr>
          <p:spPr>
            <a:xfrm>
              <a:off x="2474477" y="3467174"/>
              <a:ext cx="38739" cy="18957"/>
            </a:xfrm>
            <a:custGeom>
              <a:avLst/>
              <a:gdLst>
                <a:gd name="connsiteX0" fmla="*/ 42790 w 55865"/>
                <a:gd name="connsiteY0" fmla="*/ 421 h 27338"/>
                <a:gd name="connsiteX1" fmla="*/ 22787 w 55865"/>
                <a:gd name="connsiteY1" fmla="*/ 3278 h 27338"/>
                <a:gd name="connsiteX2" fmla="*/ 5642 w 55865"/>
                <a:gd name="connsiteY2" fmla="*/ 14709 h 27338"/>
                <a:gd name="connsiteX3" fmla="*/ 6595 w 55865"/>
                <a:gd name="connsiteY3" fmla="*/ 27091 h 27338"/>
                <a:gd name="connsiteX4" fmla="*/ 24692 w 55865"/>
                <a:gd name="connsiteY4" fmla="*/ 23281 h 27338"/>
                <a:gd name="connsiteX5" fmla="*/ 37075 w 55865"/>
                <a:gd name="connsiteY5" fmla="*/ 19471 h 27338"/>
                <a:gd name="connsiteX6" fmla="*/ 53267 w 55865"/>
                <a:gd name="connsiteY6" fmla="*/ 16614 h 27338"/>
                <a:gd name="connsiteX7" fmla="*/ 42790 w 55865"/>
                <a:gd name="connsiteY7" fmla="*/ 421 h 2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65" h="27338">
                  <a:moveTo>
                    <a:pt x="42790" y="421"/>
                  </a:moveTo>
                  <a:cubicBezTo>
                    <a:pt x="35170" y="2326"/>
                    <a:pt x="30407" y="-1484"/>
                    <a:pt x="22787" y="3278"/>
                  </a:cubicBezTo>
                  <a:cubicBezTo>
                    <a:pt x="15167" y="8993"/>
                    <a:pt x="11357" y="7089"/>
                    <a:pt x="5642" y="14709"/>
                  </a:cubicBezTo>
                  <a:cubicBezTo>
                    <a:pt x="-73" y="22328"/>
                    <a:pt x="-3883" y="26139"/>
                    <a:pt x="6595" y="27091"/>
                  </a:cubicBezTo>
                  <a:cubicBezTo>
                    <a:pt x="17072" y="28043"/>
                    <a:pt x="16120" y="26139"/>
                    <a:pt x="24692" y="23281"/>
                  </a:cubicBezTo>
                  <a:cubicBezTo>
                    <a:pt x="33265" y="20423"/>
                    <a:pt x="27550" y="19471"/>
                    <a:pt x="37075" y="19471"/>
                  </a:cubicBezTo>
                  <a:cubicBezTo>
                    <a:pt x="46600" y="19471"/>
                    <a:pt x="47552" y="22328"/>
                    <a:pt x="53267" y="16614"/>
                  </a:cubicBezTo>
                  <a:cubicBezTo>
                    <a:pt x="58982" y="9946"/>
                    <a:pt x="55172" y="-2436"/>
                    <a:pt x="42790" y="421"/>
                  </a:cubicBezTo>
                  <a:close/>
                </a:path>
              </a:pathLst>
            </a:custGeom>
            <a:grpFill/>
            <a:ln w="9525"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xmlns="" id="{624698ED-A958-D5A8-CF36-738E2C9F78EA}"/>
                </a:ext>
              </a:extLst>
            </p:cNvPr>
            <p:cNvSpPr/>
            <p:nvPr/>
          </p:nvSpPr>
          <p:spPr>
            <a:xfrm>
              <a:off x="2697387" y="3363176"/>
              <a:ext cx="55771" cy="47829"/>
            </a:xfrm>
            <a:custGeom>
              <a:avLst/>
              <a:gdLst>
                <a:gd name="connsiteX0" fmla="*/ 68997 w 80426"/>
                <a:gd name="connsiteY0" fmla="*/ 852 h 68974"/>
                <a:gd name="connsiteX1" fmla="*/ 55662 w 80426"/>
                <a:gd name="connsiteY1" fmla="*/ 10377 h 68974"/>
                <a:gd name="connsiteX2" fmla="*/ 44232 w 80426"/>
                <a:gd name="connsiteY2" fmla="*/ 13234 h 68974"/>
                <a:gd name="connsiteX3" fmla="*/ 30897 w 80426"/>
                <a:gd name="connsiteY3" fmla="*/ 21807 h 68974"/>
                <a:gd name="connsiteX4" fmla="*/ 34707 w 80426"/>
                <a:gd name="connsiteY4" fmla="*/ 34189 h 68974"/>
                <a:gd name="connsiteX5" fmla="*/ 40422 w 80426"/>
                <a:gd name="connsiteY5" fmla="*/ 45620 h 68974"/>
                <a:gd name="connsiteX6" fmla="*/ 29944 w 80426"/>
                <a:gd name="connsiteY6" fmla="*/ 40857 h 68974"/>
                <a:gd name="connsiteX7" fmla="*/ 18514 w 80426"/>
                <a:gd name="connsiteY7" fmla="*/ 33237 h 68974"/>
                <a:gd name="connsiteX8" fmla="*/ 2322 w 80426"/>
                <a:gd name="connsiteY8" fmla="*/ 43714 h 68974"/>
                <a:gd name="connsiteX9" fmla="*/ 8037 w 80426"/>
                <a:gd name="connsiteY9" fmla="*/ 61812 h 68974"/>
                <a:gd name="connsiteX10" fmla="*/ 15657 w 80426"/>
                <a:gd name="connsiteY10" fmla="*/ 64670 h 68974"/>
                <a:gd name="connsiteX11" fmla="*/ 26134 w 80426"/>
                <a:gd name="connsiteY11" fmla="*/ 68479 h 68974"/>
                <a:gd name="connsiteX12" fmla="*/ 49947 w 80426"/>
                <a:gd name="connsiteY12" fmla="*/ 60859 h 68974"/>
                <a:gd name="connsiteX13" fmla="*/ 59472 w 80426"/>
                <a:gd name="connsiteY13" fmla="*/ 53239 h 68974"/>
                <a:gd name="connsiteX14" fmla="*/ 72807 w 80426"/>
                <a:gd name="connsiteY14" fmla="*/ 40857 h 68974"/>
                <a:gd name="connsiteX15" fmla="*/ 67092 w 80426"/>
                <a:gd name="connsiteY15" fmla="*/ 13234 h 68974"/>
                <a:gd name="connsiteX16" fmla="*/ 80427 w 80426"/>
                <a:gd name="connsiteY16" fmla="*/ 2757 h 68974"/>
                <a:gd name="connsiteX17" fmla="*/ 68997 w 80426"/>
                <a:gd name="connsiteY17" fmla="*/ 852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26" h="68974">
                  <a:moveTo>
                    <a:pt x="68997" y="852"/>
                  </a:moveTo>
                  <a:cubicBezTo>
                    <a:pt x="60424" y="1804"/>
                    <a:pt x="59472" y="7520"/>
                    <a:pt x="55662" y="10377"/>
                  </a:cubicBezTo>
                  <a:cubicBezTo>
                    <a:pt x="51852" y="13234"/>
                    <a:pt x="51852" y="17997"/>
                    <a:pt x="44232" y="13234"/>
                  </a:cubicBezTo>
                  <a:cubicBezTo>
                    <a:pt x="36612" y="9424"/>
                    <a:pt x="34707" y="20854"/>
                    <a:pt x="30897" y="21807"/>
                  </a:cubicBezTo>
                  <a:cubicBezTo>
                    <a:pt x="27087" y="22759"/>
                    <a:pt x="30897" y="27522"/>
                    <a:pt x="34707" y="34189"/>
                  </a:cubicBezTo>
                  <a:cubicBezTo>
                    <a:pt x="38517" y="41809"/>
                    <a:pt x="42327" y="41809"/>
                    <a:pt x="40422" y="45620"/>
                  </a:cubicBezTo>
                  <a:cubicBezTo>
                    <a:pt x="38517" y="49429"/>
                    <a:pt x="32802" y="44667"/>
                    <a:pt x="29944" y="40857"/>
                  </a:cubicBezTo>
                  <a:cubicBezTo>
                    <a:pt x="27087" y="37047"/>
                    <a:pt x="27087" y="34189"/>
                    <a:pt x="18514" y="33237"/>
                  </a:cubicBezTo>
                  <a:cubicBezTo>
                    <a:pt x="9942" y="32284"/>
                    <a:pt x="8989" y="39904"/>
                    <a:pt x="2322" y="43714"/>
                  </a:cubicBezTo>
                  <a:cubicBezTo>
                    <a:pt x="-4346" y="47524"/>
                    <a:pt x="5179" y="55145"/>
                    <a:pt x="8037" y="61812"/>
                  </a:cubicBezTo>
                  <a:cubicBezTo>
                    <a:pt x="8037" y="61812"/>
                    <a:pt x="11847" y="63717"/>
                    <a:pt x="15657" y="64670"/>
                  </a:cubicBezTo>
                  <a:cubicBezTo>
                    <a:pt x="18514" y="65622"/>
                    <a:pt x="22324" y="66574"/>
                    <a:pt x="26134" y="68479"/>
                  </a:cubicBezTo>
                  <a:cubicBezTo>
                    <a:pt x="29944" y="70384"/>
                    <a:pt x="42327" y="66574"/>
                    <a:pt x="49947" y="60859"/>
                  </a:cubicBezTo>
                  <a:cubicBezTo>
                    <a:pt x="58519" y="55145"/>
                    <a:pt x="53757" y="59907"/>
                    <a:pt x="59472" y="53239"/>
                  </a:cubicBezTo>
                  <a:cubicBezTo>
                    <a:pt x="65187" y="46572"/>
                    <a:pt x="60424" y="46572"/>
                    <a:pt x="72807" y="40857"/>
                  </a:cubicBezTo>
                  <a:cubicBezTo>
                    <a:pt x="76617" y="38952"/>
                    <a:pt x="75664" y="32284"/>
                    <a:pt x="67092" y="13234"/>
                  </a:cubicBezTo>
                  <a:cubicBezTo>
                    <a:pt x="65187" y="8472"/>
                    <a:pt x="80427" y="7520"/>
                    <a:pt x="80427" y="2757"/>
                  </a:cubicBezTo>
                  <a:cubicBezTo>
                    <a:pt x="80427" y="-1053"/>
                    <a:pt x="76617" y="-101"/>
                    <a:pt x="68997" y="852"/>
                  </a:cubicBezTo>
                  <a:close/>
                </a:path>
              </a:pathLst>
            </a:custGeom>
            <a:grpFill/>
            <a:ln w="9525"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xmlns="" id="{00F7EE29-1BDA-4659-961B-F4ADE8BF266B}"/>
                </a:ext>
              </a:extLst>
            </p:cNvPr>
            <p:cNvSpPr/>
            <p:nvPr/>
          </p:nvSpPr>
          <p:spPr>
            <a:xfrm>
              <a:off x="3161496" y="2998508"/>
              <a:ext cx="1174" cy="587"/>
            </a:xfrm>
            <a:custGeom>
              <a:avLst/>
              <a:gdLst>
                <a:gd name="connsiteX0" fmla="*/ 1693 w 1693"/>
                <a:gd name="connsiteY0" fmla="*/ 0 h 846"/>
                <a:gd name="connsiteX1" fmla="*/ 1693 w 1693"/>
                <a:gd name="connsiteY1" fmla="*/ 0 h 846"/>
                <a:gd name="connsiteX2" fmla="*/ 1693 w 1693"/>
                <a:gd name="connsiteY2" fmla="*/ 0 h 846"/>
              </a:gdLst>
              <a:ahLst/>
              <a:cxnLst>
                <a:cxn ang="0">
                  <a:pos x="connsiteX0" y="connsiteY0"/>
                </a:cxn>
                <a:cxn ang="0">
                  <a:pos x="connsiteX1" y="connsiteY1"/>
                </a:cxn>
                <a:cxn ang="0">
                  <a:pos x="connsiteX2" y="connsiteY2"/>
                </a:cxn>
              </a:cxnLst>
              <a:rect l="l" t="t" r="r" b="b"/>
              <a:pathLst>
                <a:path w="1693" h="846">
                  <a:moveTo>
                    <a:pt x="1693" y="0"/>
                  </a:moveTo>
                  <a:cubicBezTo>
                    <a:pt x="-2117" y="1905"/>
                    <a:pt x="1693" y="0"/>
                    <a:pt x="1693" y="0"/>
                  </a:cubicBezTo>
                  <a:lnTo>
                    <a:pt x="1693" y="0"/>
                  </a:lnTo>
                  <a:close/>
                </a:path>
              </a:pathLst>
            </a:custGeom>
            <a:grp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xmlns="" id="{51DC4A16-4FCF-8F29-ABCB-CA7DEE66D926}"/>
                </a:ext>
              </a:extLst>
            </p:cNvPr>
            <p:cNvSpPr/>
            <p:nvPr/>
          </p:nvSpPr>
          <p:spPr>
            <a:xfrm>
              <a:off x="3271449" y="2929575"/>
              <a:ext cx="1525" cy="3543"/>
            </a:xfrm>
            <a:custGeom>
              <a:avLst/>
              <a:gdLst>
                <a:gd name="connsiteX0" fmla="*/ 2200 w 2199"/>
                <a:gd name="connsiteY0" fmla="*/ 5110 h 5109"/>
                <a:gd name="connsiteX1" fmla="*/ 2200 w 2199"/>
                <a:gd name="connsiteY1" fmla="*/ 5110 h 5109"/>
                <a:gd name="connsiteX2" fmla="*/ 2200 w 2199"/>
                <a:gd name="connsiteY2" fmla="*/ 5110 h 5109"/>
              </a:gdLst>
              <a:ahLst/>
              <a:cxnLst>
                <a:cxn ang="0">
                  <a:pos x="connsiteX0" y="connsiteY0"/>
                </a:cxn>
                <a:cxn ang="0">
                  <a:pos x="connsiteX1" y="connsiteY1"/>
                </a:cxn>
                <a:cxn ang="0">
                  <a:pos x="connsiteX2" y="connsiteY2"/>
                </a:cxn>
              </a:cxnLst>
              <a:rect l="l" t="t" r="r" b="b"/>
              <a:pathLst>
                <a:path w="2199" h="5109">
                  <a:moveTo>
                    <a:pt x="2200" y="5110"/>
                  </a:moveTo>
                  <a:cubicBezTo>
                    <a:pt x="2200" y="5110"/>
                    <a:pt x="2200" y="4157"/>
                    <a:pt x="2200" y="5110"/>
                  </a:cubicBezTo>
                  <a:cubicBezTo>
                    <a:pt x="295" y="-5368"/>
                    <a:pt x="-1610" y="3205"/>
                    <a:pt x="2200" y="5110"/>
                  </a:cubicBezTo>
                  <a:close/>
                </a:path>
              </a:pathLst>
            </a:custGeom>
            <a:grp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xmlns="" id="{7681AEAF-F770-9CFB-FFE0-95A7468563D7}"/>
                </a:ext>
              </a:extLst>
            </p:cNvPr>
            <p:cNvSpPr/>
            <p:nvPr/>
          </p:nvSpPr>
          <p:spPr>
            <a:xfrm>
              <a:off x="4288167" y="2994546"/>
              <a:ext cx="6605" cy="660"/>
            </a:xfrm>
            <a:custGeom>
              <a:avLst/>
              <a:gdLst>
                <a:gd name="connsiteX0" fmla="*/ 0 w 9525"/>
                <a:gd name="connsiteY0" fmla="*/ 952 h 952"/>
                <a:gd name="connsiteX1" fmla="*/ 0 w 9525"/>
                <a:gd name="connsiteY1" fmla="*/ 0 h 952"/>
                <a:gd name="connsiteX2" fmla="*/ 0 w 9525"/>
                <a:gd name="connsiteY2" fmla="*/ 952 h 952"/>
              </a:gdLst>
              <a:ahLst/>
              <a:cxnLst>
                <a:cxn ang="0">
                  <a:pos x="connsiteX0" y="connsiteY0"/>
                </a:cxn>
                <a:cxn ang="0">
                  <a:pos x="connsiteX1" y="connsiteY1"/>
                </a:cxn>
                <a:cxn ang="0">
                  <a:pos x="connsiteX2" y="connsiteY2"/>
                </a:cxn>
              </a:cxnLst>
              <a:rect l="l" t="t" r="r" b="b"/>
              <a:pathLst>
                <a:path w="9525" h="952">
                  <a:moveTo>
                    <a:pt x="0" y="952"/>
                  </a:moveTo>
                  <a:cubicBezTo>
                    <a:pt x="0" y="952"/>
                    <a:pt x="0" y="0"/>
                    <a:pt x="0" y="0"/>
                  </a:cubicBezTo>
                  <a:cubicBezTo>
                    <a:pt x="0" y="0"/>
                    <a:pt x="0" y="0"/>
                    <a:pt x="0" y="952"/>
                  </a:cubicBezTo>
                  <a:close/>
                </a:path>
              </a:pathLst>
            </a:custGeom>
            <a:grp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xmlns="" id="{D8A39C71-583A-C351-57DB-3379C0545337}"/>
                </a:ext>
              </a:extLst>
            </p:cNvPr>
            <p:cNvSpPr/>
            <p:nvPr/>
          </p:nvSpPr>
          <p:spPr>
            <a:xfrm>
              <a:off x="2413000" y="2788469"/>
              <a:ext cx="2435273" cy="1854692"/>
            </a:xfrm>
            <a:custGeom>
              <a:avLst/>
              <a:gdLst>
                <a:gd name="connsiteX0" fmla="*/ 2716530 w 3511867"/>
                <a:gd name="connsiteY0" fmla="*/ 2659380 h 2674620"/>
                <a:gd name="connsiteX1" fmla="*/ 2722245 w 3511867"/>
                <a:gd name="connsiteY1" fmla="*/ 2668905 h 2674620"/>
                <a:gd name="connsiteX2" fmla="*/ 2722245 w 3511867"/>
                <a:gd name="connsiteY2" fmla="*/ 2672715 h 2674620"/>
                <a:gd name="connsiteX3" fmla="*/ 2731770 w 3511867"/>
                <a:gd name="connsiteY3" fmla="*/ 2674620 h 2674620"/>
                <a:gd name="connsiteX4" fmla="*/ 2737485 w 3511867"/>
                <a:gd name="connsiteY4" fmla="*/ 2672715 h 2674620"/>
                <a:gd name="connsiteX5" fmla="*/ 2742248 w 3511867"/>
                <a:gd name="connsiteY5" fmla="*/ 2670810 h 2674620"/>
                <a:gd name="connsiteX6" fmla="*/ 2746058 w 3511867"/>
                <a:gd name="connsiteY6" fmla="*/ 2661285 h 2674620"/>
                <a:gd name="connsiteX7" fmla="*/ 2740343 w 3511867"/>
                <a:gd name="connsiteY7" fmla="*/ 2654618 h 2674620"/>
                <a:gd name="connsiteX8" fmla="*/ 2738438 w 3511867"/>
                <a:gd name="connsiteY8" fmla="*/ 2646998 h 2674620"/>
                <a:gd name="connsiteX9" fmla="*/ 2748915 w 3511867"/>
                <a:gd name="connsiteY9" fmla="*/ 2641283 h 2674620"/>
                <a:gd name="connsiteX10" fmla="*/ 2753678 w 3511867"/>
                <a:gd name="connsiteY10" fmla="*/ 2637473 h 2674620"/>
                <a:gd name="connsiteX11" fmla="*/ 2755583 w 3511867"/>
                <a:gd name="connsiteY11" fmla="*/ 2631758 h 2674620"/>
                <a:gd name="connsiteX12" fmla="*/ 2757488 w 3511867"/>
                <a:gd name="connsiteY12" fmla="*/ 2626995 h 2674620"/>
                <a:gd name="connsiteX13" fmla="*/ 2760345 w 3511867"/>
                <a:gd name="connsiteY13" fmla="*/ 2624137 h 2674620"/>
                <a:gd name="connsiteX14" fmla="*/ 2766060 w 3511867"/>
                <a:gd name="connsiteY14" fmla="*/ 2621280 h 2674620"/>
                <a:gd name="connsiteX15" fmla="*/ 2768918 w 3511867"/>
                <a:gd name="connsiteY15" fmla="*/ 2629853 h 2674620"/>
                <a:gd name="connsiteX16" fmla="*/ 2775585 w 3511867"/>
                <a:gd name="connsiteY16" fmla="*/ 2626995 h 2674620"/>
                <a:gd name="connsiteX17" fmla="*/ 2782253 w 3511867"/>
                <a:gd name="connsiteY17" fmla="*/ 2623185 h 2674620"/>
                <a:gd name="connsiteX18" fmla="*/ 2787015 w 3511867"/>
                <a:gd name="connsiteY18" fmla="*/ 2621280 h 2674620"/>
                <a:gd name="connsiteX19" fmla="*/ 2790825 w 3511867"/>
                <a:gd name="connsiteY19" fmla="*/ 2625090 h 2674620"/>
                <a:gd name="connsiteX20" fmla="*/ 2797493 w 3511867"/>
                <a:gd name="connsiteY20" fmla="*/ 2628900 h 2674620"/>
                <a:gd name="connsiteX21" fmla="*/ 2797493 w 3511867"/>
                <a:gd name="connsiteY21" fmla="*/ 2629853 h 2674620"/>
                <a:gd name="connsiteX22" fmla="*/ 2801303 w 3511867"/>
                <a:gd name="connsiteY22" fmla="*/ 2633662 h 2674620"/>
                <a:gd name="connsiteX23" fmla="*/ 2808923 w 3511867"/>
                <a:gd name="connsiteY23" fmla="*/ 2641283 h 2674620"/>
                <a:gd name="connsiteX24" fmla="*/ 2800350 w 3511867"/>
                <a:gd name="connsiteY24" fmla="*/ 2643187 h 2674620"/>
                <a:gd name="connsiteX25" fmla="*/ 2798445 w 3511867"/>
                <a:gd name="connsiteY25" fmla="*/ 2650808 h 2674620"/>
                <a:gd name="connsiteX26" fmla="*/ 2800350 w 3511867"/>
                <a:gd name="connsiteY26" fmla="*/ 2655570 h 2674620"/>
                <a:gd name="connsiteX27" fmla="*/ 2816543 w 3511867"/>
                <a:gd name="connsiteY27" fmla="*/ 2672715 h 2674620"/>
                <a:gd name="connsiteX28" fmla="*/ 2826068 w 3511867"/>
                <a:gd name="connsiteY28" fmla="*/ 2657475 h 2674620"/>
                <a:gd name="connsiteX29" fmla="*/ 2843213 w 3511867"/>
                <a:gd name="connsiteY29" fmla="*/ 2644140 h 2674620"/>
                <a:gd name="connsiteX30" fmla="*/ 2836545 w 3511867"/>
                <a:gd name="connsiteY30" fmla="*/ 2638425 h 2674620"/>
                <a:gd name="connsiteX31" fmla="*/ 2828925 w 3511867"/>
                <a:gd name="connsiteY31" fmla="*/ 2632710 h 2674620"/>
                <a:gd name="connsiteX32" fmla="*/ 2822258 w 3511867"/>
                <a:gd name="connsiteY32" fmla="*/ 2621280 h 2674620"/>
                <a:gd name="connsiteX33" fmla="*/ 2811780 w 3511867"/>
                <a:gd name="connsiteY33" fmla="*/ 2611755 h 2674620"/>
                <a:gd name="connsiteX34" fmla="*/ 2802255 w 3511867"/>
                <a:gd name="connsiteY34" fmla="*/ 2606040 h 2674620"/>
                <a:gd name="connsiteX35" fmla="*/ 2790825 w 3511867"/>
                <a:gd name="connsiteY35" fmla="*/ 2604135 h 2674620"/>
                <a:gd name="connsiteX36" fmla="*/ 2776538 w 3511867"/>
                <a:gd name="connsiteY36" fmla="*/ 2598420 h 2674620"/>
                <a:gd name="connsiteX37" fmla="*/ 2767965 w 3511867"/>
                <a:gd name="connsiteY37" fmla="*/ 2597468 h 2674620"/>
                <a:gd name="connsiteX38" fmla="*/ 2758440 w 3511867"/>
                <a:gd name="connsiteY38" fmla="*/ 2603183 h 2674620"/>
                <a:gd name="connsiteX39" fmla="*/ 2755583 w 3511867"/>
                <a:gd name="connsiteY39" fmla="*/ 2612708 h 2674620"/>
                <a:gd name="connsiteX40" fmla="*/ 2740343 w 3511867"/>
                <a:gd name="connsiteY40" fmla="*/ 2617470 h 2674620"/>
                <a:gd name="connsiteX41" fmla="*/ 2725103 w 3511867"/>
                <a:gd name="connsiteY41" fmla="*/ 2618423 h 2674620"/>
                <a:gd name="connsiteX42" fmla="*/ 2715578 w 3511867"/>
                <a:gd name="connsiteY42" fmla="*/ 2619375 h 2674620"/>
                <a:gd name="connsiteX43" fmla="*/ 2702243 w 3511867"/>
                <a:gd name="connsiteY43" fmla="*/ 2621280 h 2674620"/>
                <a:gd name="connsiteX44" fmla="*/ 2685098 w 3511867"/>
                <a:gd name="connsiteY44" fmla="*/ 2614612 h 2674620"/>
                <a:gd name="connsiteX45" fmla="*/ 2671763 w 3511867"/>
                <a:gd name="connsiteY45" fmla="*/ 2606993 h 2674620"/>
                <a:gd name="connsiteX46" fmla="*/ 2665095 w 3511867"/>
                <a:gd name="connsiteY46" fmla="*/ 2599373 h 2674620"/>
                <a:gd name="connsiteX47" fmla="*/ 2656523 w 3511867"/>
                <a:gd name="connsiteY47" fmla="*/ 2589848 h 2674620"/>
                <a:gd name="connsiteX48" fmla="*/ 2649855 w 3511867"/>
                <a:gd name="connsiteY48" fmla="*/ 2576512 h 2674620"/>
                <a:gd name="connsiteX49" fmla="*/ 2646045 w 3511867"/>
                <a:gd name="connsiteY49" fmla="*/ 2566987 h 2674620"/>
                <a:gd name="connsiteX50" fmla="*/ 2643188 w 3511867"/>
                <a:gd name="connsiteY50" fmla="*/ 2564130 h 2674620"/>
                <a:gd name="connsiteX51" fmla="*/ 2631758 w 3511867"/>
                <a:gd name="connsiteY51" fmla="*/ 2548890 h 2674620"/>
                <a:gd name="connsiteX52" fmla="*/ 2633663 w 3511867"/>
                <a:gd name="connsiteY52" fmla="*/ 2536508 h 2674620"/>
                <a:gd name="connsiteX53" fmla="*/ 2633663 w 3511867"/>
                <a:gd name="connsiteY53" fmla="*/ 2522220 h 2674620"/>
                <a:gd name="connsiteX54" fmla="*/ 2635568 w 3511867"/>
                <a:gd name="connsiteY54" fmla="*/ 2506980 h 2674620"/>
                <a:gd name="connsiteX55" fmla="*/ 2636520 w 3511867"/>
                <a:gd name="connsiteY55" fmla="*/ 2489835 h 2674620"/>
                <a:gd name="connsiteX56" fmla="*/ 2640330 w 3511867"/>
                <a:gd name="connsiteY56" fmla="*/ 2481262 h 2674620"/>
                <a:gd name="connsiteX57" fmla="*/ 2645093 w 3511867"/>
                <a:gd name="connsiteY57" fmla="*/ 2461260 h 2674620"/>
                <a:gd name="connsiteX58" fmla="*/ 2649855 w 3511867"/>
                <a:gd name="connsiteY58" fmla="*/ 2446020 h 2674620"/>
                <a:gd name="connsiteX59" fmla="*/ 2646045 w 3511867"/>
                <a:gd name="connsiteY59" fmla="*/ 2436495 h 2674620"/>
                <a:gd name="connsiteX60" fmla="*/ 2638425 w 3511867"/>
                <a:gd name="connsiteY60" fmla="*/ 2428875 h 2674620"/>
                <a:gd name="connsiteX61" fmla="*/ 2638425 w 3511867"/>
                <a:gd name="connsiteY61" fmla="*/ 2428875 h 2674620"/>
                <a:gd name="connsiteX62" fmla="*/ 2631758 w 3511867"/>
                <a:gd name="connsiteY62" fmla="*/ 2417445 h 2674620"/>
                <a:gd name="connsiteX63" fmla="*/ 2607945 w 3511867"/>
                <a:gd name="connsiteY63" fmla="*/ 2402205 h 2674620"/>
                <a:gd name="connsiteX64" fmla="*/ 2603183 w 3511867"/>
                <a:gd name="connsiteY64" fmla="*/ 2395537 h 2674620"/>
                <a:gd name="connsiteX65" fmla="*/ 2587943 w 3511867"/>
                <a:gd name="connsiteY65" fmla="*/ 2391728 h 2674620"/>
                <a:gd name="connsiteX66" fmla="*/ 2565083 w 3511867"/>
                <a:gd name="connsiteY66" fmla="*/ 2395537 h 2674620"/>
                <a:gd name="connsiteX67" fmla="*/ 2550795 w 3511867"/>
                <a:gd name="connsiteY67" fmla="*/ 2399348 h 2674620"/>
                <a:gd name="connsiteX68" fmla="*/ 2532698 w 3511867"/>
                <a:gd name="connsiteY68" fmla="*/ 2395537 h 2674620"/>
                <a:gd name="connsiteX69" fmla="*/ 2519363 w 3511867"/>
                <a:gd name="connsiteY69" fmla="*/ 2394585 h 2674620"/>
                <a:gd name="connsiteX70" fmla="*/ 2506980 w 3511867"/>
                <a:gd name="connsiteY70" fmla="*/ 2395537 h 2674620"/>
                <a:gd name="connsiteX71" fmla="*/ 2502218 w 3511867"/>
                <a:gd name="connsiteY71" fmla="*/ 2397443 h 2674620"/>
                <a:gd name="connsiteX72" fmla="*/ 2492693 w 3511867"/>
                <a:gd name="connsiteY72" fmla="*/ 2400300 h 2674620"/>
                <a:gd name="connsiteX73" fmla="*/ 2476500 w 3511867"/>
                <a:gd name="connsiteY73" fmla="*/ 2402205 h 2674620"/>
                <a:gd name="connsiteX74" fmla="*/ 2476500 w 3511867"/>
                <a:gd name="connsiteY74" fmla="*/ 2399348 h 2674620"/>
                <a:gd name="connsiteX75" fmla="*/ 2486978 w 3511867"/>
                <a:gd name="connsiteY75" fmla="*/ 2382203 h 2674620"/>
                <a:gd name="connsiteX76" fmla="*/ 2494598 w 3511867"/>
                <a:gd name="connsiteY76" fmla="*/ 2373630 h 2674620"/>
                <a:gd name="connsiteX77" fmla="*/ 2495550 w 3511867"/>
                <a:gd name="connsiteY77" fmla="*/ 2364105 h 2674620"/>
                <a:gd name="connsiteX78" fmla="*/ 2494598 w 3511867"/>
                <a:gd name="connsiteY78" fmla="*/ 2344103 h 2674620"/>
                <a:gd name="connsiteX79" fmla="*/ 2493645 w 3511867"/>
                <a:gd name="connsiteY79" fmla="*/ 2331720 h 2674620"/>
                <a:gd name="connsiteX80" fmla="*/ 2499360 w 3511867"/>
                <a:gd name="connsiteY80" fmla="*/ 2326005 h 2674620"/>
                <a:gd name="connsiteX81" fmla="*/ 2495550 w 3511867"/>
                <a:gd name="connsiteY81" fmla="*/ 2317433 h 2674620"/>
                <a:gd name="connsiteX82" fmla="*/ 2493645 w 3511867"/>
                <a:gd name="connsiteY82" fmla="*/ 2305050 h 2674620"/>
                <a:gd name="connsiteX83" fmla="*/ 2500313 w 3511867"/>
                <a:gd name="connsiteY83" fmla="*/ 2303145 h 2674620"/>
                <a:gd name="connsiteX84" fmla="*/ 2504123 w 3511867"/>
                <a:gd name="connsiteY84" fmla="*/ 2321243 h 2674620"/>
                <a:gd name="connsiteX85" fmla="*/ 2508885 w 3511867"/>
                <a:gd name="connsiteY85" fmla="*/ 2310765 h 2674620"/>
                <a:gd name="connsiteX86" fmla="*/ 2509838 w 3511867"/>
                <a:gd name="connsiteY86" fmla="*/ 2298383 h 2674620"/>
                <a:gd name="connsiteX87" fmla="*/ 2513648 w 3511867"/>
                <a:gd name="connsiteY87" fmla="*/ 2289810 h 2674620"/>
                <a:gd name="connsiteX88" fmla="*/ 2513648 w 3511867"/>
                <a:gd name="connsiteY88" fmla="*/ 2279333 h 2674620"/>
                <a:gd name="connsiteX89" fmla="*/ 2513648 w 3511867"/>
                <a:gd name="connsiteY89" fmla="*/ 2262187 h 2674620"/>
                <a:gd name="connsiteX90" fmla="*/ 2522220 w 3511867"/>
                <a:gd name="connsiteY90" fmla="*/ 2249805 h 2674620"/>
                <a:gd name="connsiteX91" fmla="*/ 2536508 w 3511867"/>
                <a:gd name="connsiteY91" fmla="*/ 2235518 h 2674620"/>
                <a:gd name="connsiteX92" fmla="*/ 2540318 w 3511867"/>
                <a:gd name="connsiteY92" fmla="*/ 2223135 h 2674620"/>
                <a:gd name="connsiteX93" fmla="*/ 2528888 w 3511867"/>
                <a:gd name="connsiteY93" fmla="*/ 2211705 h 2674620"/>
                <a:gd name="connsiteX94" fmla="*/ 2515553 w 3511867"/>
                <a:gd name="connsiteY94" fmla="*/ 2211705 h 2674620"/>
                <a:gd name="connsiteX95" fmla="*/ 2503170 w 3511867"/>
                <a:gd name="connsiteY95" fmla="*/ 2218373 h 2674620"/>
                <a:gd name="connsiteX96" fmla="*/ 2481263 w 3511867"/>
                <a:gd name="connsiteY96" fmla="*/ 2214562 h 2674620"/>
                <a:gd name="connsiteX97" fmla="*/ 2470785 w 3511867"/>
                <a:gd name="connsiteY97" fmla="*/ 2214562 h 2674620"/>
                <a:gd name="connsiteX98" fmla="*/ 2445068 w 3511867"/>
                <a:gd name="connsiteY98" fmla="*/ 2224087 h 2674620"/>
                <a:gd name="connsiteX99" fmla="*/ 2431733 w 3511867"/>
                <a:gd name="connsiteY99" fmla="*/ 2225993 h 2674620"/>
                <a:gd name="connsiteX100" fmla="*/ 2427923 w 3511867"/>
                <a:gd name="connsiteY100" fmla="*/ 2232660 h 2674620"/>
                <a:gd name="connsiteX101" fmla="*/ 2418398 w 3511867"/>
                <a:gd name="connsiteY101" fmla="*/ 2249805 h 2674620"/>
                <a:gd name="connsiteX102" fmla="*/ 2414588 w 3511867"/>
                <a:gd name="connsiteY102" fmla="*/ 2277428 h 2674620"/>
                <a:gd name="connsiteX103" fmla="*/ 2409825 w 3511867"/>
                <a:gd name="connsiteY103" fmla="*/ 2284095 h 2674620"/>
                <a:gd name="connsiteX104" fmla="*/ 2406968 w 3511867"/>
                <a:gd name="connsiteY104" fmla="*/ 2295525 h 2674620"/>
                <a:gd name="connsiteX105" fmla="*/ 2396490 w 3511867"/>
                <a:gd name="connsiteY105" fmla="*/ 2304098 h 2674620"/>
                <a:gd name="connsiteX106" fmla="*/ 2390775 w 3511867"/>
                <a:gd name="connsiteY106" fmla="*/ 2310765 h 2674620"/>
                <a:gd name="connsiteX107" fmla="*/ 2377440 w 3511867"/>
                <a:gd name="connsiteY107" fmla="*/ 2308860 h 2674620"/>
                <a:gd name="connsiteX108" fmla="*/ 2370773 w 3511867"/>
                <a:gd name="connsiteY108" fmla="*/ 2306955 h 2674620"/>
                <a:gd name="connsiteX109" fmla="*/ 2353628 w 3511867"/>
                <a:gd name="connsiteY109" fmla="*/ 2315528 h 2674620"/>
                <a:gd name="connsiteX110" fmla="*/ 2346960 w 3511867"/>
                <a:gd name="connsiteY110" fmla="*/ 2317433 h 2674620"/>
                <a:gd name="connsiteX111" fmla="*/ 2329815 w 3511867"/>
                <a:gd name="connsiteY111" fmla="*/ 2319337 h 2674620"/>
                <a:gd name="connsiteX112" fmla="*/ 2319338 w 3511867"/>
                <a:gd name="connsiteY112" fmla="*/ 2318385 h 2674620"/>
                <a:gd name="connsiteX113" fmla="*/ 2309813 w 3511867"/>
                <a:gd name="connsiteY113" fmla="*/ 2322195 h 2674620"/>
                <a:gd name="connsiteX114" fmla="*/ 2297430 w 3511867"/>
                <a:gd name="connsiteY114" fmla="*/ 2326958 h 2674620"/>
                <a:gd name="connsiteX115" fmla="*/ 2290763 w 3511867"/>
                <a:gd name="connsiteY115" fmla="*/ 2319337 h 2674620"/>
                <a:gd name="connsiteX116" fmla="*/ 2281238 w 3511867"/>
                <a:gd name="connsiteY116" fmla="*/ 2310765 h 2674620"/>
                <a:gd name="connsiteX117" fmla="*/ 2274570 w 3511867"/>
                <a:gd name="connsiteY117" fmla="*/ 2310765 h 2674620"/>
                <a:gd name="connsiteX118" fmla="*/ 2261235 w 3511867"/>
                <a:gd name="connsiteY118" fmla="*/ 2306955 h 2674620"/>
                <a:gd name="connsiteX119" fmla="*/ 2252663 w 3511867"/>
                <a:gd name="connsiteY119" fmla="*/ 2300287 h 2674620"/>
                <a:gd name="connsiteX120" fmla="*/ 2245995 w 3511867"/>
                <a:gd name="connsiteY120" fmla="*/ 2283143 h 2674620"/>
                <a:gd name="connsiteX121" fmla="*/ 2239328 w 3511867"/>
                <a:gd name="connsiteY121" fmla="*/ 2268855 h 2674620"/>
                <a:gd name="connsiteX122" fmla="*/ 2229803 w 3511867"/>
                <a:gd name="connsiteY122" fmla="*/ 2259330 h 2674620"/>
                <a:gd name="connsiteX123" fmla="*/ 2217420 w 3511867"/>
                <a:gd name="connsiteY123" fmla="*/ 2245043 h 2674620"/>
                <a:gd name="connsiteX124" fmla="*/ 2213610 w 3511867"/>
                <a:gd name="connsiteY124" fmla="*/ 2232660 h 2674620"/>
                <a:gd name="connsiteX125" fmla="*/ 2199323 w 3511867"/>
                <a:gd name="connsiteY125" fmla="*/ 2213610 h 2674620"/>
                <a:gd name="connsiteX126" fmla="*/ 2192655 w 3511867"/>
                <a:gd name="connsiteY126" fmla="*/ 2198370 h 2674620"/>
                <a:gd name="connsiteX127" fmla="*/ 2193608 w 3511867"/>
                <a:gd name="connsiteY127" fmla="*/ 2174558 h 2674620"/>
                <a:gd name="connsiteX128" fmla="*/ 2197418 w 3511867"/>
                <a:gd name="connsiteY128" fmla="*/ 2165033 h 2674620"/>
                <a:gd name="connsiteX129" fmla="*/ 2196465 w 3511867"/>
                <a:gd name="connsiteY129" fmla="*/ 2151698 h 2674620"/>
                <a:gd name="connsiteX130" fmla="*/ 2194560 w 3511867"/>
                <a:gd name="connsiteY130" fmla="*/ 2142173 h 2674620"/>
                <a:gd name="connsiteX131" fmla="*/ 2204085 w 3511867"/>
                <a:gd name="connsiteY131" fmla="*/ 2132648 h 2674620"/>
                <a:gd name="connsiteX132" fmla="*/ 2197418 w 3511867"/>
                <a:gd name="connsiteY132" fmla="*/ 2108835 h 2674620"/>
                <a:gd name="connsiteX133" fmla="*/ 2210753 w 3511867"/>
                <a:gd name="connsiteY133" fmla="*/ 2093595 h 2674620"/>
                <a:gd name="connsiteX134" fmla="*/ 2212658 w 3511867"/>
                <a:gd name="connsiteY134" fmla="*/ 2085023 h 2674620"/>
                <a:gd name="connsiteX135" fmla="*/ 2212658 w 3511867"/>
                <a:gd name="connsiteY135" fmla="*/ 2085023 h 2674620"/>
                <a:gd name="connsiteX136" fmla="*/ 2213610 w 3511867"/>
                <a:gd name="connsiteY136" fmla="*/ 2076450 h 2674620"/>
                <a:gd name="connsiteX137" fmla="*/ 2212658 w 3511867"/>
                <a:gd name="connsiteY137" fmla="*/ 2060258 h 2674620"/>
                <a:gd name="connsiteX138" fmla="*/ 2207895 w 3511867"/>
                <a:gd name="connsiteY138" fmla="*/ 2042160 h 2674620"/>
                <a:gd name="connsiteX139" fmla="*/ 2199323 w 3511867"/>
                <a:gd name="connsiteY139" fmla="*/ 2029777 h 2674620"/>
                <a:gd name="connsiteX140" fmla="*/ 2205038 w 3511867"/>
                <a:gd name="connsiteY140" fmla="*/ 2016443 h 2674620"/>
                <a:gd name="connsiteX141" fmla="*/ 2213610 w 3511867"/>
                <a:gd name="connsiteY141" fmla="*/ 2009775 h 2674620"/>
                <a:gd name="connsiteX142" fmla="*/ 2221230 w 3511867"/>
                <a:gd name="connsiteY142" fmla="*/ 1993583 h 2674620"/>
                <a:gd name="connsiteX143" fmla="*/ 2229803 w 3511867"/>
                <a:gd name="connsiteY143" fmla="*/ 1991677 h 2674620"/>
                <a:gd name="connsiteX144" fmla="*/ 2236470 w 3511867"/>
                <a:gd name="connsiteY144" fmla="*/ 1984058 h 2674620"/>
                <a:gd name="connsiteX145" fmla="*/ 2247900 w 3511867"/>
                <a:gd name="connsiteY145" fmla="*/ 1984058 h 2674620"/>
                <a:gd name="connsiteX146" fmla="*/ 2267903 w 3511867"/>
                <a:gd name="connsiteY146" fmla="*/ 1976437 h 2674620"/>
                <a:gd name="connsiteX147" fmla="*/ 2272665 w 3511867"/>
                <a:gd name="connsiteY147" fmla="*/ 1969770 h 2674620"/>
                <a:gd name="connsiteX148" fmla="*/ 2283143 w 3511867"/>
                <a:gd name="connsiteY148" fmla="*/ 1961198 h 2674620"/>
                <a:gd name="connsiteX149" fmla="*/ 2284095 w 3511867"/>
                <a:gd name="connsiteY149" fmla="*/ 1954530 h 2674620"/>
                <a:gd name="connsiteX150" fmla="*/ 2292668 w 3511867"/>
                <a:gd name="connsiteY150" fmla="*/ 1950720 h 2674620"/>
                <a:gd name="connsiteX151" fmla="*/ 2306955 w 3511867"/>
                <a:gd name="connsiteY151" fmla="*/ 1951673 h 2674620"/>
                <a:gd name="connsiteX152" fmla="*/ 2331720 w 3511867"/>
                <a:gd name="connsiteY152" fmla="*/ 1939290 h 2674620"/>
                <a:gd name="connsiteX153" fmla="*/ 2341245 w 3511867"/>
                <a:gd name="connsiteY153" fmla="*/ 1944052 h 2674620"/>
                <a:gd name="connsiteX154" fmla="*/ 2352675 w 3511867"/>
                <a:gd name="connsiteY154" fmla="*/ 1947862 h 2674620"/>
                <a:gd name="connsiteX155" fmla="*/ 2366963 w 3511867"/>
                <a:gd name="connsiteY155" fmla="*/ 1949768 h 2674620"/>
                <a:gd name="connsiteX156" fmla="*/ 2376488 w 3511867"/>
                <a:gd name="connsiteY156" fmla="*/ 1947862 h 2674620"/>
                <a:gd name="connsiteX157" fmla="*/ 2394585 w 3511867"/>
                <a:gd name="connsiteY157" fmla="*/ 1950720 h 2674620"/>
                <a:gd name="connsiteX158" fmla="*/ 2405063 w 3511867"/>
                <a:gd name="connsiteY158" fmla="*/ 1954530 h 2674620"/>
                <a:gd name="connsiteX159" fmla="*/ 2408873 w 3511867"/>
                <a:gd name="connsiteY159" fmla="*/ 1962150 h 2674620"/>
                <a:gd name="connsiteX160" fmla="*/ 2420303 w 3511867"/>
                <a:gd name="connsiteY160" fmla="*/ 1964055 h 2674620"/>
                <a:gd name="connsiteX161" fmla="*/ 2426018 w 3511867"/>
                <a:gd name="connsiteY161" fmla="*/ 1961198 h 2674620"/>
                <a:gd name="connsiteX162" fmla="*/ 2429828 w 3511867"/>
                <a:gd name="connsiteY162" fmla="*/ 1960245 h 2674620"/>
                <a:gd name="connsiteX163" fmla="*/ 2430780 w 3511867"/>
                <a:gd name="connsiteY163" fmla="*/ 1965960 h 2674620"/>
                <a:gd name="connsiteX164" fmla="*/ 2444115 w 3511867"/>
                <a:gd name="connsiteY164" fmla="*/ 1956435 h 2674620"/>
                <a:gd name="connsiteX165" fmla="*/ 2451735 w 3511867"/>
                <a:gd name="connsiteY165" fmla="*/ 1960245 h 2674620"/>
                <a:gd name="connsiteX166" fmla="*/ 2459355 w 3511867"/>
                <a:gd name="connsiteY166" fmla="*/ 1966912 h 2674620"/>
                <a:gd name="connsiteX167" fmla="*/ 2465070 w 3511867"/>
                <a:gd name="connsiteY167" fmla="*/ 1958340 h 2674620"/>
                <a:gd name="connsiteX168" fmla="*/ 2458403 w 3511867"/>
                <a:gd name="connsiteY168" fmla="*/ 1946910 h 2674620"/>
                <a:gd name="connsiteX169" fmla="*/ 2458403 w 3511867"/>
                <a:gd name="connsiteY169" fmla="*/ 1939290 h 2674620"/>
                <a:gd name="connsiteX170" fmla="*/ 2451735 w 3511867"/>
                <a:gd name="connsiteY170" fmla="*/ 1935480 h 2674620"/>
                <a:gd name="connsiteX171" fmla="*/ 2447925 w 3511867"/>
                <a:gd name="connsiteY171" fmla="*/ 1930718 h 2674620"/>
                <a:gd name="connsiteX172" fmla="*/ 2432685 w 3511867"/>
                <a:gd name="connsiteY172" fmla="*/ 1927860 h 2674620"/>
                <a:gd name="connsiteX173" fmla="*/ 2445068 w 3511867"/>
                <a:gd name="connsiteY173" fmla="*/ 1925002 h 2674620"/>
                <a:gd name="connsiteX174" fmla="*/ 2458403 w 3511867"/>
                <a:gd name="connsiteY174" fmla="*/ 1925002 h 2674620"/>
                <a:gd name="connsiteX175" fmla="*/ 2466975 w 3511867"/>
                <a:gd name="connsiteY175" fmla="*/ 1924050 h 2674620"/>
                <a:gd name="connsiteX176" fmla="*/ 2477453 w 3511867"/>
                <a:gd name="connsiteY176" fmla="*/ 1922145 h 2674620"/>
                <a:gd name="connsiteX177" fmla="*/ 2495550 w 3511867"/>
                <a:gd name="connsiteY177" fmla="*/ 1929765 h 2674620"/>
                <a:gd name="connsiteX178" fmla="*/ 2498408 w 3511867"/>
                <a:gd name="connsiteY178" fmla="*/ 1924050 h 2674620"/>
                <a:gd name="connsiteX179" fmla="*/ 2505075 w 3511867"/>
                <a:gd name="connsiteY179" fmla="*/ 1918335 h 2674620"/>
                <a:gd name="connsiteX180" fmla="*/ 2520315 w 3511867"/>
                <a:gd name="connsiteY180" fmla="*/ 1925002 h 2674620"/>
                <a:gd name="connsiteX181" fmla="*/ 2529840 w 3511867"/>
                <a:gd name="connsiteY181" fmla="*/ 1920240 h 2674620"/>
                <a:gd name="connsiteX182" fmla="*/ 2542223 w 3511867"/>
                <a:gd name="connsiteY182" fmla="*/ 1921193 h 2674620"/>
                <a:gd name="connsiteX183" fmla="*/ 2559368 w 3511867"/>
                <a:gd name="connsiteY183" fmla="*/ 1922145 h 2674620"/>
                <a:gd name="connsiteX184" fmla="*/ 2573655 w 3511867"/>
                <a:gd name="connsiteY184" fmla="*/ 1925002 h 2674620"/>
                <a:gd name="connsiteX185" fmla="*/ 2576513 w 3511867"/>
                <a:gd name="connsiteY185" fmla="*/ 1931670 h 2674620"/>
                <a:gd name="connsiteX186" fmla="*/ 2584133 w 3511867"/>
                <a:gd name="connsiteY186" fmla="*/ 1940243 h 2674620"/>
                <a:gd name="connsiteX187" fmla="*/ 2593658 w 3511867"/>
                <a:gd name="connsiteY187" fmla="*/ 1946910 h 2674620"/>
                <a:gd name="connsiteX188" fmla="*/ 2610803 w 3511867"/>
                <a:gd name="connsiteY188" fmla="*/ 1943100 h 2674620"/>
                <a:gd name="connsiteX189" fmla="*/ 2620328 w 3511867"/>
                <a:gd name="connsiteY189" fmla="*/ 1938337 h 2674620"/>
                <a:gd name="connsiteX190" fmla="*/ 2631758 w 3511867"/>
                <a:gd name="connsiteY190" fmla="*/ 1937385 h 2674620"/>
                <a:gd name="connsiteX191" fmla="*/ 2638425 w 3511867"/>
                <a:gd name="connsiteY191" fmla="*/ 1943100 h 2674620"/>
                <a:gd name="connsiteX192" fmla="*/ 2649855 w 3511867"/>
                <a:gd name="connsiteY192" fmla="*/ 1950720 h 2674620"/>
                <a:gd name="connsiteX193" fmla="*/ 2658428 w 3511867"/>
                <a:gd name="connsiteY193" fmla="*/ 1957387 h 2674620"/>
                <a:gd name="connsiteX194" fmla="*/ 2665095 w 3511867"/>
                <a:gd name="connsiteY194" fmla="*/ 1968818 h 2674620"/>
                <a:gd name="connsiteX195" fmla="*/ 2670810 w 3511867"/>
                <a:gd name="connsiteY195" fmla="*/ 1978343 h 2674620"/>
                <a:gd name="connsiteX196" fmla="*/ 2671763 w 3511867"/>
                <a:gd name="connsiteY196" fmla="*/ 1985010 h 2674620"/>
                <a:gd name="connsiteX197" fmla="*/ 2667953 w 3511867"/>
                <a:gd name="connsiteY197" fmla="*/ 2004060 h 2674620"/>
                <a:gd name="connsiteX198" fmla="*/ 2667000 w 3511867"/>
                <a:gd name="connsiteY198" fmla="*/ 2015490 h 2674620"/>
                <a:gd name="connsiteX199" fmla="*/ 2678430 w 3511867"/>
                <a:gd name="connsiteY199" fmla="*/ 2029777 h 2674620"/>
                <a:gd name="connsiteX200" fmla="*/ 2687003 w 3511867"/>
                <a:gd name="connsiteY200" fmla="*/ 2039302 h 2674620"/>
                <a:gd name="connsiteX201" fmla="*/ 2690813 w 3511867"/>
                <a:gd name="connsiteY201" fmla="*/ 2045970 h 2674620"/>
                <a:gd name="connsiteX202" fmla="*/ 2694623 w 3511867"/>
                <a:gd name="connsiteY202" fmla="*/ 2056448 h 2674620"/>
                <a:gd name="connsiteX203" fmla="*/ 2692718 w 3511867"/>
                <a:gd name="connsiteY203" fmla="*/ 2065973 h 2674620"/>
                <a:gd name="connsiteX204" fmla="*/ 2702243 w 3511867"/>
                <a:gd name="connsiteY204" fmla="*/ 2077402 h 2674620"/>
                <a:gd name="connsiteX205" fmla="*/ 2708910 w 3511867"/>
                <a:gd name="connsiteY205" fmla="*/ 2077402 h 2674620"/>
                <a:gd name="connsiteX206" fmla="*/ 2716530 w 3511867"/>
                <a:gd name="connsiteY206" fmla="*/ 2080260 h 2674620"/>
                <a:gd name="connsiteX207" fmla="*/ 2720340 w 3511867"/>
                <a:gd name="connsiteY207" fmla="*/ 2095500 h 2674620"/>
                <a:gd name="connsiteX208" fmla="*/ 2727008 w 3511867"/>
                <a:gd name="connsiteY208" fmla="*/ 2099310 h 2674620"/>
                <a:gd name="connsiteX209" fmla="*/ 2734628 w 3511867"/>
                <a:gd name="connsiteY209" fmla="*/ 2103120 h 2674620"/>
                <a:gd name="connsiteX210" fmla="*/ 2743200 w 3511867"/>
                <a:gd name="connsiteY210" fmla="*/ 2094548 h 2674620"/>
                <a:gd name="connsiteX211" fmla="*/ 2746058 w 3511867"/>
                <a:gd name="connsiteY211" fmla="*/ 2085975 h 2674620"/>
                <a:gd name="connsiteX212" fmla="*/ 2752725 w 3511867"/>
                <a:gd name="connsiteY212" fmla="*/ 2075498 h 2674620"/>
                <a:gd name="connsiteX213" fmla="*/ 2753678 w 3511867"/>
                <a:gd name="connsiteY213" fmla="*/ 2065973 h 2674620"/>
                <a:gd name="connsiteX214" fmla="*/ 2750820 w 3511867"/>
                <a:gd name="connsiteY214" fmla="*/ 2054543 h 2674620"/>
                <a:gd name="connsiteX215" fmla="*/ 2750820 w 3511867"/>
                <a:gd name="connsiteY215" fmla="*/ 2040255 h 2674620"/>
                <a:gd name="connsiteX216" fmla="*/ 2751773 w 3511867"/>
                <a:gd name="connsiteY216" fmla="*/ 2033587 h 2674620"/>
                <a:gd name="connsiteX217" fmla="*/ 2747963 w 3511867"/>
                <a:gd name="connsiteY217" fmla="*/ 2026920 h 2674620"/>
                <a:gd name="connsiteX218" fmla="*/ 2742248 w 3511867"/>
                <a:gd name="connsiteY218" fmla="*/ 2016443 h 2674620"/>
                <a:gd name="connsiteX219" fmla="*/ 2737485 w 3511867"/>
                <a:gd name="connsiteY219" fmla="*/ 2005012 h 2674620"/>
                <a:gd name="connsiteX220" fmla="*/ 2735580 w 3511867"/>
                <a:gd name="connsiteY220" fmla="*/ 1998345 h 2674620"/>
                <a:gd name="connsiteX221" fmla="*/ 2731770 w 3511867"/>
                <a:gd name="connsiteY221" fmla="*/ 1977390 h 2674620"/>
                <a:gd name="connsiteX222" fmla="*/ 2735580 w 3511867"/>
                <a:gd name="connsiteY222" fmla="*/ 1965960 h 2674620"/>
                <a:gd name="connsiteX223" fmla="*/ 2727960 w 3511867"/>
                <a:gd name="connsiteY223" fmla="*/ 1954530 h 2674620"/>
                <a:gd name="connsiteX224" fmla="*/ 2716530 w 3511867"/>
                <a:gd name="connsiteY224" fmla="*/ 1942148 h 2674620"/>
                <a:gd name="connsiteX225" fmla="*/ 2713673 w 3511867"/>
                <a:gd name="connsiteY225" fmla="*/ 1926908 h 2674620"/>
                <a:gd name="connsiteX226" fmla="*/ 2712720 w 3511867"/>
                <a:gd name="connsiteY226" fmla="*/ 1914525 h 2674620"/>
                <a:gd name="connsiteX227" fmla="*/ 2713673 w 3511867"/>
                <a:gd name="connsiteY227" fmla="*/ 1902143 h 2674620"/>
                <a:gd name="connsiteX228" fmla="*/ 2714625 w 3511867"/>
                <a:gd name="connsiteY228" fmla="*/ 1887855 h 2674620"/>
                <a:gd name="connsiteX229" fmla="*/ 2726055 w 3511867"/>
                <a:gd name="connsiteY229" fmla="*/ 1870710 h 2674620"/>
                <a:gd name="connsiteX230" fmla="*/ 2733675 w 3511867"/>
                <a:gd name="connsiteY230" fmla="*/ 1859280 h 2674620"/>
                <a:gd name="connsiteX231" fmla="*/ 2758440 w 3511867"/>
                <a:gd name="connsiteY231" fmla="*/ 1839277 h 2674620"/>
                <a:gd name="connsiteX232" fmla="*/ 2772728 w 3511867"/>
                <a:gd name="connsiteY232" fmla="*/ 1827848 h 2674620"/>
                <a:gd name="connsiteX233" fmla="*/ 2781300 w 3511867"/>
                <a:gd name="connsiteY233" fmla="*/ 1819275 h 2674620"/>
                <a:gd name="connsiteX234" fmla="*/ 2790825 w 3511867"/>
                <a:gd name="connsiteY234" fmla="*/ 1806893 h 2674620"/>
                <a:gd name="connsiteX235" fmla="*/ 2801303 w 3511867"/>
                <a:gd name="connsiteY235" fmla="*/ 1801177 h 2674620"/>
                <a:gd name="connsiteX236" fmla="*/ 2816543 w 3511867"/>
                <a:gd name="connsiteY236" fmla="*/ 1802130 h 2674620"/>
                <a:gd name="connsiteX237" fmla="*/ 2824163 w 3511867"/>
                <a:gd name="connsiteY237" fmla="*/ 1795462 h 2674620"/>
                <a:gd name="connsiteX238" fmla="*/ 2840355 w 3511867"/>
                <a:gd name="connsiteY238" fmla="*/ 1779270 h 2674620"/>
                <a:gd name="connsiteX239" fmla="*/ 2853690 w 3511867"/>
                <a:gd name="connsiteY239" fmla="*/ 1771650 h 2674620"/>
                <a:gd name="connsiteX240" fmla="*/ 2860358 w 3511867"/>
                <a:gd name="connsiteY240" fmla="*/ 1772602 h 2674620"/>
                <a:gd name="connsiteX241" fmla="*/ 2869883 w 3511867"/>
                <a:gd name="connsiteY241" fmla="*/ 1764983 h 2674620"/>
                <a:gd name="connsiteX242" fmla="*/ 2855595 w 3511867"/>
                <a:gd name="connsiteY242" fmla="*/ 1753552 h 2674620"/>
                <a:gd name="connsiteX243" fmla="*/ 2860358 w 3511867"/>
                <a:gd name="connsiteY243" fmla="*/ 1747838 h 2674620"/>
                <a:gd name="connsiteX244" fmla="*/ 2871788 w 3511867"/>
                <a:gd name="connsiteY244" fmla="*/ 1747838 h 2674620"/>
                <a:gd name="connsiteX245" fmla="*/ 2887028 w 3511867"/>
                <a:gd name="connsiteY245" fmla="*/ 1736408 h 2674620"/>
                <a:gd name="connsiteX246" fmla="*/ 2888933 w 3511867"/>
                <a:gd name="connsiteY246" fmla="*/ 1728788 h 2674620"/>
                <a:gd name="connsiteX247" fmla="*/ 2875598 w 3511867"/>
                <a:gd name="connsiteY247" fmla="*/ 1722120 h 2674620"/>
                <a:gd name="connsiteX248" fmla="*/ 2876550 w 3511867"/>
                <a:gd name="connsiteY248" fmla="*/ 1712595 h 2674620"/>
                <a:gd name="connsiteX249" fmla="*/ 2880360 w 3511867"/>
                <a:gd name="connsiteY249" fmla="*/ 1706880 h 2674620"/>
                <a:gd name="connsiteX250" fmla="*/ 2880360 w 3511867"/>
                <a:gd name="connsiteY250" fmla="*/ 1692593 h 2674620"/>
                <a:gd name="connsiteX251" fmla="*/ 2873693 w 3511867"/>
                <a:gd name="connsiteY251" fmla="*/ 1685925 h 2674620"/>
                <a:gd name="connsiteX252" fmla="*/ 2863215 w 3511867"/>
                <a:gd name="connsiteY252" fmla="*/ 1681163 h 2674620"/>
                <a:gd name="connsiteX253" fmla="*/ 2855595 w 3511867"/>
                <a:gd name="connsiteY253" fmla="*/ 1673543 h 2674620"/>
                <a:gd name="connsiteX254" fmla="*/ 2867978 w 3511867"/>
                <a:gd name="connsiteY254" fmla="*/ 1672590 h 2674620"/>
                <a:gd name="connsiteX255" fmla="*/ 2863215 w 3511867"/>
                <a:gd name="connsiteY255" fmla="*/ 1664018 h 2674620"/>
                <a:gd name="connsiteX256" fmla="*/ 2857500 w 3511867"/>
                <a:gd name="connsiteY256" fmla="*/ 1653540 h 2674620"/>
                <a:gd name="connsiteX257" fmla="*/ 2855595 w 3511867"/>
                <a:gd name="connsiteY257" fmla="*/ 1635443 h 2674620"/>
                <a:gd name="connsiteX258" fmla="*/ 2865120 w 3511867"/>
                <a:gd name="connsiteY258" fmla="*/ 1632585 h 2674620"/>
                <a:gd name="connsiteX259" fmla="*/ 2876550 w 3511867"/>
                <a:gd name="connsiteY259" fmla="*/ 1603058 h 2674620"/>
                <a:gd name="connsiteX260" fmla="*/ 2875598 w 3511867"/>
                <a:gd name="connsiteY260" fmla="*/ 1627823 h 2674620"/>
                <a:gd name="connsiteX261" fmla="*/ 2876550 w 3511867"/>
                <a:gd name="connsiteY261" fmla="*/ 1639252 h 2674620"/>
                <a:gd name="connsiteX262" fmla="*/ 2886075 w 3511867"/>
                <a:gd name="connsiteY262" fmla="*/ 1650683 h 2674620"/>
                <a:gd name="connsiteX263" fmla="*/ 2882265 w 3511867"/>
                <a:gd name="connsiteY263" fmla="*/ 1664970 h 2674620"/>
                <a:gd name="connsiteX264" fmla="*/ 2895600 w 3511867"/>
                <a:gd name="connsiteY264" fmla="*/ 1661160 h 2674620"/>
                <a:gd name="connsiteX265" fmla="*/ 2899410 w 3511867"/>
                <a:gd name="connsiteY265" fmla="*/ 1648777 h 2674620"/>
                <a:gd name="connsiteX266" fmla="*/ 2906078 w 3511867"/>
                <a:gd name="connsiteY266" fmla="*/ 1642110 h 2674620"/>
                <a:gd name="connsiteX267" fmla="*/ 2908935 w 3511867"/>
                <a:gd name="connsiteY267" fmla="*/ 1631633 h 2674620"/>
                <a:gd name="connsiteX268" fmla="*/ 2902268 w 3511867"/>
                <a:gd name="connsiteY268" fmla="*/ 1619250 h 2674620"/>
                <a:gd name="connsiteX269" fmla="*/ 2899410 w 3511867"/>
                <a:gd name="connsiteY269" fmla="*/ 1612583 h 2674620"/>
                <a:gd name="connsiteX270" fmla="*/ 2898458 w 3511867"/>
                <a:gd name="connsiteY270" fmla="*/ 1604010 h 2674620"/>
                <a:gd name="connsiteX271" fmla="*/ 2906078 w 3511867"/>
                <a:gd name="connsiteY271" fmla="*/ 1611630 h 2674620"/>
                <a:gd name="connsiteX272" fmla="*/ 2914650 w 3511867"/>
                <a:gd name="connsiteY272" fmla="*/ 1610677 h 2674620"/>
                <a:gd name="connsiteX273" fmla="*/ 2920365 w 3511867"/>
                <a:gd name="connsiteY273" fmla="*/ 1609725 h 2674620"/>
                <a:gd name="connsiteX274" fmla="*/ 2939415 w 3511867"/>
                <a:gd name="connsiteY274" fmla="*/ 1589723 h 2674620"/>
                <a:gd name="connsiteX275" fmla="*/ 2941320 w 3511867"/>
                <a:gd name="connsiteY275" fmla="*/ 1577340 h 2674620"/>
                <a:gd name="connsiteX276" fmla="*/ 2944178 w 3511867"/>
                <a:gd name="connsiteY276" fmla="*/ 1564005 h 2674620"/>
                <a:gd name="connsiteX277" fmla="*/ 2934653 w 3511867"/>
                <a:gd name="connsiteY277" fmla="*/ 1557338 h 2674620"/>
                <a:gd name="connsiteX278" fmla="*/ 2938463 w 3511867"/>
                <a:gd name="connsiteY278" fmla="*/ 1544955 h 2674620"/>
                <a:gd name="connsiteX279" fmla="*/ 2947988 w 3511867"/>
                <a:gd name="connsiteY279" fmla="*/ 1541145 h 2674620"/>
                <a:gd name="connsiteX280" fmla="*/ 2946083 w 3511867"/>
                <a:gd name="connsiteY280" fmla="*/ 1555433 h 2674620"/>
                <a:gd name="connsiteX281" fmla="*/ 2956560 w 3511867"/>
                <a:gd name="connsiteY281" fmla="*/ 1547813 h 2674620"/>
                <a:gd name="connsiteX282" fmla="*/ 2962275 w 3511867"/>
                <a:gd name="connsiteY282" fmla="*/ 1544002 h 2674620"/>
                <a:gd name="connsiteX283" fmla="*/ 2971800 w 3511867"/>
                <a:gd name="connsiteY283" fmla="*/ 1537335 h 2674620"/>
                <a:gd name="connsiteX284" fmla="*/ 2986088 w 3511867"/>
                <a:gd name="connsiteY284" fmla="*/ 1537335 h 2674620"/>
                <a:gd name="connsiteX285" fmla="*/ 2994660 w 3511867"/>
                <a:gd name="connsiteY285" fmla="*/ 1536383 h 2674620"/>
                <a:gd name="connsiteX286" fmla="*/ 3017520 w 3511867"/>
                <a:gd name="connsiteY286" fmla="*/ 1532573 h 2674620"/>
                <a:gd name="connsiteX287" fmla="*/ 3024188 w 3511867"/>
                <a:gd name="connsiteY287" fmla="*/ 1530668 h 2674620"/>
                <a:gd name="connsiteX288" fmla="*/ 3031808 w 3511867"/>
                <a:gd name="connsiteY288" fmla="*/ 1520190 h 2674620"/>
                <a:gd name="connsiteX289" fmla="*/ 3039428 w 3511867"/>
                <a:gd name="connsiteY289" fmla="*/ 1518285 h 2674620"/>
                <a:gd name="connsiteX290" fmla="*/ 3050858 w 3511867"/>
                <a:gd name="connsiteY290" fmla="*/ 1509713 h 2674620"/>
                <a:gd name="connsiteX291" fmla="*/ 3045143 w 3511867"/>
                <a:gd name="connsiteY291" fmla="*/ 1500188 h 2674620"/>
                <a:gd name="connsiteX292" fmla="*/ 3043238 w 3511867"/>
                <a:gd name="connsiteY292" fmla="*/ 1489710 h 2674620"/>
                <a:gd name="connsiteX293" fmla="*/ 3039428 w 3511867"/>
                <a:gd name="connsiteY293" fmla="*/ 1483043 h 2674620"/>
                <a:gd name="connsiteX294" fmla="*/ 3044190 w 3511867"/>
                <a:gd name="connsiteY294" fmla="*/ 1469708 h 2674620"/>
                <a:gd name="connsiteX295" fmla="*/ 3050858 w 3511867"/>
                <a:gd name="connsiteY295" fmla="*/ 1454468 h 2674620"/>
                <a:gd name="connsiteX296" fmla="*/ 3063240 w 3511867"/>
                <a:gd name="connsiteY296" fmla="*/ 1442085 h 2674620"/>
                <a:gd name="connsiteX297" fmla="*/ 3072765 w 3511867"/>
                <a:gd name="connsiteY297" fmla="*/ 1433513 h 2674620"/>
                <a:gd name="connsiteX298" fmla="*/ 3084195 w 3511867"/>
                <a:gd name="connsiteY298" fmla="*/ 1434465 h 2674620"/>
                <a:gd name="connsiteX299" fmla="*/ 3097530 w 3511867"/>
                <a:gd name="connsiteY299" fmla="*/ 1430655 h 2674620"/>
                <a:gd name="connsiteX300" fmla="*/ 3102293 w 3511867"/>
                <a:gd name="connsiteY300" fmla="*/ 1420177 h 2674620"/>
                <a:gd name="connsiteX301" fmla="*/ 3114675 w 3511867"/>
                <a:gd name="connsiteY301" fmla="*/ 1415415 h 2674620"/>
                <a:gd name="connsiteX302" fmla="*/ 3127058 w 3511867"/>
                <a:gd name="connsiteY302" fmla="*/ 1413510 h 2674620"/>
                <a:gd name="connsiteX303" fmla="*/ 3145155 w 3511867"/>
                <a:gd name="connsiteY303" fmla="*/ 1407795 h 2674620"/>
                <a:gd name="connsiteX304" fmla="*/ 3148965 w 3511867"/>
                <a:gd name="connsiteY304" fmla="*/ 1404938 h 2674620"/>
                <a:gd name="connsiteX305" fmla="*/ 3154680 w 3511867"/>
                <a:gd name="connsiteY305" fmla="*/ 1398270 h 2674620"/>
                <a:gd name="connsiteX306" fmla="*/ 3164205 w 3511867"/>
                <a:gd name="connsiteY306" fmla="*/ 1397318 h 2674620"/>
                <a:gd name="connsiteX307" fmla="*/ 3164205 w 3511867"/>
                <a:gd name="connsiteY307" fmla="*/ 1397318 h 2674620"/>
                <a:gd name="connsiteX308" fmla="*/ 3162300 w 3511867"/>
                <a:gd name="connsiteY308" fmla="*/ 1385888 h 2674620"/>
                <a:gd name="connsiteX309" fmla="*/ 3162300 w 3511867"/>
                <a:gd name="connsiteY309" fmla="*/ 1385888 h 2674620"/>
                <a:gd name="connsiteX310" fmla="*/ 3163253 w 3511867"/>
                <a:gd name="connsiteY310" fmla="*/ 1384935 h 2674620"/>
                <a:gd name="connsiteX311" fmla="*/ 3181350 w 3511867"/>
                <a:gd name="connsiteY311" fmla="*/ 1383983 h 2674620"/>
                <a:gd name="connsiteX312" fmla="*/ 3188018 w 3511867"/>
                <a:gd name="connsiteY312" fmla="*/ 1375410 h 2674620"/>
                <a:gd name="connsiteX313" fmla="*/ 3197543 w 3511867"/>
                <a:gd name="connsiteY313" fmla="*/ 1382077 h 2674620"/>
                <a:gd name="connsiteX314" fmla="*/ 3212783 w 3511867"/>
                <a:gd name="connsiteY314" fmla="*/ 1376363 h 2674620"/>
                <a:gd name="connsiteX315" fmla="*/ 3225165 w 3511867"/>
                <a:gd name="connsiteY315" fmla="*/ 1372552 h 2674620"/>
                <a:gd name="connsiteX316" fmla="*/ 3229928 w 3511867"/>
                <a:gd name="connsiteY316" fmla="*/ 1364933 h 2674620"/>
                <a:gd name="connsiteX317" fmla="*/ 3232785 w 3511867"/>
                <a:gd name="connsiteY317" fmla="*/ 1364933 h 2674620"/>
                <a:gd name="connsiteX318" fmla="*/ 3235643 w 3511867"/>
                <a:gd name="connsiteY318" fmla="*/ 1371600 h 2674620"/>
                <a:gd name="connsiteX319" fmla="*/ 3239453 w 3511867"/>
                <a:gd name="connsiteY319" fmla="*/ 1378268 h 2674620"/>
                <a:gd name="connsiteX320" fmla="*/ 3254693 w 3511867"/>
                <a:gd name="connsiteY320" fmla="*/ 1374458 h 2674620"/>
                <a:gd name="connsiteX321" fmla="*/ 3261360 w 3511867"/>
                <a:gd name="connsiteY321" fmla="*/ 1381125 h 2674620"/>
                <a:gd name="connsiteX322" fmla="*/ 3254693 w 3511867"/>
                <a:gd name="connsiteY322" fmla="*/ 1387793 h 2674620"/>
                <a:gd name="connsiteX323" fmla="*/ 3240405 w 3511867"/>
                <a:gd name="connsiteY323" fmla="*/ 1386840 h 2674620"/>
                <a:gd name="connsiteX324" fmla="*/ 3223260 w 3511867"/>
                <a:gd name="connsiteY324" fmla="*/ 1391602 h 2674620"/>
                <a:gd name="connsiteX325" fmla="*/ 3213735 w 3511867"/>
                <a:gd name="connsiteY325" fmla="*/ 1392555 h 2674620"/>
                <a:gd name="connsiteX326" fmla="*/ 3195638 w 3511867"/>
                <a:gd name="connsiteY326" fmla="*/ 1407795 h 2674620"/>
                <a:gd name="connsiteX327" fmla="*/ 3183255 w 3511867"/>
                <a:gd name="connsiteY327" fmla="*/ 1422083 h 2674620"/>
                <a:gd name="connsiteX328" fmla="*/ 3182303 w 3511867"/>
                <a:gd name="connsiteY328" fmla="*/ 1432560 h 2674620"/>
                <a:gd name="connsiteX329" fmla="*/ 3185160 w 3511867"/>
                <a:gd name="connsiteY329" fmla="*/ 1442085 h 2674620"/>
                <a:gd name="connsiteX330" fmla="*/ 3199448 w 3511867"/>
                <a:gd name="connsiteY330" fmla="*/ 1444943 h 2674620"/>
                <a:gd name="connsiteX331" fmla="*/ 3219450 w 3511867"/>
                <a:gd name="connsiteY331" fmla="*/ 1438275 h 2674620"/>
                <a:gd name="connsiteX332" fmla="*/ 3237548 w 3511867"/>
                <a:gd name="connsiteY332" fmla="*/ 1421130 h 2674620"/>
                <a:gd name="connsiteX333" fmla="*/ 3245168 w 3511867"/>
                <a:gd name="connsiteY333" fmla="*/ 1410652 h 2674620"/>
                <a:gd name="connsiteX334" fmla="*/ 3260408 w 3511867"/>
                <a:gd name="connsiteY334" fmla="*/ 1404938 h 2674620"/>
                <a:gd name="connsiteX335" fmla="*/ 3284220 w 3511867"/>
                <a:gd name="connsiteY335" fmla="*/ 1399223 h 2674620"/>
                <a:gd name="connsiteX336" fmla="*/ 3306128 w 3511867"/>
                <a:gd name="connsiteY336" fmla="*/ 1393508 h 2674620"/>
                <a:gd name="connsiteX337" fmla="*/ 3328988 w 3511867"/>
                <a:gd name="connsiteY337" fmla="*/ 1383983 h 2674620"/>
                <a:gd name="connsiteX338" fmla="*/ 3338513 w 3511867"/>
                <a:gd name="connsiteY338" fmla="*/ 1376363 h 2674620"/>
                <a:gd name="connsiteX339" fmla="*/ 3350895 w 3511867"/>
                <a:gd name="connsiteY339" fmla="*/ 1375410 h 2674620"/>
                <a:gd name="connsiteX340" fmla="*/ 3341370 w 3511867"/>
                <a:gd name="connsiteY340" fmla="*/ 1367790 h 2674620"/>
                <a:gd name="connsiteX341" fmla="*/ 3340418 w 3511867"/>
                <a:gd name="connsiteY341" fmla="*/ 1357313 h 2674620"/>
                <a:gd name="connsiteX342" fmla="*/ 3325178 w 3511867"/>
                <a:gd name="connsiteY342" fmla="*/ 1357313 h 2674620"/>
                <a:gd name="connsiteX343" fmla="*/ 3312795 w 3511867"/>
                <a:gd name="connsiteY343" fmla="*/ 1364933 h 2674620"/>
                <a:gd name="connsiteX344" fmla="*/ 3305175 w 3511867"/>
                <a:gd name="connsiteY344" fmla="*/ 1359218 h 2674620"/>
                <a:gd name="connsiteX345" fmla="*/ 3284220 w 3511867"/>
                <a:gd name="connsiteY345" fmla="*/ 1364933 h 2674620"/>
                <a:gd name="connsiteX346" fmla="*/ 3275648 w 3511867"/>
                <a:gd name="connsiteY346" fmla="*/ 1354455 h 2674620"/>
                <a:gd name="connsiteX347" fmla="*/ 3263265 w 3511867"/>
                <a:gd name="connsiteY347" fmla="*/ 1355408 h 2674620"/>
                <a:gd name="connsiteX348" fmla="*/ 3251835 w 3511867"/>
                <a:gd name="connsiteY348" fmla="*/ 1345883 h 2674620"/>
                <a:gd name="connsiteX349" fmla="*/ 3241358 w 3511867"/>
                <a:gd name="connsiteY349" fmla="*/ 1342073 h 2674620"/>
                <a:gd name="connsiteX350" fmla="*/ 3234690 w 3511867"/>
                <a:gd name="connsiteY350" fmla="*/ 1336358 h 2674620"/>
                <a:gd name="connsiteX351" fmla="*/ 3233738 w 3511867"/>
                <a:gd name="connsiteY351" fmla="*/ 1328738 h 2674620"/>
                <a:gd name="connsiteX352" fmla="*/ 3230880 w 3511867"/>
                <a:gd name="connsiteY352" fmla="*/ 1322070 h 2674620"/>
                <a:gd name="connsiteX353" fmla="*/ 3222308 w 3511867"/>
                <a:gd name="connsiteY353" fmla="*/ 1312545 h 2674620"/>
                <a:gd name="connsiteX354" fmla="*/ 3215640 w 3511867"/>
                <a:gd name="connsiteY354" fmla="*/ 1302068 h 2674620"/>
                <a:gd name="connsiteX355" fmla="*/ 3229928 w 3511867"/>
                <a:gd name="connsiteY355" fmla="*/ 1285875 h 2674620"/>
                <a:gd name="connsiteX356" fmla="*/ 3224213 w 3511867"/>
                <a:gd name="connsiteY356" fmla="*/ 1276350 h 2674620"/>
                <a:gd name="connsiteX357" fmla="*/ 3204210 w 3511867"/>
                <a:gd name="connsiteY357" fmla="*/ 1281113 h 2674620"/>
                <a:gd name="connsiteX358" fmla="*/ 3200400 w 3511867"/>
                <a:gd name="connsiteY358" fmla="*/ 1274445 h 2674620"/>
                <a:gd name="connsiteX359" fmla="*/ 3193733 w 3511867"/>
                <a:gd name="connsiteY359" fmla="*/ 1267777 h 2674620"/>
                <a:gd name="connsiteX360" fmla="*/ 3223260 w 3511867"/>
                <a:gd name="connsiteY360" fmla="*/ 1264920 h 2674620"/>
                <a:gd name="connsiteX361" fmla="*/ 3236595 w 3511867"/>
                <a:gd name="connsiteY361" fmla="*/ 1256348 h 2674620"/>
                <a:gd name="connsiteX362" fmla="*/ 3248978 w 3511867"/>
                <a:gd name="connsiteY362" fmla="*/ 1243965 h 2674620"/>
                <a:gd name="connsiteX363" fmla="*/ 3236595 w 3511867"/>
                <a:gd name="connsiteY363" fmla="*/ 1234440 h 2674620"/>
                <a:gd name="connsiteX364" fmla="*/ 3226118 w 3511867"/>
                <a:gd name="connsiteY364" fmla="*/ 1223010 h 2674620"/>
                <a:gd name="connsiteX365" fmla="*/ 3206115 w 3511867"/>
                <a:gd name="connsiteY365" fmla="*/ 1218248 h 2674620"/>
                <a:gd name="connsiteX366" fmla="*/ 3195638 w 3511867"/>
                <a:gd name="connsiteY366" fmla="*/ 1217295 h 2674620"/>
                <a:gd name="connsiteX367" fmla="*/ 3174683 w 3511867"/>
                <a:gd name="connsiteY367" fmla="*/ 1223010 h 2674620"/>
                <a:gd name="connsiteX368" fmla="*/ 3168015 w 3511867"/>
                <a:gd name="connsiteY368" fmla="*/ 1226820 h 2674620"/>
                <a:gd name="connsiteX369" fmla="*/ 3155633 w 3511867"/>
                <a:gd name="connsiteY369" fmla="*/ 1232535 h 2674620"/>
                <a:gd name="connsiteX370" fmla="*/ 3141345 w 3511867"/>
                <a:gd name="connsiteY370" fmla="*/ 1236345 h 2674620"/>
                <a:gd name="connsiteX371" fmla="*/ 3126105 w 3511867"/>
                <a:gd name="connsiteY371" fmla="*/ 1240155 h 2674620"/>
                <a:gd name="connsiteX372" fmla="*/ 3107055 w 3511867"/>
                <a:gd name="connsiteY372" fmla="*/ 1252538 h 2674620"/>
                <a:gd name="connsiteX373" fmla="*/ 3094673 w 3511867"/>
                <a:gd name="connsiteY373" fmla="*/ 1261110 h 2674620"/>
                <a:gd name="connsiteX374" fmla="*/ 3070860 w 3511867"/>
                <a:gd name="connsiteY374" fmla="*/ 1281113 h 2674620"/>
                <a:gd name="connsiteX375" fmla="*/ 3060383 w 3511867"/>
                <a:gd name="connsiteY375" fmla="*/ 1288733 h 2674620"/>
                <a:gd name="connsiteX376" fmla="*/ 3037523 w 3511867"/>
                <a:gd name="connsiteY376" fmla="*/ 1308735 h 2674620"/>
                <a:gd name="connsiteX377" fmla="*/ 3044190 w 3511867"/>
                <a:gd name="connsiteY377" fmla="*/ 1293495 h 2674620"/>
                <a:gd name="connsiteX378" fmla="*/ 3060383 w 3511867"/>
                <a:gd name="connsiteY378" fmla="*/ 1282065 h 2674620"/>
                <a:gd name="connsiteX379" fmla="*/ 3072765 w 3511867"/>
                <a:gd name="connsiteY379" fmla="*/ 1269683 h 2674620"/>
                <a:gd name="connsiteX380" fmla="*/ 3079433 w 3511867"/>
                <a:gd name="connsiteY380" fmla="*/ 1260158 h 2674620"/>
                <a:gd name="connsiteX381" fmla="*/ 3085148 w 3511867"/>
                <a:gd name="connsiteY381" fmla="*/ 1253490 h 2674620"/>
                <a:gd name="connsiteX382" fmla="*/ 3100388 w 3511867"/>
                <a:gd name="connsiteY382" fmla="*/ 1245870 h 2674620"/>
                <a:gd name="connsiteX383" fmla="*/ 3109913 w 3511867"/>
                <a:gd name="connsiteY383" fmla="*/ 1233488 h 2674620"/>
                <a:gd name="connsiteX384" fmla="*/ 3119438 w 3511867"/>
                <a:gd name="connsiteY384" fmla="*/ 1227773 h 2674620"/>
                <a:gd name="connsiteX385" fmla="*/ 3126105 w 3511867"/>
                <a:gd name="connsiteY385" fmla="*/ 1225868 h 2674620"/>
                <a:gd name="connsiteX386" fmla="*/ 3135630 w 3511867"/>
                <a:gd name="connsiteY386" fmla="*/ 1224915 h 2674620"/>
                <a:gd name="connsiteX387" fmla="*/ 3149918 w 3511867"/>
                <a:gd name="connsiteY387" fmla="*/ 1216343 h 2674620"/>
                <a:gd name="connsiteX388" fmla="*/ 3158490 w 3511867"/>
                <a:gd name="connsiteY388" fmla="*/ 1206818 h 2674620"/>
                <a:gd name="connsiteX389" fmla="*/ 3170873 w 3511867"/>
                <a:gd name="connsiteY389" fmla="*/ 1193483 h 2674620"/>
                <a:gd name="connsiteX390" fmla="*/ 3188018 w 3511867"/>
                <a:gd name="connsiteY390" fmla="*/ 1185863 h 2674620"/>
                <a:gd name="connsiteX391" fmla="*/ 3197543 w 3511867"/>
                <a:gd name="connsiteY391" fmla="*/ 1183005 h 2674620"/>
                <a:gd name="connsiteX392" fmla="*/ 3235643 w 3511867"/>
                <a:gd name="connsiteY392" fmla="*/ 1182052 h 2674620"/>
                <a:gd name="connsiteX393" fmla="*/ 3247073 w 3511867"/>
                <a:gd name="connsiteY393" fmla="*/ 1180148 h 2674620"/>
                <a:gd name="connsiteX394" fmla="*/ 3265170 w 3511867"/>
                <a:gd name="connsiteY394" fmla="*/ 1176338 h 2674620"/>
                <a:gd name="connsiteX395" fmla="*/ 3270885 w 3511867"/>
                <a:gd name="connsiteY395" fmla="*/ 1180148 h 2674620"/>
                <a:gd name="connsiteX396" fmla="*/ 3274695 w 3511867"/>
                <a:gd name="connsiteY396" fmla="*/ 1183005 h 2674620"/>
                <a:gd name="connsiteX397" fmla="*/ 3287078 w 3511867"/>
                <a:gd name="connsiteY397" fmla="*/ 1183005 h 2674620"/>
                <a:gd name="connsiteX398" fmla="*/ 3307080 w 3511867"/>
                <a:gd name="connsiteY398" fmla="*/ 1182052 h 2674620"/>
                <a:gd name="connsiteX399" fmla="*/ 3313748 w 3511867"/>
                <a:gd name="connsiteY399" fmla="*/ 1186815 h 2674620"/>
                <a:gd name="connsiteX400" fmla="*/ 3339465 w 3511867"/>
                <a:gd name="connsiteY400" fmla="*/ 1186815 h 2674620"/>
                <a:gd name="connsiteX401" fmla="*/ 3353753 w 3511867"/>
                <a:gd name="connsiteY401" fmla="*/ 1183958 h 2674620"/>
                <a:gd name="connsiteX402" fmla="*/ 3378518 w 3511867"/>
                <a:gd name="connsiteY402" fmla="*/ 1173480 h 2674620"/>
                <a:gd name="connsiteX403" fmla="*/ 3390900 w 3511867"/>
                <a:gd name="connsiteY403" fmla="*/ 1169670 h 2674620"/>
                <a:gd name="connsiteX404" fmla="*/ 3415665 w 3511867"/>
                <a:gd name="connsiteY404" fmla="*/ 1152525 h 2674620"/>
                <a:gd name="connsiteX405" fmla="*/ 3427095 w 3511867"/>
                <a:gd name="connsiteY405" fmla="*/ 1139190 h 2674620"/>
                <a:gd name="connsiteX406" fmla="*/ 3439478 w 3511867"/>
                <a:gd name="connsiteY406" fmla="*/ 1136333 h 2674620"/>
                <a:gd name="connsiteX407" fmla="*/ 3459480 w 3511867"/>
                <a:gd name="connsiteY407" fmla="*/ 1133475 h 2674620"/>
                <a:gd name="connsiteX408" fmla="*/ 3475673 w 3511867"/>
                <a:gd name="connsiteY408" fmla="*/ 1128713 h 2674620"/>
                <a:gd name="connsiteX409" fmla="*/ 3494723 w 3511867"/>
                <a:gd name="connsiteY409" fmla="*/ 1122998 h 2674620"/>
                <a:gd name="connsiteX410" fmla="*/ 3507105 w 3511867"/>
                <a:gd name="connsiteY410" fmla="*/ 1113473 h 2674620"/>
                <a:gd name="connsiteX411" fmla="*/ 3511868 w 3511867"/>
                <a:gd name="connsiteY411" fmla="*/ 1103948 h 2674620"/>
                <a:gd name="connsiteX412" fmla="*/ 3502343 w 3511867"/>
                <a:gd name="connsiteY412" fmla="*/ 1093470 h 2674620"/>
                <a:gd name="connsiteX413" fmla="*/ 3498533 w 3511867"/>
                <a:gd name="connsiteY413" fmla="*/ 1084898 h 2674620"/>
                <a:gd name="connsiteX414" fmla="*/ 3509010 w 3511867"/>
                <a:gd name="connsiteY414" fmla="*/ 1068705 h 2674620"/>
                <a:gd name="connsiteX415" fmla="*/ 3505200 w 3511867"/>
                <a:gd name="connsiteY415" fmla="*/ 1055370 h 2674620"/>
                <a:gd name="connsiteX416" fmla="*/ 3506153 w 3511867"/>
                <a:gd name="connsiteY416" fmla="*/ 1042988 h 2674620"/>
                <a:gd name="connsiteX417" fmla="*/ 3486150 w 3511867"/>
                <a:gd name="connsiteY417" fmla="*/ 1032510 h 2674620"/>
                <a:gd name="connsiteX418" fmla="*/ 3467100 w 3511867"/>
                <a:gd name="connsiteY418" fmla="*/ 1028700 h 2674620"/>
                <a:gd name="connsiteX419" fmla="*/ 3458528 w 3511867"/>
                <a:gd name="connsiteY419" fmla="*/ 1035368 h 2674620"/>
                <a:gd name="connsiteX420" fmla="*/ 3455670 w 3511867"/>
                <a:gd name="connsiteY420" fmla="*/ 1044893 h 2674620"/>
                <a:gd name="connsiteX421" fmla="*/ 3453765 w 3511867"/>
                <a:gd name="connsiteY421" fmla="*/ 1028700 h 2674620"/>
                <a:gd name="connsiteX422" fmla="*/ 3444240 w 3511867"/>
                <a:gd name="connsiteY422" fmla="*/ 1017270 h 2674620"/>
                <a:gd name="connsiteX423" fmla="*/ 3424238 w 3511867"/>
                <a:gd name="connsiteY423" fmla="*/ 1021080 h 2674620"/>
                <a:gd name="connsiteX424" fmla="*/ 3410903 w 3511867"/>
                <a:gd name="connsiteY424" fmla="*/ 1028700 h 2674620"/>
                <a:gd name="connsiteX425" fmla="*/ 3400425 w 3511867"/>
                <a:gd name="connsiteY425" fmla="*/ 1033463 h 2674620"/>
                <a:gd name="connsiteX426" fmla="*/ 3392805 w 3511867"/>
                <a:gd name="connsiteY426" fmla="*/ 1040130 h 2674620"/>
                <a:gd name="connsiteX427" fmla="*/ 3373755 w 3511867"/>
                <a:gd name="connsiteY427" fmla="*/ 1049655 h 2674620"/>
                <a:gd name="connsiteX428" fmla="*/ 3363278 w 3511867"/>
                <a:gd name="connsiteY428" fmla="*/ 1045845 h 2674620"/>
                <a:gd name="connsiteX429" fmla="*/ 3364230 w 3511867"/>
                <a:gd name="connsiteY429" fmla="*/ 1037272 h 2674620"/>
                <a:gd name="connsiteX430" fmla="*/ 3385185 w 3511867"/>
                <a:gd name="connsiteY430" fmla="*/ 1035368 h 2674620"/>
                <a:gd name="connsiteX431" fmla="*/ 3394710 w 3511867"/>
                <a:gd name="connsiteY431" fmla="*/ 1026795 h 2674620"/>
                <a:gd name="connsiteX432" fmla="*/ 3401378 w 3511867"/>
                <a:gd name="connsiteY432" fmla="*/ 1022033 h 2674620"/>
                <a:gd name="connsiteX433" fmla="*/ 3408998 w 3511867"/>
                <a:gd name="connsiteY433" fmla="*/ 1017270 h 2674620"/>
                <a:gd name="connsiteX434" fmla="*/ 3425190 w 3511867"/>
                <a:gd name="connsiteY434" fmla="*/ 1016318 h 2674620"/>
                <a:gd name="connsiteX435" fmla="*/ 3437573 w 3511867"/>
                <a:gd name="connsiteY435" fmla="*/ 1012508 h 2674620"/>
                <a:gd name="connsiteX436" fmla="*/ 3449003 w 3511867"/>
                <a:gd name="connsiteY436" fmla="*/ 1008697 h 2674620"/>
                <a:gd name="connsiteX437" fmla="*/ 3458528 w 3511867"/>
                <a:gd name="connsiteY437" fmla="*/ 1003935 h 2674620"/>
                <a:gd name="connsiteX438" fmla="*/ 3444240 w 3511867"/>
                <a:gd name="connsiteY438" fmla="*/ 997268 h 2674620"/>
                <a:gd name="connsiteX439" fmla="*/ 3438525 w 3511867"/>
                <a:gd name="connsiteY439" fmla="*/ 982980 h 2674620"/>
                <a:gd name="connsiteX440" fmla="*/ 3421380 w 3511867"/>
                <a:gd name="connsiteY440" fmla="*/ 986790 h 2674620"/>
                <a:gd name="connsiteX441" fmla="*/ 3411855 w 3511867"/>
                <a:gd name="connsiteY441" fmla="*/ 987743 h 2674620"/>
                <a:gd name="connsiteX442" fmla="*/ 3408045 w 3511867"/>
                <a:gd name="connsiteY442" fmla="*/ 977265 h 2674620"/>
                <a:gd name="connsiteX443" fmla="*/ 3399473 w 3511867"/>
                <a:gd name="connsiteY443" fmla="*/ 970597 h 2674620"/>
                <a:gd name="connsiteX444" fmla="*/ 3390900 w 3511867"/>
                <a:gd name="connsiteY444" fmla="*/ 979170 h 2674620"/>
                <a:gd name="connsiteX445" fmla="*/ 3381375 w 3511867"/>
                <a:gd name="connsiteY445" fmla="*/ 983933 h 2674620"/>
                <a:gd name="connsiteX446" fmla="*/ 3385185 w 3511867"/>
                <a:gd name="connsiteY446" fmla="*/ 974408 h 2674620"/>
                <a:gd name="connsiteX447" fmla="*/ 3375660 w 3511867"/>
                <a:gd name="connsiteY447" fmla="*/ 970597 h 2674620"/>
                <a:gd name="connsiteX448" fmla="*/ 3368040 w 3511867"/>
                <a:gd name="connsiteY448" fmla="*/ 968693 h 2674620"/>
                <a:gd name="connsiteX449" fmla="*/ 3364230 w 3511867"/>
                <a:gd name="connsiteY449" fmla="*/ 954405 h 2674620"/>
                <a:gd name="connsiteX450" fmla="*/ 3358515 w 3511867"/>
                <a:gd name="connsiteY450" fmla="*/ 946785 h 2674620"/>
                <a:gd name="connsiteX451" fmla="*/ 3354705 w 3511867"/>
                <a:gd name="connsiteY451" fmla="*/ 942975 h 2674620"/>
                <a:gd name="connsiteX452" fmla="*/ 3350895 w 3511867"/>
                <a:gd name="connsiteY452" fmla="*/ 942022 h 2674620"/>
                <a:gd name="connsiteX453" fmla="*/ 3348038 w 3511867"/>
                <a:gd name="connsiteY453" fmla="*/ 945833 h 2674620"/>
                <a:gd name="connsiteX454" fmla="*/ 3339465 w 3511867"/>
                <a:gd name="connsiteY454" fmla="*/ 936308 h 2674620"/>
                <a:gd name="connsiteX455" fmla="*/ 3331845 w 3511867"/>
                <a:gd name="connsiteY455" fmla="*/ 924877 h 2674620"/>
                <a:gd name="connsiteX456" fmla="*/ 3325178 w 3511867"/>
                <a:gd name="connsiteY456" fmla="*/ 918210 h 2674620"/>
                <a:gd name="connsiteX457" fmla="*/ 3317558 w 3511867"/>
                <a:gd name="connsiteY457" fmla="*/ 912495 h 2674620"/>
                <a:gd name="connsiteX458" fmla="*/ 3316605 w 3511867"/>
                <a:gd name="connsiteY458" fmla="*/ 905827 h 2674620"/>
                <a:gd name="connsiteX459" fmla="*/ 3330893 w 3511867"/>
                <a:gd name="connsiteY459" fmla="*/ 902970 h 2674620"/>
                <a:gd name="connsiteX460" fmla="*/ 3332798 w 3511867"/>
                <a:gd name="connsiteY460" fmla="*/ 893445 h 2674620"/>
                <a:gd name="connsiteX461" fmla="*/ 3326130 w 3511867"/>
                <a:gd name="connsiteY461" fmla="*/ 880110 h 2674620"/>
                <a:gd name="connsiteX462" fmla="*/ 3316605 w 3511867"/>
                <a:gd name="connsiteY462" fmla="*/ 870585 h 2674620"/>
                <a:gd name="connsiteX463" fmla="*/ 3314700 w 3511867"/>
                <a:gd name="connsiteY463" fmla="*/ 861060 h 2674620"/>
                <a:gd name="connsiteX464" fmla="*/ 3320415 w 3511867"/>
                <a:gd name="connsiteY464" fmla="*/ 854393 h 2674620"/>
                <a:gd name="connsiteX465" fmla="*/ 3305175 w 3511867"/>
                <a:gd name="connsiteY465" fmla="*/ 843915 h 2674620"/>
                <a:gd name="connsiteX466" fmla="*/ 3295650 w 3511867"/>
                <a:gd name="connsiteY466" fmla="*/ 838200 h 2674620"/>
                <a:gd name="connsiteX467" fmla="*/ 3291840 w 3511867"/>
                <a:gd name="connsiteY467" fmla="*/ 829627 h 2674620"/>
                <a:gd name="connsiteX468" fmla="*/ 3285173 w 3511867"/>
                <a:gd name="connsiteY468" fmla="*/ 822008 h 2674620"/>
                <a:gd name="connsiteX469" fmla="*/ 3276600 w 3511867"/>
                <a:gd name="connsiteY469" fmla="*/ 820102 h 2674620"/>
                <a:gd name="connsiteX470" fmla="*/ 3274695 w 3511867"/>
                <a:gd name="connsiteY470" fmla="*/ 800100 h 2674620"/>
                <a:gd name="connsiteX471" fmla="*/ 3270885 w 3511867"/>
                <a:gd name="connsiteY471" fmla="*/ 798195 h 2674620"/>
                <a:gd name="connsiteX472" fmla="*/ 3264218 w 3511867"/>
                <a:gd name="connsiteY472" fmla="*/ 789622 h 2674620"/>
                <a:gd name="connsiteX473" fmla="*/ 3260408 w 3511867"/>
                <a:gd name="connsiteY473" fmla="*/ 782955 h 2674620"/>
                <a:gd name="connsiteX474" fmla="*/ 3258503 w 3511867"/>
                <a:gd name="connsiteY474" fmla="*/ 776288 h 2674620"/>
                <a:gd name="connsiteX475" fmla="*/ 3248978 w 3511867"/>
                <a:gd name="connsiteY475" fmla="*/ 769620 h 2674620"/>
                <a:gd name="connsiteX476" fmla="*/ 3242310 w 3511867"/>
                <a:gd name="connsiteY476" fmla="*/ 756285 h 2674620"/>
                <a:gd name="connsiteX477" fmla="*/ 3237548 w 3511867"/>
                <a:gd name="connsiteY477" fmla="*/ 746760 h 2674620"/>
                <a:gd name="connsiteX478" fmla="*/ 3233738 w 3511867"/>
                <a:gd name="connsiteY478" fmla="*/ 737235 h 2674620"/>
                <a:gd name="connsiteX479" fmla="*/ 3220403 w 3511867"/>
                <a:gd name="connsiteY479" fmla="*/ 755333 h 2674620"/>
                <a:gd name="connsiteX480" fmla="*/ 3216593 w 3511867"/>
                <a:gd name="connsiteY480" fmla="*/ 760095 h 2674620"/>
                <a:gd name="connsiteX481" fmla="*/ 3216593 w 3511867"/>
                <a:gd name="connsiteY481" fmla="*/ 760095 h 2674620"/>
                <a:gd name="connsiteX482" fmla="*/ 3204210 w 3511867"/>
                <a:gd name="connsiteY482" fmla="*/ 767715 h 2674620"/>
                <a:gd name="connsiteX483" fmla="*/ 3208020 w 3511867"/>
                <a:gd name="connsiteY483" fmla="*/ 777240 h 2674620"/>
                <a:gd name="connsiteX484" fmla="*/ 3210878 w 3511867"/>
                <a:gd name="connsiteY484" fmla="*/ 785813 h 2674620"/>
                <a:gd name="connsiteX485" fmla="*/ 3202305 w 3511867"/>
                <a:gd name="connsiteY485" fmla="*/ 788670 h 2674620"/>
                <a:gd name="connsiteX486" fmla="*/ 3197543 w 3511867"/>
                <a:gd name="connsiteY486" fmla="*/ 801052 h 2674620"/>
                <a:gd name="connsiteX487" fmla="*/ 3201353 w 3511867"/>
                <a:gd name="connsiteY487" fmla="*/ 806768 h 2674620"/>
                <a:gd name="connsiteX488" fmla="*/ 3190875 w 3511867"/>
                <a:gd name="connsiteY488" fmla="*/ 826770 h 2674620"/>
                <a:gd name="connsiteX489" fmla="*/ 3178493 w 3511867"/>
                <a:gd name="connsiteY489" fmla="*/ 814388 h 2674620"/>
                <a:gd name="connsiteX490" fmla="*/ 3172778 w 3511867"/>
                <a:gd name="connsiteY490" fmla="*/ 817245 h 2674620"/>
                <a:gd name="connsiteX491" fmla="*/ 3165158 w 3511867"/>
                <a:gd name="connsiteY491" fmla="*/ 823913 h 2674620"/>
                <a:gd name="connsiteX492" fmla="*/ 3162300 w 3511867"/>
                <a:gd name="connsiteY492" fmla="*/ 826770 h 2674620"/>
                <a:gd name="connsiteX493" fmla="*/ 3163253 w 3511867"/>
                <a:gd name="connsiteY493" fmla="*/ 828675 h 2674620"/>
                <a:gd name="connsiteX494" fmla="*/ 3154680 w 3511867"/>
                <a:gd name="connsiteY494" fmla="*/ 833438 h 2674620"/>
                <a:gd name="connsiteX495" fmla="*/ 3143250 w 3511867"/>
                <a:gd name="connsiteY495" fmla="*/ 838200 h 2674620"/>
                <a:gd name="connsiteX496" fmla="*/ 3136583 w 3511867"/>
                <a:gd name="connsiteY496" fmla="*/ 830580 h 2674620"/>
                <a:gd name="connsiteX497" fmla="*/ 3128963 w 3511867"/>
                <a:gd name="connsiteY497" fmla="*/ 832485 h 2674620"/>
                <a:gd name="connsiteX498" fmla="*/ 3121343 w 3511867"/>
                <a:gd name="connsiteY498" fmla="*/ 840105 h 2674620"/>
                <a:gd name="connsiteX499" fmla="*/ 3114675 w 3511867"/>
                <a:gd name="connsiteY499" fmla="*/ 833438 h 2674620"/>
                <a:gd name="connsiteX500" fmla="*/ 3120390 w 3511867"/>
                <a:gd name="connsiteY500" fmla="*/ 822008 h 2674620"/>
                <a:gd name="connsiteX501" fmla="*/ 3115628 w 3511867"/>
                <a:gd name="connsiteY501" fmla="*/ 806768 h 2674620"/>
                <a:gd name="connsiteX502" fmla="*/ 3110865 w 3511867"/>
                <a:gd name="connsiteY502" fmla="*/ 802958 h 2674620"/>
                <a:gd name="connsiteX503" fmla="*/ 3086100 w 3511867"/>
                <a:gd name="connsiteY503" fmla="*/ 811530 h 2674620"/>
                <a:gd name="connsiteX504" fmla="*/ 3076575 w 3511867"/>
                <a:gd name="connsiteY504" fmla="*/ 817245 h 2674620"/>
                <a:gd name="connsiteX505" fmla="*/ 3069908 w 3511867"/>
                <a:gd name="connsiteY505" fmla="*/ 802005 h 2674620"/>
                <a:gd name="connsiteX506" fmla="*/ 3080385 w 3511867"/>
                <a:gd name="connsiteY506" fmla="*/ 804863 h 2674620"/>
                <a:gd name="connsiteX507" fmla="*/ 3087053 w 3511867"/>
                <a:gd name="connsiteY507" fmla="*/ 802005 h 2674620"/>
                <a:gd name="connsiteX508" fmla="*/ 3088005 w 3511867"/>
                <a:gd name="connsiteY508" fmla="*/ 801052 h 2674620"/>
                <a:gd name="connsiteX509" fmla="*/ 3086100 w 3511867"/>
                <a:gd name="connsiteY509" fmla="*/ 795338 h 2674620"/>
                <a:gd name="connsiteX510" fmla="*/ 3082290 w 3511867"/>
                <a:gd name="connsiteY510" fmla="*/ 790575 h 2674620"/>
                <a:gd name="connsiteX511" fmla="*/ 3072765 w 3511867"/>
                <a:gd name="connsiteY511" fmla="*/ 772477 h 2674620"/>
                <a:gd name="connsiteX512" fmla="*/ 3070860 w 3511867"/>
                <a:gd name="connsiteY512" fmla="*/ 762952 h 2674620"/>
                <a:gd name="connsiteX513" fmla="*/ 3074670 w 3511867"/>
                <a:gd name="connsiteY513" fmla="*/ 751522 h 2674620"/>
                <a:gd name="connsiteX514" fmla="*/ 3071813 w 3511867"/>
                <a:gd name="connsiteY514" fmla="*/ 740093 h 2674620"/>
                <a:gd name="connsiteX515" fmla="*/ 3072765 w 3511867"/>
                <a:gd name="connsiteY515" fmla="*/ 727710 h 2674620"/>
                <a:gd name="connsiteX516" fmla="*/ 3082290 w 3511867"/>
                <a:gd name="connsiteY516" fmla="*/ 708660 h 2674620"/>
                <a:gd name="connsiteX517" fmla="*/ 3069908 w 3511867"/>
                <a:gd name="connsiteY517" fmla="*/ 704850 h 2674620"/>
                <a:gd name="connsiteX518" fmla="*/ 3057525 w 3511867"/>
                <a:gd name="connsiteY518" fmla="*/ 708660 h 2674620"/>
                <a:gd name="connsiteX519" fmla="*/ 3051810 w 3511867"/>
                <a:gd name="connsiteY519" fmla="*/ 701993 h 2674620"/>
                <a:gd name="connsiteX520" fmla="*/ 3037523 w 3511867"/>
                <a:gd name="connsiteY520" fmla="*/ 704850 h 2674620"/>
                <a:gd name="connsiteX521" fmla="*/ 3030855 w 3511867"/>
                <a:gd name="connsiteY521" fmla="*/ 703897 h 2674620"/>
                <a:gd name="connsiteX522" fmla="*/ 3015615 w 3511867"/>
                <a:gd name="connsiteY522" fmla="*/ 698183 h 2674620"/>
                <a:gd name="connsiteX523" fmla="*/ 3009900 w 3511867"/>
                <a:gd name="connsiteY523" fmla="*/ 689610 h 2674620"/>
                <a:gd name="connsiteX524" fmla="*/ 3007043 w 3511867"/>
                <a:gd name="connsiteY524" fmla="*/ 677227 h 2674620"/>
                <a:gd name="connsiteX525" fmla="*/ 2997518 w 3511867"/>
                <a:gd name="connsiteY525" fmla="*/ 669608 h 2674620"/>
                <a:gd name="connsiteX526" fmla="*/ 2984183 w 3511867"/>
                <a:gd name="connsiteY526" fmla="*/ 667702 h 2674620"/>
                <a:gd name="connsiteX527" fmla="*/ 2982278 w 3511867"/>
                <a:gd name="connsiteY527" fmla="*/ 660083 h 2674620"/>
                <a:gd name="connsiteX528" fmla="*/ 2975610 w 3511867"/>
                <a:gd name="connsiteY528" fmla="*/ 650558 h 2674620"/>
                <a:gd name="connsiteX529" fmla="*/ 2963228 w 3511867"/>
                <a:gd name="connsiteY529" fmla="*/ 641033 h 2674620"/>
                <a:gd name="connsiteX530" fmla="*/ 2951798 w 3511867"/>
                <a:gd name="connsiteY530" fmla="*/ 644843 h 2674620"/>
                <a:gd name="connsiteX531" fmla="*/ 2929890 w 3511867"/>
                <a:gd name="connsiteY531" fmla="*/ 643890 h 2674620"/>
                <a:gd name="connsiteX532" fmla="*/ 2920365 w 3511867"/>
                <a:gd name="connsiteY532" fmla="*/ 648652 h 2674620"/>
                <a:gd name="connsiteX533" fmla="*/ 2913698 w 3511867"/>
                <a:gd name="connsiteY533" fmla="*/ 651510 h 2674620"/>
                <a:gd name="connsiteX534" fmla="*/ 2905125 w 3511867"/>
                <a:gd name="connsiteY534" fmla="*/ 644843 h 2674620"/>
                <a:gd name="connsiteX535" fmla="*/ 2896553 w 3511867"/>
                <a:gd name="connsiteY535" fmla="*/ 643890 h 2674620"/>
                <a:gd name="connsiteX536" fmla="*/ 2889885 w 3511867"/>
                <a:gd name="connsiteY536" fmla="*/ 644843 h 2674620"/>
                <a:gd name="connsiteX537" fmla="*/ 2881313 w 3511867"/>
                <a:gd name="connsiteY537" fmla="*/ 645795 h 2674620"/>
                <a:gd name="connsiteX538" fmla="*/ 2877503 w 3511867"/>
                <a:gd name="connsiteY538" fmla="*/ 637222 h 2674620"/>
                <a:gd name="connsiteX539" fmla="*/ 2867978 w 3511867"/>
                <a:gd name="connsiteY539" fmla="*/ 633413 h 2674620"/>
                <a:gd name="connsiteX540" fmla="*/ 2849880 w 3511867"/>
                <a:gd name="connsiteY540" fmla="*/ 635318 h 2674620"/>
                <a:gd name="connsiteX541" fmla="*/ 2839403 w 3511867"/>
                <a:gd name="connsiteY541" fmla="*/ 628650 h 2674620"/>
                <a:gd name="connsiteX542" fmla="*/ 2827020 w 3511867"/>
                <a:gd name="connsiteY542" fmla="*/ 633413 h 2674620"/>
                <a:gd name="connsiteX543" fmla="*/ 2811780 w 3511867"/>
                <a:gd name="connsiteY543" fmla="*/ 640080 h 2674620"/>
                <a:gd name="connsiteX544" fmla="*/ 2807970 w 3511867"/>
                <a:gd name="connsiteY544" fmla="*/ 650558 h 2674620"/>
                <a:gd name="connsiteX545" fmla="*/ 2814638 w 3511867"/>
                <a:gd name="connsiteY545" fmla="*/ 664845 h 2674620"/>
                <a:gd name="connsiteX546" fmla="*/ 2820353 w 3511867"/>
                <a:gd name="connsiteY546" fmla="*/ 680085 h 2674620"/>
                <a:gd name="connsiteX547" fmla="*/ 2822258 w 3511867"/>
                <a:gd name="connsiteY547" fmla="*/ 685800 h 2674620"/>
                <a:gd name="connsiteX548" fmla="*/ 2819400 w 3511867"/>
                <a:gd name="connsiteY548" fmla="*/ 705802 h 2674620"/>
                <a:gd name="connsiteX549" fmla="*/ 2815590 w 3511867"/>
                <a:gd name="connsiteY549" fmla="*/ 715327 h 2674620"/>
                <a:gd name="connsiteX550" fmla="*/ 2817495 w 3511867"/>
                <a:gd name="connsiteY550" fmla="*/ 724852 h 2674620"/>
                <a:gd name="connsiteX551" fmla="*/ 2827020 w 3511867"/>
                <a:gd name="connsiteY551" fmla="*/ 739140 h 2674620"/>
                <a:gd name="connsiteX552" fmla="*/ 2827973 w 3511867"/>
                <a:gd name="connsiteY552" fmla="*/ 748665 h 2674620"/>
                <a:gd name="connsiteX553" fmla="*/ 2832735 w 3511867"/>
                <a:gd name="connsiteY553" fmla="*/ 758190 h 2674620"/>
                <a:gd name="connsiteX554" fmla="*/ 2833688 w 3511867"/>
                <a:gd name="connsiteY554" fmla="*/ 771525 h 2674620"/>
                <a:gd name="connsiteX555" fmla="*/ 2821305 w 3511867"/>
                <a:gd name="connsiteY555" fmla="*/ 775335 h 2674620"/>
                <a:gd name="connsiteX556" fmla="*/ 2814638 w 3511867"/>
                <a:gd name="connsiteY556" fmla="*/ 792480 h 2674620"/>
                <a:gd name="connsiteX557" fmla="*/ 2803208 w 3511867"/>
                <a:gd name="connsiteY557" fmla="*/ 800100 h 2674620"/>
                <a:gd name="connsiteX558" fmla="*/ 2799398 w 3511867"/>
                <a:gd name="connsiteY558" fmla="*/ 807720 h 2674620"/>
                <a:gd name="connsiteX559" fmla="*/ 2791778 w 3511867"/>
                <a:gd name="connsiteY559" fmla="*/ 820102 h 2674620"/>
                <a:gd name="connsiteX560" fmla="*/ 2817495 w 3511867"/>
                <a:gd name="connsiteY560" fmla="*/ 829627 h 2674620"/>
                <a:gd name="connsiteX561" fmla="*/ 2837498 w 3511867"/>
                <a:gd name="connsiteY561" fmla="*/ 838200 h 2674620"/>
                <a:gd name="connsiteX562" fmla="*/ 2844165 w 3511867"/>
                <a:gd name="connsiteY562" fmla="*/ 847725 h 2674620"/>
                <a:gd name="connsiteX563" fmla="*/ 2853690 w 3511867"/>
                <a:gd name="connsiteY563" fmla="*/ 862965 h 2674620"/>
                <a:gd name="connsiteX564" fmla="*/ 2857500 w 3511867"/>
                <a:gd name="connsiteY564" fmla="*/ 872490 h 2674620"/>
                <a:gd name="connsiteX565" fmla="*/ 2858453 w 3511867"/>
                <a:gd name="connsiteY565" fmla="*/ 879158 h 2674620"/>
                <a:gd name="connsiteX566" fmla="*/ 2856548 w 3511867"/>
                <a:gd name="connsiteY566" fmla="*/ 898208 h 2674620"/>
                <a:gd name="connsiteX567" fmla="*/ 2855595 w 3511867"/>
                <a:gd name="connsiteY567" fmla="*/ 913447 h 2674620"/>
                <a:gd name="connsiteX568" fmla="*/ 2858453 w 3511867"/>
                <a:gd name="connsiteY568" fmla="*/ 924877 h 2674620"/>
                <a:gd name="connsiteX569" fmla="*/ 2855595 w 3511867"/>
                <a:gd name="connsiteY569" fmla="*/ 933450 h 2674620"/>
                <a:gd name="connsiteX570" fmla="*/ 2846070 w 3511867"/>
                <a:gd name="connsiteY570" fmla="*/ 945833 h 2674620"/>
                <a:gd name="connsiteX571" fmla="*/ 2827020 w 3511867"/>
                <a:gd name="connsiteY571" fmla="*/ 956310 h 2674620"/>
                <a:gd name="connsiteX572" fmla="*/ 2814638 w 3511867"/>
                <a:gd name="connsiteY572" fmla="*/ 967740 h 2674620"/>
                <a:gd name="connsiteX573" fmla="*/ 2808923 w 3511867"/>
                <a:gd name="connsiteY573" fmla="*/ 972502 h 2674620"/>
                <a:gd name="connsiteX574" fmla="*/ 2796540 w 3511867"/>
                <a:gd name="connsiteY574" fmla="*/ 979170 h 2674620"/>
                <a:gd name="connsiteX575" fmla="*/ 2781300 w 3511867"/>
                <a:gd name="connsiteY575" fmla="*/ 980122 h 2674620"/>
                <a:gd name="connsiteX576" fmla="*/ 2770823 w 3511867"/>
                <a:gd name="connsiteY576" fmla="*/ 978218 h 2674620"/>
                <a:gd name="connsiteX577" fmla="*/ 2764155 w 3511867"/>
                <a:gd name="connsiteY577" fmla="*/ 987743 h 2674620"/>
                <a:gd name="connsiteX578" fmla="*/ 2776538 w 3511867"/>
                <a:gd name="connsiteY578" fmla="*/ 1002030 h 2674620"/>
                <a:gd name="connsiteX579" fmla="*/ 2776538 w 3511867"/>
                <a:gd name="connsiteY579" fmla="*/ 1011555 h 2674620"/>
                <a:gd name="connsiteX580" fmla="*/ 2779395 w 3511867"/>
                <a:gd name="connsiteY580" fmla="*/ 1023938 h 2674620"/>
                <a:gd name="connsiteX581" fmla="*/ 2786063 w 3511867"/>
                <a:gd name="connsiteY581" fmla="*/ 1033463 h 2674620"/>
                <a:gd name="connsiteX582" fmla="*/ 2784158 w 3511867"/>
                <a:gd name="connsiteY582" fmla="*/ 1043940 h 2674620"/>
                <a:gd name="connsiteX583" fmla="*/ 2785110 w 3511867"/>
                <a:gd name="connsiteY583" fmla="*/ 1059180 h 2674620"/>
                <a:gd name="connsiteX584" fmla="*/ 2788920 w 3511867"/>
                <a:gd name="connsiteY584" fmla="*/ 1077277 h 2674620"/>
                <a:gd name="connsiteX585" fmla="*/ 2797493 w 3511867"/>
                <a:gd name="connsiteY585" fmla="*/ 1082040 h 2674620"/>
                <a:gd name="connsiteX586" fmla="*/ 2801303 w 3511867"/>
                <a:gd name="connsiteY586" fmla="*/ 1094423 h 2674620"/>
                <a:gd name="connsiteX587" fmla="*/ 2794635 w 3511867"/>
                <a:gd name="connsiteY587" fmla="*/ 1098233 h 2674620"/>
                <a:gd name="connsiteX588" fmla="*/ 2788920 w 3511867"/>
                <a:gd name="connsiteY588" fmla="*/ 1107758 h 2674620"/>
                <a:gd name="connsiteX589" fmla="*/ 2786063 w 3511867"/>
                <a:gd name="connsiteY589" fmla="*/ 1114425 h 2674620"/>
                <a:gd name="connsiteX590" fmla="*/ 2794635 w 3511867"/>
                <a:gd name="connsiteY590" fmla="*/ 1125855 h 2674620"/>
                <a:gd name="connsiteX591" fmla="*/ 2786063 w 3511867"/>
                <a:gd name="connsiteY591" fmla="*/ 1136333 h 2674620"/>
                <a:gd name="connsiteX592" fmla="*/ 2776538 w 3511867"/>
                <a:gd name="connsiteY592" fmla="*/ 1129665 h 2674620"/>
                <a:gd name="connsiteX593" fmla="*/ 2765108 w 3511867"/>
                <a:gd name="connsiteY593" fmla="*/ 1128713 h 2674620"/>
                <a:gd name="connsiteX594" fmla="*/ 2760345 w 3511867"/>
                <a:gd name="connsiteY594" fmla="*/ 1138238 h 2674620"/>
                <a:gd name="connsiteX595" fmla="*/ 2767013 w 3511867"/>
                <a:gd name="connsiteY595" fmla="*/ 1149668 h 2674620"/>
                <a:gd name="connsiteX596" fmla="*/ 2754630 w 3511867"/>
                <a:gd name="connsiteY596" fmla="*/ 1137285 h 2674620"/>
                <a:gd name="connsiteX597" fmla="*/ 2739390 w 3511867"/>
                <a:gd name="connsiteY597" fmla="*/ 1136333 h 2674620"/>
                <a:gd name="connsiteX598" fmla="*/ 2723198 w 3511867"/>
                <a:gd name="connsiteY598" fmla="*/ 1144905 h 2674620"/>
                <a:gd name="connsiteX599" fmla="*/ 2727960 w 3511867"/>
                <a:gd name="connsiteY599" fmla="*/ 1139190 h 2674620"/>
                <a:gd name="connsiteX600" fmla="*/ 2733675 w 3511867"/>
                <a:gd name="connsiteY600" fmla="*/ 1132523 h 2674620"/>
                <a:gd name="connsiteX601" fmla="*/ 2736533 w 3511867"/>
                <a:gd name="connsiteY601" fmla="*/ 1126808 h 2674620"/>
                <a:gd name="connsiteX602" fmla="*/ 2735580 w 3511867"/>
                <a:gd name="connsiteY602" fmla="*/ 1117283 h 2674620"/>
                <a:gd name="connsiteX603" fmla="*/ 2727008 w 3511867"/>
                <a:gd name="connsiteY603" fmla="*/ 1111568 h 2674620"/>
                <a:gd name="connsiteX604" fmla="*/ 2722245 w 3511867"/>
                <a:gd name="connsiteY604" fmla="*/ 1105852 h 2674620"/>
                <a:gd name="connsiteX605" fmla="*/ 2708910 w 3511867"/>
                <a:gd name="connsiteY605" fmla="*/ 1097280 h 2674620"/>
                <a:gd name="connsiteX606" fmla="*/ 2699385 w 3511867"/>
                <a:gd name="connsiteY606" fmla="*/ 1096327 h 2674620"/>
                <a:gd name="connsiteX607" fmla="*/ 2706053 w 3511867"/>
                <a:gd name="connsiteY607" fmla="*/ 1087755 h 2674620"/>
                <a:gd name="connsiteX608" fmla="*/ 2706053 w 3511867"/>
                <a:gd name="connsiteY608" fmla="*/ 1087755 h 2674620"/>
                <a:gd name="connsiteX609" fmla="*/ 2705100 w 3511867"/>
                <a:gd name="connsiteY609" fmla="*/ 1086802 h 2674620"/>
                <a:gd name="connsiteX610" fmla="*/ 2693670 w 3511867"/>
                <a:gd name="connsiteY610" fmla="*/ 1077277 h 2674620"/>
                <a:gd name="connsiteX611" fmla="*/ 2687003 w 3511867"/>
                <a:gd name="connsiteY611" fmla="*/ 1073468 h 2674620"/>
                <a:gd name="connsiteX612" fmla="*/ 2681288 w 3511867"/>
                <a:gd name="connsiteY612" fmla="*/ 1066800 h 2674620"/>
                <a:gd name="connsiteX613" fmla="*/ 2677478 w 3511867"/>
                <a:gd name="connsiteY613" fmla="*/ 1061085 h 2674620"/>
                <a:gd name="connsiteX614" fmla="*/ 2680335 w 3511867"/>
                <a:gd name="connsiteY614" fmla="*/ 1054418 h 2674620"/>
                <a:gd name="connsiteX615" fmla="*/ 2681288 w 3511867"/>
                <a:gd name="connsiteY615" fmla="*/ 1043940 h 2674620"/>
                <a:gd name="connsiteX616" fmla="*/ 2681288 w 3511867"/>
                <a:gd name="connsiteY616" fmla="*/ 1035368 h 2674620"/>
                <a:gd name="connsiteX617" fmla="*/ 2676525 w 3511867"/>
                <a:gd name="connsiteY617" fmla="*/ 1021080 h 2674620"/>
                <a:gd name="connsiteX618" fmla="*/ 2677478 w 3511867"/>
                <a:gd name="connsiteY618" fmla="*/ 1013460 h 2674620"/>
                <a:gd name="connsiteX619" fmla="*/ 2671763 w 3511867"/>
                <a:gd name="connsiteY619" fmla="*/ 1006793 h 2674620"/>
                <a:gd name="connsiteX620" fmla="*/ 2673668 w 3511867"/>
                <a:gd name="connsiteY620" fmla="*/ 995363 h 2674620"/>
                <a:gd name="connsiteX621" fmla="*/ 2679383 w 3511867"/>
                <a:gd name="connsiteY621" fmla="*/ 986790 h 2674620"/>
                <a:gd name="connsiteX622" fmla="*/ 2676525 w 3511867"/>
                <a:gd name="connsiteY622" fmla="*/ 976313 h 2674620"/>
                <a:gd name="connsiteX623" fmla="*/ 2673668 w 3511867"/>
                <a:gd name="connsiteY623" fmla="*/ 972502 h 2674620"/>
                <a:gd name="connsiteX624" fmla="*/ 2672715 w 3511867"/>
                <a:gd name="connsiteY624" fmla="*/ 968693 h 2674620"/>
                <a:gd name="connsiteX625" fmla="*/ 2657475 w 3511867"/>
                <a:gd name="connsiteY625" fmla="*/ 964883 h 2674620"/>
                <a:gd name="connsiteX626" fmla="*/ 2643188 w 3511867"/>
                <a:gd name="connsiteY626" fmla="*/ 966788 h 2674620"/>
                <a:gd name="connsiteX627" fmla="*/ 2625090 w 3511867"/>
                <a:gd name="connsiteY627" fmla="*/ 965835 h 2674620"/>
                <a:gd name="connsiteX628" fmla="*/ 2618423 w 3511867"/>
                <a:gd name="connsiteY628" fmla="*/ 959168 h 2674620"/>
                <a:gd name="connsiteX629" fmla="*/ 2604135 w 3511867"/>
                <a:gd name="connsiteY629" fmla="*/ 960120 h 2674620"/>
                <a:gd name="connsiteX630" fmla="*/ 2591753 w 3511867"/>
                <a:gd name="connsiteY630" fmla="*/ 962025 h 2674620"/>
                <a:gd name="connsiteX631" fmla="*/ 2585085 w 3511867"/>
                <a:gd name="connsiteY631" fmla="*/ 965835 h 2674620"/>
                <a:gd name="connsiteX632" fmla="*/ 2569845 w 3511867"/>
                <a:gd name="connsiteY632" fmla="*/ 947738 h 2674620"/>
                <a:gd name="connsiteX633" fmla="*/ 2557463 w 3511867"/>
                <a:gd name="connsiteY633" fmla="*/ 946785 h 2674620"/>
                <a:gd name="connsiteX634" fmla="*/ 2545080 w 3511867"/>
                <a:gd name="connsiteY634" fmla="*/ 937260 h 2674620"/>
                <a:gd name="connsiteX635" fmla="*/ 2525078 w 3511867"/>
                <a:gd name="connsiteY635" fmla="*/ 933450 h 2674620"/>
                <a:gd name="connsiteX636" fmla="*/ 2516505 w 3511867"/>
                <a:gd name="connsiteY636" fmla="*/ 932497 h 2674620"/>
                <a:gd name="connsiteX637" fmla="*/ 2506980 w 3511867"/>
                <a:gd name="connsiteY637" fmla="*/ 918210 h 2674620"/>
                <a:gd name="connsiteX638" fmla="*/ 2494598 w 3511867"/>
                <a:gd name="connsiteY638" fmla="*/ 910590 h 2674620"/>
                <a:gd name="connsiteX639" fmla="*/ 2485073 w 3511867"/>
                <a:gd name="connsiteY639" fmla="*/ 904875 h 2674620"/>
                <a:gd name="connsiteX640" fmla="*/ 2475548 w 3511867"/>
                <a:gd name="connsiteY640" fmla="*/ 901065 h 2674620"/>
                <a:gd name="connsiteX641" fmla="*/ 2467928 w 3511867"/>
                <a:gd name="connsiteY641" fmla="*/ 899160 h 2674620"/>
                <a:gd name="connsiteX642" fmla="*/ 2455545 w 3511867"/>
                <a:gd name="connsiteY642" fmla="*/ 891540 h 2674620"/>
                <a:gd name="connsiteX643" fmla="*/ 2445068 w 3511867"/>
                <a:gd name="connsiteY643" fmla="*/ 888683 h 2674620"/>
                <a:gd name="connsiteX644" fmla="*/ 2435543 w 3511867"/>
                <a:gd name="connsiteY644" fmla="*/ 890588 h 2674620"/>
                <a:gd name="connsiteX645" fmla="*/ 2428875 w 3511867"/>
                <a:gd name="connsiteY645" fmla="*/ 881063 h 2674620"/>
                <a:gd name="connsiteX646" fmla="*/ 2420303 w 3511867"/>
                <a:gd name="connsiteY646" fmla="*/ 876300 h 2674620"/>
                <a:gd name="connsiteX647" fmla="*/ 2411730 w 3511867"/>
                <a:gd name="connsiteY647" fmla="*/ 875347 h 2674620"/>
                <a:gd name="connsiteX648" fmla="*/ 2386965 w 3511867"/>
                <a:gd name="connsiteY648" fmla="*/ 879158 h 2674620"/>
                <a:gd name="connsiteX649" fmla="*/ 2371725 w 3511867"/>
                <a:gd name="connsiteY649" fmla="*/ 885825 h 2674620"/>
                <a:gd name="connsiteX650" fmla="*/ 2359343 w 3511867"/>
                <a:gd name="connsiteY650" fmla="*/ 887730 h 2674620"/>
                <a:gd name="connsiteX651" fmla="*/ 2350770 w 3511867"/>
                <a:gd name="connsiteY651" fmla="*/ 885825 h 2674620"/>
                <a:gd name="connsiteX652" fmla="*/ 2355533 w 3511867"/>
                <a:gd name="connsiteY652" fmla="*/ 879158 h 2674620"/>
                <a:gd name="connsiteX653" fmla="*/ 2362200 w 3511867"/>
                <a:gd name="connsiteY653" fmla="*/ 870585 h 2674620"/>
                <a:gd name="connsiteX654" fmla="*/ 2357438 w 3511867"/>
                <a:gd name="connsiteY654" fmla="*/ 862013 h 2674620"/>
                <a:gd name="connsiteX655" fmla="*/ 2350770 w 3511867"/>
                <a:gd name="connsiteY655" fmla="*/ 849630 h 2674620"/>
                <a:gd name="connsiteX656" fmla="*/ 2346008 w 3511867"/>
                <a:gd name="connsiteY656" fmla="*/ 837247 h 2674620"/>
                <a:gd name="connsiteX657" fmla="*/ 2342198 w 3511867"/>
                <a:gd name="connsiteY657" fmla="*/ 824865 h 2674620"/>
                <a:gd name="connsiteX658" fmla="*/ 2338388 w 3511867"/>
                <a:gd name="connsiteY658" fmla="*/ 818197 h 2674620"/>
                <a:gd name="connsiteX659" fmla="*/ 2323148 w 3511867"/>
                <a:gd name="connsiteY659" fmla="*/ 811530 h 2674620"/>
                <a:gd name="connsiteX660" fmla="*/ 2313623 w 3511867"/>
                <a:gd name="connsiteY660" fmla="*/ 808672 h 2674620"/>
                <a:gd name="connsiteX661" fmla="*/ 2299335 w 3511867"/>
                <a:gd name="connsiteY661" fmla="*/ 815340 h 2674620"/>
                <a:gd name="connsiteX662" fmla="*/ 2296478 w 3511867"/>
                <a:gd name="connsiteY662" fmla="*/ 802005 h 2674620"/>
                <a:gd name="connsiteX663" fmla="*/ 2287905 w 3511867"/>
                <a:gd name="connsiteY663" fmla="*/ 792480 h 2674620"/>
                <a:gd name="connsiteX664" fmla="*/ 2284095 w 3511867"/>
                <a:gd name="connsiteY664" fmla="*/ 785813 h 2674620"/>
                <a:gd name="connsiteX665" fmla="*/ 2289810 w 3511867"/>
                <a:gd name="connsiteY665" fmla="*/ 778193 h 2674620"/>
                <a:gd name="connsiteX666" fmla="*/ 2289810 w 3511867"/>
                <a:gd name="connsiteY666" fmla="*/ 767715 h 2674620"/>
                <a:gd name="connsiteX667" fmla="*/ 2293620 w 3511867"/>
                <a:gd name="connsiteY667" fmla="*/ 747713 h 2674620"/>
                <a:gd name="connsiteX668" fmla="*/ 2291715 w 3511867"/>
                <a:gd name="connsiteY668" fmla="*/ 737235 h 2674620"/>
                <a:gd name="connsiteX669" fmla="*/ 2292668 w 3511867"/>
                <a:gd name="connsiteY669" fmla="*/ 726758 h 2674620"/>
                <a:gd name="connsiteX670" fmla="*/ 2305050 w 3511867"/>
                <a:gd name="connsiteY670" fmla="*/ 715327 h 2674620"/>
                <a:gd name="connsiteX671" fmla="*/ 2311718 w 3511867"/>
                <a:gd name="connsiteY671" fmla="*/ 701993 h 2674620"/>
                <a:gd name="connsiteX672" fmla="*/ 2315528 w 3511867"/>
                <a:gd name="connsiteY672" fmla="*/ 689610 h 2674620"/>
                <a:gd name="connsiteX673" fmla="*/ 2319338 w 3511867"/>
                <a:gd name="connsiteY673" fmla="*/ 677227 h 2674620"/>
                <a:gd name="connsiteX674" fmla="*/ 2333625 w 3511867"/>
                <a:gd name="connsiteY674" fmla="*/ 667702 h 2674620"/>
                <a:gd name="connsiteX675" fmla="*/ 2333625 w 3511867"/>
                <a:gd name="connsiteY675" fmla="*/ 660083 h 2674620"/>
                <a:gd name="connsiteX676" fmla="*/ 2335530 w 3511867"/>
                <a:gd name="connsiteY676" fmla="*/ 653415 h 2674620"/>
                <a:gd name="connsiteX677" fmla="*/ 2346960 w 3511867"/>
                <a:gd name="connsiteY677" fmla="*/ 649605 h 2674620"/>
                <a:gd name="connsiteX678" fmla="*/ 2353628 w 3511867"/>
                <a:gd name="connsiteY678" fmla="*/ 645795 h 2674620"/>
                <a:gd name="connsiteX679" fmla="*/ 2352675 w 3511867"/>
                <a:gd name="connsiteY679" fmla="*/ 637222 h 2674620"/>
                <a:gd name="connsiteX680" fmla="*/ 2352675 w 3511867"/>
                <a:gd name="connsiteY680" fmla="*/ 630555 h 2674620"/>
                <a:gd name="connsiteX681" fmla="*/ 2366963 w 3511867"/>
                <a:gd name="connsiteY681" fmla="*/ 626745 h 2674620"/>
                <a:gd name="connsiteX682" fmla="*/ 2373630 w 3511867"/>
                <a:gd name="connsiteY682" fmla="*/ 625793 h 2674620"/>
                <a:gd name="connsiteX683" fmla="*/ 2369820 w 3511867"/>
                <a:gd name="connsiteY683" fmla="*/ 614363 h 2674620"/>
                <a:gd name="connsiteX684" fmla="*/ 2382203 w 3511867"/>
                <a:gd name="connsiteY684" fmla="*/ 614363 h 2674620"/>
                <a:gd name="connsiteX685" fmla="*/ 2388870 w 3511867"/>
                <a:gd name="connsiteY685" fmla="*/ 618172 h 2674620"/>
                <a:gd name="connsiteX686" fmla="*/ 2401253 w 3511867"/>
                <a:gd name="connsiteY686" fmla="*/ 615315 h 2674620"/>
                <a:gd name="connsiteX687" fmla="*/ 2406968 w 3511867"/>
                <a:gd name="connsiteY687" fmla="*/ 609600 h 2674620"/>
                <a:gd name="connsiteX688" fmla="*/ 2414588 w 3511867"/>
                <a:gd name="connsiteY688" fmla="*/ 608647 h 2674620"/>
                <a:gd name="connsiteX689" fmla="*/ 2417445 w 3511867"/>
                <a:gd name="connsiteY689" fmla="*/ 600075 h 2674620"/>
                <a:gd name="connsiteX690" fmla="*/ 2406968 w 3511867"/>
                <a:gd name="connsiteY690" fmla="*/ 592455 h 2674620"/>
                <a:gd name="connsiteX691" fmla="*/ 2402205 w 3511867"/>
                <a:gd name="connsiteY691" fmla="*/ 584835 h 2674620"/>
                <a:gd name="connsiteX692" fmla="*/ 2389823 w 3511867"/>
                <a:gd name="connsiteY692" fmla="*/ 578168 h 2674620"/>
                <a:gd name="connsiteX693" fmla="*/ 2380298 w 3511867"/>
                <a:gd name="connsiteY693" fmla="*/ 579120 h 2674620"/>
                <a:gd name="connsiteX694" fmla="*/ 2374583 w 3511867"/>
                <a:gd name="connsiteY694" fmla="*/ 571500 h 2674620"/>
                <a:gd name="connsiteX695" fmla="*/ 2362200 w 3511867"/>
                <a:gd name="connsiteY695" fmla="*/ 575310 h 2674620"/>
                <a:gd name="connsiteX696" fmla="*/ 2361248 w 3511867"/>
                <a:gd name="connsiteY696" fmla="*/ 568643 h 2674620"/>
                <a:gd name="connsiteX697" fmla="*/ 2351723 w 3511867"/>
                <a:gd name="connsiteY697" fmla="*/ 564833 h 2674620"/>
                <a:gd name="connsiteX698" fmla="*/ 2344103 w 3511867"/>
                <a:gd name="connsiteY698" fmla="*/ 559118 h 2674620"/>
                <a:gd name="connsiteX699" fmla="*/ 2368868 w 3511867"/>
                <a:gd name="connsiteY699" fmla="*/ 565785 h 2674620"/>
                <a:gd name="connsiteX700" fmla="*/ 2367915 w 3511867"/>
                <a:gd name="connsiteY700" fmla="*/ 569595 h 2674620"/>
                <a:gd name="connsiteX701" fmla="*/ 2377440 w 3511867"/>
                <a:gd name="connsiteY701" fmla="*/ 568643 h 2674620"/>
                <a:gd name="connsiteX702" fmla="*/ 2386965 w 3511867"/>
                <a:gd name="connsiteY702" fmla="*/ 573405 h 2674620"/>
                <a:gd name="connsiteX703" fmla="*/ 2399348 w 3511867"/>
                <a:gd name="connsiteY703" fmla="*/ 576263 h 2674620"/>
                <a:gd name="connsiteX704" fmla="*/ 2408873 w 3511867"/>
                <a:gd name="connsiteY704" fmla="*/ 580072 h 2674620"/>
                <a:gd name="connsiteX705" fmla="*/ 2427923 w 3511867"/>
                <a:gd name="connsiteY705" fmla="*/ 581025 h 2674620"/>
                <a:gd name="connsiteX706" fmla="*/ 2429828 w 3511867"/>
                <a:gd name="connsiteY706" fmla="*/ 578168 h 2674620"/>
                <a:gd name="connsiteX707" fmla="*/ 2437448 w 3511867"/>
                <a:gd name="connsiteY707" fmla="*/ 576263 h 2674620"/>
                <a:gd name="connsiteX708" fmla="*/ 2438400 w 3511867"/>
                <a:gd name="connsiteY708" fmla="*/ 565785 h 2674620"/>
                <a:gd name="connsiteX709" fmla="*/ 2437448 w 3511867"/>
                <a:gd name="connsiteY709" fmla="*/ 556260 h 2674620"/>
                <a:gd name="connsiteX710" fmla="*/ 2446973 w 3511867"/>
                <a:gd name="connsiteY710" fmla="*/ 557213 h 2674620"/>
                <a:gd name="connsiteX711" fmla="*/ 2455545 w 3511867"/>
                <a:gd name="connsiteY711" fmla="*/ 562927 h 2674620"/>
                <a:gd name="connsiteX712" fmla="*/ 2462213 w 3511867"/>
                <a:gd name="connsiteY712" fmla="*/ 562927 h 2674620"/>
                <a:gd name="connsiteX713" fmla="*/ 2473643 w 3511867"/>
                <a:gd name="connsiteY713" fmla="*/ 561975 h 2674620"/>
                <a:gd name="connsiteX714" fmla="*/ 2482215 w 3511867"/>
                <a:gd name="connsiteY714" fmla="*/ 560070 h 2674620"/>
                <a:gd name="connsiteX715" fmla="*/ 2494598 w 3511867"/>
                <a:gd name="connsiteY715" fmla="*/ 551497 h 2674620"/>
                <a:gd name="connsiteX716" fmla="*/ 2504123 w 3511867"/>
                <a:gd name="connsiteY716" fmla="*/ 547688 h 2674620"/>
                <a:gd name="connsiteX717" fmla="*/ 2506980 w 3511867"/>
                <a:gd name="connsiteY717" fmla="*/ 540068 h 2674620"/>
                <a:gd name="connsiteX718" fmla="*/ 2517458 w 3511867"/>
                <a:gd name="connsiteY718" fmla="*/ 529590 h 2674620"/>
                <a:gd name="connsiteX719" fmla="*/ 2518410 w 3511867"/>
                <a:gd name="connsiteY719" fmla="*/ 523875 h 2674620"/>
                <a:gd name="connsiteX720" fmla="*/ 2527935 w 3511867"/>
                <a:gd name="connsiteY720" fmla="*/ 515303 h 2674620"/>
                <a:gd name="connsiteX721" fmla="*/ 2528888 w 3511867"/>
                <a:gd name="connsiteY721" fmla="*/ 508635 h 2674620"/>
                <a:gd name="connsiteX722" fmla="*/ 2527935 w 3511867"/>
                <a:gd name="connsiteY722" fmla="*/ 495300 h 2674620"/>
                <a:gd name="connsiteX723" fmla="*/ 2521268 w 3511867"/>
                <a:gd name="connsiteY723" fmla="*/ 495300 h 2674620"/>
                <a:gd name="connsiteX724" fmla="*/ 2511743 w 3511867"/>
                <a:gd name="connsiteY724" fmla="*/ 492442 h 2674620"/>
                <a:gd name="connsiteX725" fmla="*/ 2507933 w 3511867"/>
                <a:gd name="connsiteY725" fmla="*/ 491490 h 2674620"/>
                <a:gd name="connsiteX726" fmla="*/ 2526983 w 3511867"/>
                <a:gd name="connsiteY726" fmla="*/ 487680 h 2674620"/>
                <a:gd name="connsiteX727" fmla="*/ 2535555 w 3511867"/>
                <a:gd name="connsiteY727" fmla="*/ 480060 h 2674620"/>
                <a:gd name="connsiteX728" fmla="*/ 2545080 w 3511867"/>
                <a:gd name="connsiteY728" fmla="*/ 472440 h 2674620"/>
                <a:gd name="connsiteX729" fmla="*/ 2555558 w 3511867"/>
                <a:gd name="connsiteY729" fmla="*/ 463867 h 2674620"/>
                <a:gd name="connsiteX730" fmla="*/ 2562225 w 3511867"/>
                <a:gd name="connsiteY730" fmla="*/ 454342 h 2674620"/>
                <a:gd name="connsiteX731" fmla="*/ 2565083 w 3511867"/>
                <a:gd name="connsiteY731" fmla="*/ 450532 h 2674620"/>
                <a:gd name="connsiteX732" fmla="*/ 2556510 w 3511867"/>
                <a:gd name="connsiteY732" fmla="*/ 441007 h 2674620"/>
                <a:gd name="connsiteX733" fmla="*/ 2546985 w 3511867"/>
                <a:gd name="connsiteY733" fmla="*/ 437197 h 2674620"/>
                <a:gd name="connsiteX734" fmla="*/ 2548890 w 3511867"/>
                <a:gd name="connsiteY734" fmla="*/ 430530 h 2674620"/>
                <a:gd name="connsiteX735" fmla="*/ 2555558 w 3511867"/>
                <a:gd name="connsiteY735" fmla="*/ 428625 h 2674620"/>
                <a:gd name="connsiteX736" fmla="*/ 2567940 w 3511867"/>
                <a:gd name="connsiteY736" fmla="*/ 431482 h 2674620"/>
                <a:gd name="connsiteX737" fmla="*/ 2574608 w 3511867"/>
                <a:gd name="connsiteY737" fmla="*/ 428625 h 2674620"/>
                <a:gd name="connsiteX738" fmla="*/ 2582228 w 3511867"/>
                <a:gd name="connsiteY738" fmla="*/ 435292 h 2674620"/>
                <a:gd name="connsiteX739" fmla="*/ 2589848 w 3511867"/>
                <a:gd name="connsiteY739" fmla="*/ 445770 h 2674620"/>
                <a:gd name="connsiteX740" fmla="*/ 2599373 w 3511867"/>
                <a:gd name="connsiteY740" fmla="*/ 448628 h 2674620"/>
                <a:gd name="connsiteX741" fmla="*/ 2605088 w 3511867"/>
                <a:gd name="connsiteY741" fmla="*/ 447675 h 2674620"/>
                <a:gd name="connsiteX742" fmla="*/ 2611755 w 3511867"/>
                <a:gd name="connsiteY742" fmla="*/ 441007 h 2674620"/>
                <a:gd name="connsiteX743" fmla="*/ 2619375 w 3511867"/>
                <a:gd name="connsiteY743" fmla="*/ 441960 h 2674620"/>
                <a:gd name="connsiteX744" fmla="*/ 2627948 w 3511867"/>
                <a:gd name="connsiteY744" fmla="*/ 445770 h 2674620"/>
                <a:gd name="connsiteX745" fmla="*/ 2636520 w 3511867"/>
                <a:gd name="connsiteY745" fmla="*/ 441960 h 2674620"/>
                <a:gd name="connsiteX746" fmla="*/ 2630805 w 3511867"/>
                <a:gd name="connsiteY746" fmla="*/ 432435 h 2674620"/>
                <a:gd name="connsiteX747" fmla="*/ 2625090 w 3511867"/>
                <a:gd name="connsiteY747" fmla="*/ 425767 h 2674620"/>
                <a:gd name="connsiteX748" fmla="*/ 2617470 w 3511867"/>
                <a:gd name="connsiteY748" fmla="*/ 418147 h 2674620"/>
                <a:gd name="connsiteX749" fmla="*/ 2607945 w 3511867"/>
                <a:gd name="connsiteY749" fmla="*/ 412432 h 2674620"/>
                <a:gd name="connsiteX750" fmla="*/ 2602230 w 3511867"/>
                <a:gd name="connsiteY750" fmla="*/ 410528 h 2674620"/>
                <a:gd name="connsiteX751" fmla="*/ 2608898 w 3511867"/>
                <a:gd name="connsiteY751" fmla="*/ 409575 h 2674620"/>
                <a:gd name="connsiteX752" fmla="*/ 2610803 w 3511867"/>
                <a:gd name="connsiteY752" fmla="*/ 407670 h 2674620"/>
                <a:gd name="connsiteX753" fmla="*/ 2611755 w 3511867"/>
                <a:gd name="connsiteY753" fmla="*/ 408622 h 2674620"/>
                <a:gd name="connsiteX754" fmla="*/ 2618423 w 3511867"/>
                <a:gd name="connsiteY754" fmla="*/ 415290 h 2674620"/>
                <a:gd name="connsiteX755" fmla="*/ 2625090 w 3511867"/>
                <a:gd name="connsiteY755" fmla="*/ 419100 h 2674620"/>
                <a:gd name="connsiteX756" fmla="*/ 2633663 w 3511867"/>
                <a:gd name="connsiteY756" fmla="*/ 428625 h 2674620"/>
                <a:gd name="connsiteX757" fmla="*/ 2640330 w 3511867"/>
                <a:gd name="connsiteY757" fmla="*/ 432435 h 2674620"/>
                <a:gd name="connsiteX758" fmla="*/ 2646998 w 3511867"/>
                <a:gd name="connsiteY758" fmla="*/ 441007 h 2674620"/>
                <a:gd name="connsiteX759" fmla="*/ 2659380 w 3511867"/>
                <a:gd name="connsiteY759" fmla="*/ 448628 h 2674620"/>
                <a:gd name="connsiteX760" fmla="*/ 2653665 w 3511867"/>
                <a:gd name="connsiteY760" fmla="*/ 439103 h 2674620"/>
                <a:gd name="connsiteX761" fmla="*/ 2654618 w 3511867"/>
                <a:gd name="connsiteY761" fmla="*/ 434340 h 2674620"/>
                <a:gd name="connsiteX762" fmla="*/ 2658428 w 3511867"/>
                <a:gd name="connsiteY762" fmla="*/ 432435 h 2674620"/>
                <a:gd name="connsiteX763" fmla="*/ 2676525 w 3511867"/>
                <a:gd name="connsiteY763" fmla="*/ 427672 h 2674620"/>
                <a:gd name="connsiteX764" fmla="*/ 2677478 w 3511867"/>
                <a:gd name="connsiteY764" fmla="*/ 421005 h 2674620"/>
                <a:gd name="connsiteX765" fmla="*/ 2686050 w 3511867"/>
                <a:gd name="connsiteY765" fmla="*/ 416242 h 2674620"/>
                <a:gd name="connsiteX766" fmla="*/ 2689860 w 3511867"/>
                <a:gd name="connsiteY766" fmla="*/ 409575 h 2674620"/>
                <a:gd name="connsiteX767" fmla="*/ 2696528 w 3511867"/>
                <a:gd name="connsiteY767" fmla="*/ 407670 h 2674620"/>
                <a:gd name="connsiteX768" fmla="*/ 2703195 w 3511867"/>
                <a:gd name="connsiteY768" fmla="*/ 401003 h 2674620"/>
                <a:gd name="connsiteX769" fmla="*/ 2707958 w 3511867"/>
                <a:gd name="connsiteY769" fmla="*/ 391478 h 2674620"/>
                <a:gd name="connsiteX770" fmla="*/ 2710815 w 3511867"/>
                <a:gd name="connsiteY770" fmla="*/ 378142 h 2674620"/>
                <a:gd name="connsiteX771" fmla="*/ 2698433 w 3511867"/>
                <a:gd name="connsiteY771" fmla="*/ 372428 h 2674620"/>
                <a:gd name="connsiteX772" fmla="*/ 2690813 w 3511867"/>
                <a:gd name="connsiteY772" fmla="*/ 362903 h 2674620"/>
                <a:gd name="connsiteX773" fmla="*/ 2680335 w 3511867"/>
                <a:gd name="connsiteY773" fmla="*/ 353378 h 2674620"/>
                <a:gd name="connsiteX774" fmla="*/ 2679383 w 3511867"/>
                <a:gd name="connsiteY774" fmla="*/ 346710 h 2674620"/>
                <a:gd name="connsiteX775" fmla="*/ 2672715 w 3511867"/>
                <a:gd name="connsiteY775" fmla="*/ 337185 h 2674620"/>
                <a:gd name="connsiteX776" fmla="*/ 2669858 w 3511867"/>
                <a:gd name="connsiteY776" fmla="*/ 333375 h 2674620"/>
                <a:gd name="connsiteX777" fmla="*/ 2672715 w 3511867"/>
                <a:gd name="connsiteY777" fmla="*/ 329565 h 2674620"/>
                <a:gd name="connsiteX778" fmla="*/ 2684145 w 3511867"/>
                <a:gd name="connsiteY778" fmla="*/ 329565 h 2674620"/>
                <a:gd name="connsiteX779" fmla="*/ 2690813 w 3511867"/>
                <a:gd name="connsiteY779" fmla="*/ 330517 h 2674620"/>
                <a:gd name="connsiteX780" fmla="*/ 2692718 w 3511867"/>
                <a:gd name="connsiteY780" fmla="*/ 324803 h 2674620"/>
                <a:gd name="connsiteX781" fmla="*/ 2699385 w 3511867"/>
                <a:gd name="connsiteY781" fmla="*/ 321945 h 2674620"/>
                <a:gd name="connsiteX782" fmla="*/ 2709863 w 3511867"/>
                <a:gd name="connsiteY782" fmla="*/ 318135 h 2674620"/>
                <a:gd name="connsiteX783" fmla="*/ 2711768 w 3511867"/>
                <a:gd name="connsiteY783" fmla="*/ 310515 h 2674620"/>
                <a:gd name="connsiteX784" fmla="*/ 2702243 w 3511867"/>
                <a:gd name="connsiteY784" fmla="*/ 306705 h 2674620"/>
                <a:gd name="connsiteX785" fmla="*/ 2695575 w 3511867"/>
                <a:gd name="connsiteY785" fmla="*/ 306705 h 2674620"/>
                <a:gd name="connsiteX786" fmla="*/ 2695575 w 3511867"/>
                <a:gd name="connsiteY786" fmla="*/ 300038 h 2674620"/>
                <a:gd name="connsiteX787" fmla="*/ 2705100 w 3511867"/>
                <a:gd name="connsiteY787" fmla="*/ 296228 h 2674620"/>
                <a:gd name="connsiteX788" fmla="*/ 2702243 w 3511867"/>
                <a:gd name="connsiteY788" fmla="*/ 286703 h 2674620"/>
                <a:gd name="connsiteX789" fmla="*/ 2681288 w 3511867"/>
                <a:gd name="connsiteY789" fmla="*/ 281940 h 2674620"/>
                <a:gd name="connsiteX790" fmla="*/ 2672715 w 3511867"/>
                <a:gd name="connsiteY790" fmla="*/ 279082 h 2674620"/>
                <a:gd name="connsiteX791" fmla="*/ 2668905 w 3511867"/>
                <a:gd name="connsiteY791" fmla="*/ 272415 h 2674620"/>
                <a:gd name="connsiteX792" fmla="*/ 2657475 w 3511867"/>
                <a:gd name="connsiteY792" fmla="*/ 272415 h 2674620"/>
                <a:gd name="connsiteX793" fmla="*/ 2664143 w 3511867"/>
                <a:gd name="connsiteY793" fmla="*/ 267653 h 2674620"/>
                <a:gd name="connsiteX794" fmla="*/ 2663190 w 3511867"/>
                <a:gd name="connsiteY794" fmla="*/ 259080 h 2674620"/>
                <a:gd name="connsiteX795" fmla="*/ 2650808 w 3511867"/>
                <a:gd name="connsiteY795" fmla="*/ 262890 h 2674620"/>
                <a:gd name="connsiteX796" fmla="*/ 2642235 w 3511867"/>
                <a:gd name="connsiteY796" fmla="*/ 262890 h 2674620"/>
                <a:gd name="connsiteX797" fmla="*/ 2632710 w 3511867"/>
                <a:gd name="connsiteY797" fmla="*/ 256222 h 2674620"/>
                <a:gd name="connsiteX798" fmla="*/ 2619375 w 3511867"/>
                <a:gd name="connsiteY798" fmla="*/ 254317 h 2674620"/>
                <a:gd name="connsiteX799" fmla="*/ 2606993 w 3511867"/>
                <a:gd name="connsiteY799" fmla="*/ 256222 h 2674620"/>
                <a:gd name="connsiteX800" fmla="*/ 2595563 w 3511867"/>
                <a:gd name="connsiteY800" fmla="*/ 252413 h 2674620"/>
                <a:gd name="connsiteX801" fmla="*/ 2580323 w 3511867"/>
                <a:gd name="connsiteY801" fmla="*/ 256222 h 2674620"/>
                <a:gd name="connsiteX802" fmla="*/ 2573655 w 3511867"/>
                <a:gd name="connsiteY802" fmla="*/ 254317 h 2674620"/>
                <a:gd name="connsiteX803" fmla="*/ 2575560 w 3511867"/>
                <a:gd name="connsiteY803" fmla="*/ 260985 h 2674620"/>
                <a:gd name="connsiteX804" fmla="*/ 2577465 w 3511867"/>
                <a:gd name="connsiteY804" fmla="*/ 273367 h 2674620"/>
                <a:gd name="connsiteX805" fmla="*/ 2578418 w 3511867"/>
                <a:gd name="connsiteY805" fmla="*/ 281940 h 2674620"/>
                <a:gd name="connsiteX806" fmla="*/ 2590800 w 3511867"/>
                <a:gd name="connsiteY806" fmla="*/ 287655 h 2674620"/>
                <a:gd name="connsiteX807" fmla="*/ 2595563 w 3511867"/>
                <a:gd name="connsiteY807" fmla="*/ 298132 h 2674620"/>
                <a:gd name="connsiteX808" fmla="*/ 2603183 w 3511867"/>
                <a:gd name="connsiteY808" fmla="*/ 302895 h 2674620"/>
                <a:gd name="connsiteX809" fmla="*/ 2589848 w 3511867"/>
                <a:gd name="connsiteY809" fmla="*/ 311467 h 2674620"/>
                <a:gd name="connsiteX810" fmla="*/ 2583180 w 3511867"/>
                <a:gd name="connsiteY810" fmla="*/ 312420 h 2674620"/>
                <a:gd name="connsiteX811" fmla="*/ 2573655 w 3511867"/>
                <a:gd name="connsiteY811" fmla="*/ 313372 h 2674620"/>
                <a:gd name="connsiteX812" fmla="*/ 2572703 w 3511867"/>
                <a:gd name="connsiteY812" fmla="*/ 328613 h 2674620"/>
                <a:gd name="connsiteX813" fmla="*/ 2566988 w 3511867"/>
                <a:gd name="connsiteY813" fmla="*/ 340995 h 2674620"/>
                <a:gd name="connsiteX814" fmla="*/ 2566035 w 3511867"/>
                <a:gd name="connsiteY814" fmla="*/ 352425 h 2674620"/>
                <a:gd name="connsiteX815" fmla="*/ 2560320 w 3511867"/>
                <a:gd name="connsiteY815" fmla="*/ 353378 h 2674620"/>
                <a:gd name="connsiteX816" fmla="*/ 2554605 w 3511867"/>
                <a:gd name="connsiteY816" fmla="*/ 360045 h 2674620"/>
                <a:gd name="connsiteX817" fmla="*/ 2545080 w 3511867"/>
                <a:gd name="connsiteY817" fmla="*/ 369570 h 2674620"/>
                <a:gd name="connsiteX818" fmla="*/ 2544128 w 3511867"/>
                <a:gd name="connsiteY818" fmla="*/ 376238 h 2674620"/>
                <a:gd name="connsiteX819" fmla="*/ 2544128 w 3511867"/>
                <a:gd name="connsiteY819" fmla="*/ 385763 h 2674620"/>
                <a:gd name="connsiteX820" fmla="*/ 2534603 w 3511867"/>
                <a:gd name="connsiteY820" fmla="*/ 386715 h 2674620"/>
                <a:gd name="connsiteX821" fmla="*/ 2522220 w 3511867"/>
                <a:gd name="connsiteY821" fmla="*/ 393382 h 2674620"/>
                <a:gd name="connsiteX822" fmla="*/ 2518410 w 3511867"/>
                <a:gd name="connsiteY822" fmla="*/ 402907 h 2674620"/>
                <a:gd name="connsiteX823" fmla="*/ 2516505 w 3511867"/>
                <a:gd name="connsiteY823" fmla="*/ 389572 h 2674620"/>
                <a:gd name="connsiteX824" fmla="*/ 2507933 w 3511867"/>
                <a:gd name="connsiteY824" fmla="*/ 378142 h 2674620"/>
                <a:gd name="connsiteX825" fmla="*/ 2495550 w 3511867"/>
                <a:gd name="connsiteY825" fmla="*/ 367665 h 2674620"/>
                <a:gd name="connsiteX826" fmla="*/ 2492693 w 3511867"/>
                <a:gd name="connsiteY826" fmla="*/ 350520 h 2674620"/>
                <a:gd name="connsiteX827" fmla="*/ 2491740 w 3511867"/>
                <a:gd name="connsiteY827" fmla="*/ 340995 h 2674620"/>
                <a:gd name="connsiteX828" fmla="*/ 2501265 w 3511867"/>
                <a:gd name="connsiteY828" fmla="*/ 334328 h 2674620"/>
                <a:gd name="connsiteX829" fmla="*/ 2506028 w 3511867"/>
                <a:gd name="connsiteY829" fmla="*/ 337185 h 2674620"/>
                <a:gd name="connsiteX830" fmla="*/ 2507933 w 3511867"/>
                <a:gd name="connsiteY830" fmla="*/ 329565 h 2674620"/>
                <a:gd name="connsiteX831" fmla="*/ 2502218 w 3511867"/>
                <a:gd name="connsiteY831" fmla="*/ 319088 h 2674620"/>
                <a:gd name="connsiteX832" fmla="*/ 2502218 w 3511867"/>
                <a:gd name="connsiteY832" fmla="*/ 310515 h 2674620"/>
                <a:gd name="connsiteX833" fmla="*/ 2495550 w 3511867"/>
                <a:gd name="connsiteY833" fmla="*/ 306705 h 2674620"/>
                <a:gd name="connsiteX834" fmla="*/ 2491740 w 3511867"/>
                <a:gd name="connsiteY834" fmla="*/ 299085 h 2674620"/>
                <a:gd name="connsiteX835" fmla="*/ 2485073 w 3511867"/>
                <a:gd name="connsiteY835" fmla="*/ 300038 h 2674620"/>
                <a:gd name="connsiteX836" fmla="*/ 2475548 w 3511867"/>
                <a:gd name="connsiteY836" fmla="*/ 294322 h 2674620"/>
                <a:gd name="connsiteX837" fmla="*/ 2466975 w 3511867"/>
                <a:gd name="connsiteY837" fmla="*/ 291465 h 2674620"/>
                <a:gd name="connsiteX838" fmla="*/ 2463165 w 3511867"/>
                <a:gd name="connsiteY838" fmla="*/ 288607 h 2674620"/>
                <a:gd name="connsiteX839" fmla="*/ 2450783 w 3511867"/>
                <a:gd name="connsiteY839" fmla="*/ 288607 h 2674620"/>
                <a:gd name="connsiteX840" fmla="*/ 2443163 w 3511867"/>
                <a:gd name="connsiteY840" fmla="*/ 297180 h 2674620"/>
                <a:gd name="connsiteX841" fmla="*/ 2436495 w 3511867"/>
                <a:gd name="connsiteY841" fmla="*/ 303847 h 2674620"/>
                <a:gd name="connsiteX842" fmla="*/ 2432685 w 3511867"/>
                <a:gd name="connsiteY842" fmla="*/ 310515 h 2674620"/>
                <a:gd name="connsiteX843" fmla="*/ 2423160 w 3511867"/>
                <a:gd name="connsiteY843" fmla="*/ 324803 h 2674620"/>
                <a:gd name="connsiteX844" fmla="*/ 2421255 w 3511867"/>
                <a:gd name="connsiteY844" fmla="*/ 332422 h 2674620"/>
                <a:gd name="connsiteX845" fmla="*/ 2420303 w 3511867"/>
                <a:gd name="connsiteY845" fmla="*/ 317182 h 2674620"/>
                <a:gd name="connsiteX846" fmla="*/ 2421255 w 3511867"/>
                <a:gd name="connsiteY846" fmla="*/ 304800 h 2674620"/>
                <a:gd name="connsiteX847" fmla="*/ 2423160 w 3511867"/>
                <a:gd name="connsiteY847" fmla="*/ 297180 h 2674620"/>
                <a:gd name="connsiteX848" fmla="*/ 2409825 w 3511867"/>
                <a:gd name="connsiteY848" fmla="*/ 291465 h 2674620"/>
                <a:gd name="connsiteX849" fmla="*/ 2418398 w 3511867"/>
                <a:gd name="connsiteY849" fmla="*/ 284797 h 2674620"/>
                <a:gd name="connsiteX850" fmla="*/ 2425065 w 3511867"/>
                <a:gd name="connsiteY850" fmla="*/ 283845 h 2674620"/>
                <a:gd name="connsiteX851" fmla="*/ 2419350 w 3511867"/>
                <a:gd name="connsiteY851" fmla="*/ 272415 h 2674620"/>
                <a:gd name="connsiteX852" fmla="*/ 2409825 w 3511867"/>
                <a:gd name="connsiteY852" fmla="*/ 267653 h 2674620"/>
                <a:gd name="connsiteX853" fmla="*/ 2400300 w 3511867"/>
                <a:gd name="connsiteY853" fmla="*/ 261938 h 2674620"/>
                <a:gd name="connsiteX854" fmla="*/ 2393633 w 3511867"/>
                <a:gd name="connsiteY854" fmla="*/ 256222 h 2674620"/>
                <a:gd name="connsiteX855" fmla="*/ 2386013 w 3511867"/>
                <a:gd name="connsiteY855" fmla="*/ 255270 h 2674620"/>
                <a:gd name="connsiteX856" fmla="*/ 2384108 w 3511867"/>
                <a:gd name="connsiteY856" fmla="*/ 262890 h 2674620"/>
                <a:gd name="connsiteX857" fmla="*/ 2365058 w 3511867"/>
                <a:gd name="connsiteY857" fmla="*/ 261938 h 2674620"/>
                <a:gd name="connsiteX858" fmla="*/ 2355533 w 3511867"/>
                <a:gd name="connsiteY858" fmla="*/ 253365 h 2674620"/>
                <a:gd name="connsiteX859" fmla="*/ 2359343 w 3511867"/>
                <a:gd name="connsiteY859" fmla="*/ 250507 h 2674620"/>
                <a:gd name="connsiteX860" fmla="*/ 2384108 w 3511867"/>
                <a:gd name="connsiteY860" fmla="*/ 237172 h 2674620"/>
                <a:gd name="connsiteX861" fmla="*/ 2390775 w 3511867"/>
                <a:gd name="connsiteY861" fmla="*/ 237172 h 2674620"/>
                <a:gd name="connsiteX862" fmla="*/ 2388870 w 3511867"/>
                <a:gd name="connsiteY862" fmla="*/ 225742 h 2674620"/>
                <a:gd name="connsiteX863" fmla="*/ 2379345 w 3511867"/>
                <a:gd name="connsiteY863" fmla="*/ 218122 h 2674620"/>
                <a:gd name="connsiteX864" fmla="*/ 2372678 w 3511867"/>
                <a:gd name="connsiteY864" fmla="*/ 216217 h 2674620"/>
                <a:gd name="connsiteX865" fmla="*/ 2360295 w 3511867"/>
                <a:gd name="connsiteY865" fmla="*/ 205740 h 2674620"/>
                <a:gd name="connsiteX866" fmla="*/ 2351723 w 3511867"/>
                <a:gd name="connsiteY866" fmla="*/ 193357 h 2674620"/>
                <a:gd name="connsiteX867" fmla="*/ 2345055 w 3511867"/>
                <a:gd name="connsiteY867" fmla="*/ 191452 h 2674620"/>
                <a:gd name="connsiteX868" fmla="*/ 2344103 w 3511867"/>
                <a:gd name="connsiteY868" fmla="*/ 177165 h 2674620"/>
                <a:gd name="connsiteX869" fmla="*/ 2342198 w 3511867"/>
                <a:gd name="connsiteY869" fmla="*/ 169545 h 2674620"/>
                <a:gd name="connsiteX870" fmla="*/ 2331720 w 3511867"/>
                <a:gd name="connsiteY870" fmla="*/ 157163 h 2674620"/>
                <a:gd name="connsiteX871" fmla="*/ 2318385 w 3511867"/>
                <a:gd name="connsiteY871" fmla="*/ 142875 h 2674620"/>
                <a:gd name="connsiteX872" fmla="*/ 2311718 w 3511867"/>
                <a:gd name="connsiteY872" fmla="*/ 141922 h 2674620"/>
                <a:gd name="connsiteX873" fmla="*/ 2299335 w 3511867"/>
                <a:gd name="connsiteY873" fmla="*/ 138113 h 2674620"/>
                <a:gd name="connsiteX874" fmla="*/ 2292668 w 3511867"/>
                <a:gd name="connsiteY874" fmla="*/ 136207 h 2674620"/>
                <a:gd name="connsiteX875" fmla="*/ 2288858 w 3511867"/>
                <a:gd name="connsiteY875" fmla="*/ 131445 h 2674620"/>
                <a:gd name="connsiteX876" fmla="*/ 2302193 w 3511867"/>
                <a:gd name="connsiteY876" fmla="*/ 129540 h 2674620"/>
                <a:gd name="connsiteX877" fmla="*/ 2316480 w 3511867"/>
                <a:gd name="connsiteY877" fmla="*/ 122872 h 2674620"/>
                <a:gd name="connsiteX878" fmla="*/ 2320290 w 3511867"/>
                <a:gd name="connsiteY878" fmla="*/ 114300 h 2674620"/>
                <a:gd name="connsiteX879" fmla="*/ 2329815 w 3511867"/>
                <a:gd name="connsiteY879" fmla="*/ 104775 h 2674620"/>
                <a:gd name="connsiteX880" fmla="*/ 2326005 w 3511867"/>
                <a:gd name="connsiteY880" fmla="*/ 98107 h 2674620"/>
                <a:gd name="connsiteX881" fmla="*/ 2325053 w 3511867"/>
                <a:gd name="connsiteY881" fmla="*/ 93345 h 2674620"/>
                <a:gd name="connsiteX882" fmla="*/ 2323148 w 3511867"/>
                <a:gd name="connsiteY882" fmla="*/ 89535 h 2674620"/>
                <a:gd name="connsiteX883" fmla="*/ 2333625 w 3511867"/>
                <a:gd name="connsiteY883" fmla="*/ 87630 h 2674620"/>
                <a:gd name="connsiteX884" fmla="*/ 2350770 w 3511867"/>
                <a:gd name="connsiteY884" fmla="*/ 83820 h 2674620"/>
                <a:gd name="connsiteX885" fmla="*/ 2361248 w 3511867"/>
                <a:gd name="connsiteY885" fmla="*/ 84772 h 2674620"/>
                <a:gd name="connsiteX886" fmla="*/ 2385060 w 3511867"/>
                <a:gd name="connsiteY886" fmla="*/ 80963 h 2674620"/>
                <a:gd name="connsiteX887" fmla="*/ 2390775 w 3511867"/>
                <a:gd name="connsiteY887" fmla="*/ 68580 h 2674620"/>
                <a:gd name="connsiteX888" fmla="*/ 2393633 w 3511867"/>
                <a:gd name="connsiteY888" fmla="*/ 54292 h 2674620"/>
                <a:gd name="connsiteX889" fmla="*/ 2401253 w 3511867"/>
                <a:gd name="connsiteY889" fmla="*/ 52388 h 2674620"/>
                <a:gd name="connsiteX890" fmla="*/ 2406015 w 3511867"/>
                <a:gd name="connsiteY890" fmla="*/ 45720 h 2674620"/>
                <a:gd name="connsiteX891" fmla="*/ 2413635 w 3511867"/>
                <a:gd name="connsiteY891" fmla="*/ 39052 h 2674620"/>
                <a:gd name="connsiteX892" fmla="*/ 2423160 w 3511867"/>
                <a:gd name="connsiteY892" fmla="*/ 21907 h 2674620"/>
                <a:gd name="connsiteX893" fmla="*/ 2421255 w 3511867"/>
                <a:gd name="connsiteY893" fmla="*/ 13335 h 2674620"/>
                <a:gd name="connsiteX894" fmla="*/ 2412683 w 3511867"/>
                <a:gd name="connsiteY894" fmla="*/ 10477 h 2674620"/>
                <a:gd name="connsiteX895" fmla="*/ 2400300 w 3511867"/>
                <a:gd name="connsiteY895" fmla="*/ 6667 h 2674620"/>
                <a:gd name="connsiteX896" fmla="*/ 2383155 w 3511867"/>
                <a:gd name="connsiteY896" fmla="*/ 7620 h 2674620"/>
                <a:gd name="connsiteX897" fmla="*/ 2366010 w 3511867"/>
                <a:gd name="connsiteY897" fmla="*/ 8572 h 2674620"/>
                <a:gd name="connsiteX898" fmla="*/ 2357438 w 3511867"/>
                <a:gd name="connsiteY898" fmla="*/ 3810 h 2674620"/>
                <a:gd name="connsiteX899" fmla="*/ 2346960 w 3511867"/>
                <a:gd name="connsiteY899" fmla="*/ 0 h 2674620"/>
                <a:gd name="connsiteX900" fmla="*/ 2330768 w 3511867"/>
                <a:gd name="connsiteY900" fmla="*/ 1905 h 2674620"/>
                <a:gd name="connsiteX901" fmla="*/ 2313623 w 3511867"/>
                <a:gd name="connsiteY901" fmla="*/ 1905 h 2674620"/>
                <a:gd name="connsiteX902" fmla="*/ 2298383 w 3511867"/>
                <a:gd name="connsiteY902" fmla="*/ 952 h 2674620"/>
                <a:gd name="connsiteX903" fmla="*/ 2284095 w 3511867"/>
                <a:gd name="connsiteY903" fmla="*/ 2857 h 2674620"/>
                <a:gd name="connsiteX904" fmla="*/ 2274570 w 3511867"/>
                <a:gd name="connsiteY904" fmla="*/ 9525 h 2674620"/>
                <a:gd name="connsiteX905" fmla="*/ 2270760 w 3511867"/>
                <a:gd name="connsiteY905" fmla="*/ 13335 h 2674620"/>
                <a:gd name="connsiteX906" fmla="*/ 2273618 w 3511867"/>
                <a:gd name="connsiteY906" fmla="*/ 26670 h 2674620"/>
                <a:gd name="connsiteX907" fmla="*/ 2266950 w 3511867"/>
                <a:gd name="connsiteY907" fmla="*/ 22860 h 2674620"/>
                <a:gd name="connsiteX908" fmla="*/ 2260283 w 3511867"/>
                <a:gd name="connsiteY908" fmla="*/ 24765 h 2674620"/>
                <a:gd name="connsiteX909" fmla="*/ 2259330 w 3511867"/>
                <a:gd name="connsiteY909" fmla="*/ 36195 h 2674620"/>
                <a:gd name="connsiteX910" fmla="*/ 2258378 w 3511867"/>
                <a:gd name="connsiteY910" fmla="*/ 42863 h 2674620"/>
                <a:gd name="connsiteX911" fmla="*/ 2258378 w 3511867"/>
                <a:gd name="connsiteY911" fmla="*/ 58102 h 2674620"/>
                <a:gd name="connsiteX912" fmla="*/ 2254568 w 3511867"/>
                <a:gd name="connsiteY912" fmla="*/ 70485 h 2674620"/>
                <a:gd name="connsiteX913" fmla="*/ 2255520 w 3511867"/>
                <a:gd name="connsiteY913" fmla="*/ 80010 h 2674620"/>
                <a:gd name="connsiteX914" fmla="*/ 2261235 w 3511867"/>
                <a:gd name="connsiteY914" fmla="*/ 86677 h 2674620"/>
                <a:gd name="connsiteX915" fmla="*/ 2267903 w 3511867"/>
                <a:gd name="connsiteY915" fmla="*/ 99060 h 2674620"/>
                <a:gd name="connsiteX916" fmla="*/ 2271713 w 3511867"/>
                <a:gd name="connsiteY916" fmla="*/ 108585 h 2674620"/>
                <a:gd name="connsiteX917" fmla="*/ 2268855 w 3511867"/>
                <a:gd name="connsiteY917" fmla="*/ 122872 h 2674620"/>
                <a:gd name="connsiteX918" fmla="*/ 2270760 w 3511867"/>
                <a:gd name="connsiteY918" fmla="*/ 131445 h 2674620"/>
                <a:gd name="connsiteX919" fmla="*/ 2269808 w 3511867"/>
                <a:gd name="connsiteY919" fmla="*/ 140017 h 2674620"/>
                <a:gd name="connsiteX920" fmla="*/ 2259330 w 3511867"/>
                <a:gd name="connsiteY920" fmla="*/ 146685 h 2674620"/>
                <a:gd name="connsiteX921" fmla="*/ 2259330 w 3511867"/>
                <a:gd name="connsiteY921" fmla="*/ 154305 h 2674620"/>
                <a:gd name="connsiteX922" fmla="*/ 2263140 w 3511867"/>
                <a:gd name="connsiteY922" fmla="*/ 163830 h 2674620"/>
                <a:gd name="connsiteX923" fmla="*/ 2246948 w 3511867"/>
                <a:gd name="connsiteY923" fmla="*/ 162877 h 2674620"/>
                <a:gd name="connsiteX924" fmla="*/ 2240280 w 3511867"/>
                <a:gd name="connsiteY924" fmla="*/ 166688 h 2674620"/>
                <a:gd name="connsiteX925" fmla="*/ 2231708 w 3511867"/>
                <a:gd name="connsiteY925" fmla="*/ 179070 h 2674620"/>
                <a:gd name="connsiteX926" fmla="*/ 2228850 w 3511867"/>
                <a:gd name="connsiteY926" fmla="*/ 187642 h 2674620"/>
                <a:gd name="connsiteX927" fmla="*/ 2227898 w 3511867"/>
                <a:gd name="connsiteY927" fmla="*/ 202882 h 2674620"/>
                <a:gd name="connsiteX928" fmla="*/ 2234565 w 3511867"/>
                <a:gd name="connsiteY928" fmla="*/ 207645 h 2674620"/>
                <a:gd name="connsiteX929" fmla="*/ 2244090 w 3511867"/>
                <a:gd name="connsiteY929" fmla="*/ 212407 h 2674620"/>
                <a:gd name="connsiteX930" fmla="*/ 2235518 w 3511867"/>
                <a:gd name="connsiteY930" fmla="*/ 222885 h 2674620"/>
                <a:gd name="connsiteX931" fmla="*/ 2232660 w 3511867"/>
                <a:gd name="connsiteY931" fmla="*/ 235267 h 2674620"/>
                <a:gd name="connsiteX932" fmla="*/ 2240280 w 3511867"/>
                <a:gd name="connsiteY932" fmla="*/ 252413 h 2674620"/>
                <a:gd name="connsiteX933" fmla="*/ 2247900 w 3511867"/>
                <a:gd name="connsiteY933" fmla="*/ 258127 h 2674620"/>
                <a:gd name="connsiteX934" fmla="*/ 2255520 w 3511867"/>
                <a:gd name="connsiteY934" fmla="*/ 259080 h 2674620"/>
                <a:gd name="connsiteX935" fmla="*/ 2263140 w 3511867"/>
                <a:gd name="connsiteY935" fmla="*/ 261938 h 2674620"/>
                <a:gd name="connsiteX936" fmla="*/ 2273618 w 3511867"/>
                <a:gd name="connsiteY936" fmla="*/ 264795 h 2674620"/>
                <a:gd name="connsiteX937" fmla="*/ 2290763 w 3511867"/>
                <a:gd name="connsiteY937" fmla="*/ 273367 h 2674620"/>
                <a:gd name="connsiteX938" fmla="*/ 2301240 w 3511867"/>
                <a:gd name="connsiteY938" fmla="*/ 274320 h 2674620"/>
                <a:gd name="connsiteX939" fmla="*/ 2306003 w 3511867"/>
                <a:gd name="connsiteY939" fmla="*/ 278130 h 2674620"/>
                <a:gd name="connsiteX940" fmla="*/ 2302193 w 3511867"/>
                <a:gd name="connsiteY940" fmla="*/ 281940 h 2674620"/>
                <a:gd name="connsiteX941" fmla="*/ 2299335 w 3511867"/>
                <a:gd name="connsiteY941" fmla="*/ 289560 h 2674620"/>
                <a:gd name="connsiteX942" fmla="*/ 2304098 w 3511867"/>
                <a:gd name="connsiteY942" fmla="*/ 297180 h 2674620"/>
                <a:gd name="connsiteX943" fmla="*/ 2297430 w 3511867"/>
                <a:gd name="connsiteY943" fmla="*/ 305753 h 2674620"/>
                <a:gd name="connsiteX944" fmla="*/ 2291715 w 3511867"/>
                <a:gd name="connsiteY944" fmla="*/ 312420 h 2674620"/>
                <a:gd name="connsiteX945" fmla="*/ 2308860 w 3511867"/>
                <a:gd name="connsiteY945" fmla="*/ 311467 h 2674620"/>
                <a:gd name="connsiteX946" fmla="*/ 2312670 w 3511867"/>
                <a:gd name="connsiteY946" fmla="*/ 304800 h 2674620"/>
                <a:gd name="connsiteX947" fmla="*/ 2316480 w 3511867"/>
                <a:gd name="connsiteY947" fmla="*/ 297180 h 2674620"/>
                <a:gd name="connsiteX948" fmla="*/ 2320290 w 3511867"/>
                <a:gd name="connsiteY948" fmla="*/ 305753 h 2674620"/>
                <a:gd name="connsiteX949" fmla="*/ 2319338 w 3511867"/>
                <a:gd name="connsiteY949" fmla="*/ 314325 h 2674620"/>
                <a:gd name="connsiteX950" fmla="*/ 2318385 w 3511867"/>
                <a:gd name="connsiteY950" fmla="*/ 324803 h 2674620"/>
                <a:gd name="connsiteX951" fmla="*/ 2304098 w 3511867"/>
                <a:gd name="connsiteY951" fmla="*/ 339090 h 2674620"/>
                <a:gd name="connsiteX952" fmla="*/ 2297430 w 3511867"/>
                <a:gd name="connsiteY952" fmla="*/ 341947 h 2674620"/>
                <a:gd name="connsiteX953" fmla="*/ 2286000 w 3511867"/>
                <a:gd name="connsiteY953" fmla="*/ 346710 h 2674620"/>
                <a:gd name="connsiteX954" fmla="*/ 2277428 w 3511867"/>
                <a:gd name="connsiteY954" fmla="*/ 347663 h 2674620"/>
                <a:gd name="connsiteX955" fmla="*/ 2267903 w 3511867"/>
                <a:gd name="connsiteY955" fmla="*/ 350520 h 2674620"/>
                <a:gd name="connsiteX956" fmla="*/ 2261235 w 3511867"/>
                <a:gd name="connsiteY956" fmla="*/ 355282 h 2674620"/>
                <a:gd name="connsiteX957" fmla="*/ 2255520 w 3511867"/>
                <a:gd name="connsiteY957" fmla="*/ 369570 h 2674620"/>
                <a:gd name="connsiteX958" fmla="*/ 2264093 w 3511867"/>
                <a:gd name="connsiteY958" fmla="*/ 377190 h 2674620"/>
                <a:gd name="connsiteX959" fmla="*/ 2267903 w 3511867"/>
                <a:gd name="connsiteY959" fmla="*/ 389572 h 2674620"/>
                <a:gd name="connsiteX960" fmla="*/ 2267903 w 3511867"/>
                <a:gd name="connsiteY960" fmla="*/ 399097 h 2674620"/>
                <a:gd name="connsiteX961" fmla="*/ 2264093 w 3511867"/>
                <a:gd name="connsiteY961" fmla="*/ 408622 h 2674620"/>
                <a:gd name="connsiteX962" fmla="*/ 2263140 w 3511867"/>
                <a:gd name="connsiteY962" fmla="*/ 404813 h 2674620"/>
                <a:gd name="connsiteX963" fmla="*/ 2258378 w 3511867"/>
                <a:gd name="connsiteY963" fmla="*/ 388620 h 2674620"/>
                <a:gd name="connsiteX964" fmla="*/ 2249805 w 3511867"/>
                <a:gd name="connsiteY964" fmla="*/ 387667 h 2674620"/>
                <a:gd name="connsiteX965" fmla="*/ 2237423 w 3511867"/>
                <a:gd name="connsiteY965" fmla="*/ 381000 h 2674620"/>
                <a:gd name="connsiteX966" fmla="*/ 2237423 w 3511867"/>
                <a:gd name="connsiteY966" fmla="*/ 371475 h 2674620"/>
                <a:gd name="connsiteX967" fmla="*/ 2246948 w 3511867"/>
                <a:gd name="connsiteY967" fmla="*/ 364807 h 2674620"/>
                <a:gd name="connsiteX968" fmla="*/ 2246948 w 3511867"/>
                <a:gd name="connsiteY968" fmla="*/ 356235 h 2674620"/>
                <a:gd name="connsiteX969" fmla="*/ 2247900 w 3511867"/>
                <a:gd name="connsiteY969" fmla="*/ 349567 h 2674620"/>
                <a:gd name="connsiteX970" fmla="*/ 2243138 w 3511867"/>
                <a:gd name="connsiteY970" fmla="*/ 340042 h 2674620"/>
                <a:gd name="connsiteX971" fmla="*/ 2233613 w 3511867"/>
                <a:gd name="connsiteY971" fmla="*/ 343853 h 2674620"/>
                <a:gd name="connsiteX972" fmla="*/ 2229803 w 3511867"/>
                <a:gd name="connsiteY972" fmla="*/ 337185 h 2674620"/>
                <a:gd name="connsiteX973" fmla="*/ 2221230 w 3511867"/>
                <a:gd name="connsiteY973" fmla="*/ 340995 h 2674620"/>
                <a:gd name="connsiteX974" fmla="*/ 2211705 w 3511867"/>
                <a:gd name="connsiteY974" fmla="*/ 334328 h 2674620"/>
                <a:gd name="connsiteX975" fmla="*/ 2208848 w 3511867"/>
                <a:gd name="connsiteY975" fmla="*/ 327660 h 2674620"/>
                <a:gd name="connsiteX976" fmla="*/ 2201228 w 3511867"/>
                <a:gd name="connsiteY976" fmla="*/ 325755 h 2674620"/>
                <a:gd name="connsiteX977" fmla="*/ 2188845 w 3511867"/>
                <a:gd name="connsiteY977" fmla="*/ 326707 h 2674620"/>
                <a:gd name="connsiteX978" fmla="*/ 2186940 w 3511867"/>
                <a:gd name="connsiteY978" fmla="*/ 332422 h 2674620"/>
                <a:gd name="connsiteX979" fmla="*/ 2176463 w 3511867"/>
                <a:gd name="connsiteY979" fmla="*/ 336232 h 2674620"/>
                <a:gd name="connsiteX980" fmla="*/ 2169795 w 3511867"/>
                <a:gd name="connsiteY980" fmla="*/ 333375 h 2674620"/>
                <a:gd name="connsiteX981" fmla="*/ 2161223 w 3511867"/>
                <a:gd name="connsiteY981" fmla="*/ 337185 h 2674620"/>
                <a:gd name="connsiteX982" fmla="*/ 2167890 w 3511867"/>
                <a:gd name="connsiteY982" fmla="*/ 343853 h 2674620"/>
                <a:gd name="connsiteX983" fmla="*/ 2167890 w 3511867"/>
                <a:gd name="connsiteY983" fmla="*/ 351472 h 2674620"/>
                <a:gd name="connsiteX984" fmla="*/ 2162175 w 3511867"/>
                <a:gd name="connsiteY984" fmla="*/ 352425 h 2674620"/>
                <a:gd name="connsiteX985" fmla="*/ 2161223 w 3511867"/>
                <a:gd name="connsiteY985" fmla="*/ 361950 h 2674620"/>
                <a:gd name="connsiteX986" fmla="*/ 2154555 w 3511867"/>
                <a:gd name="connsiteY986" fmla="*/ 370522 h 2674620"/>
                <a:gd name="connsiteX987" fmla="*/ 2147888 w 3511867"/>
                <a:gd name="connsiteY987" fmla="*/ 364807 h 2674620"/>
                <a:gd name="connsiteX988" fmla="*/ 2142173 w 3511867"/>
                <a:gd name="connsiteY988" fmla="*/ 360045 h 2674620"/>
                <a:gd name="connsiteX989" fmla="*/ 2132648 w 3511867"/>
                <a:gd name="connsiteY989" fmla="*/ 361950 h 2674620"/>
                <a:gd name="connsiteX990" fmla="*/ 2122170 w 3511867"/>
                <a:gd name="connsiteY990" fmla="*/ 362903 h 2674620"/>
                <a:gd name="connsiteX991" fmla="*/ 2107883 w 3511867"/>
                <a:gd name="connsiteY991" fmla="*/ 362903 h 2674620"/>
                <a:gd name="connsiteX992" fmla="*/ 2092643 w 3511867"/>
                <a:gd name="connsiteY992" fmla="*/ 366713 h 2674620"/>
                <a:gd name="connsiteX993" fmla="*/ 2085023 w 3511867"/>
                <a:gd name="connsiteY993" fmla="*/ 367665 h 2674620"/>
                <a:gd name="connsiteX994" fmla="*/ 2069783 w 3511867"/>
                <a:gd name="connsiteY994" fmla="*/ 370522 h 2674620"/>
                <a:gd name="connsiteX995" fmla="*/ 2062163 w 3511867"/>
                <a:gd name="connsiteY995" fmla="*/ 371475 h 2674620"/>
                <a:gd name="connsiteX996" fmla="*/ 2061210 w 3511867"/>
                <a:gd name="connsiteY996" fmla="*/ 364807 h 2674620"/>
                <a:gd name="connsiteX997" fmla="*/ 2045970 w 3511867"/>
                <a:gd name="connsiteY997" fmla="*/ 363855 h 2674620"/>
                <a:gd name="connsiteX998" fmla="*/ 2044065 w 3511867"/>
                <a:gd name="connsiteY998" fmla="*/ 363855 h 2674620"/>
                <a:gd name="connsiteX999" fmla="*/ 2031683 w 3511867"/>
                <a:gd name="connsiteY999" fmla="*/ 358140 h 2674620"/>
                <a:gd name="connsiteX1000" fmla="*/ 2022158 w 3511867"/>
                <a:gd name="connsiteY1000" fmla="*/ 348615 h 2674620"/>
                <a:gd name="connsiteX1001" fmla="*/ 2012633 w 3511867"/>
                <a:gd name="connsiteY1001" fmla="*/ 347663 h 2674620"/>
                <a:gd name="connsiteX1002" fmla="*/ 2000250 w 3511867"/>
                <a:gd name="connsiteY1002" fmla="*/ 348615 h 2674620"/>
                <a:gd name="connsiteX1003" fmla="*/ 1990725 w 3511867"/>
                <a:gd name="connsiteY1003" fmla="*/ 350520 h 2674620"/>
                <a:gd name="connsiteX1004" fmla="*/ 1984058 w 3511867"/>
                <a:gd name="connsiteY1004" fmla="*/ 345757 h 2674620"/>
                <a:gd name="connsiteX1005" fmla="*/ 1974533 w 3511867"/>
                <a:gd name="connsiteY1005" fmla="*/ 339090 h 2674620"/>
                <a:gd name="connsiteX1006" fmla="*/ 1967865 w 3511867"/>
                <a:gd name="connsiteY1006" fmla="*/ 335280 h 2674620"/>
                <a:gd name="connsiteX1007" fmla="*/ 1953578 w 3511867"/>
                <a:gd name="connsiteY1007" fmla="*/ 330517 h 2674620"/>
                <a:gd name="connsiteX1008" fmla="*/ 1951673 w 3511867"/>
                <a:gd name="connsiteY1008" fmla="*/ 323850 h 2674620"/>
                <a:gd name="connsiteX1009" fmla="*/ 1950720 w 3511867"/>
                <a:gd name="connsiteY1009" fmla="*/ 320040 h 2674620"/>
                <a:gd name="connsiteX1010" fmla="*/ 1945005 w 3511867"/>
                <a:gd name="connsiteY1010" fmla="*/ 309563 h 2674620"/>
                <a:gd name="connsiteX1011" fmla="*/ 1940243 w 3511867"/>
                <a:gd name="connsiteY1011" fmla="*/ 302895 h 2674620"/>
                <a:gd name="connsiteX1012" fmla="*/ 1930718 w 3511867"/>
                <a:gd name="connsiteY1012" fmla="*/ 301942 h 2674620"/>
                <a:gd name="connsiteX1013" fmla="*/ 1926908 w 3511867"/>
                <a:gd name="connsiteY1013" fmla="*/ 302895 h 2674620"/>
                <a:gd name="connsiteX1014" fmla="*/ 1913573 w 3511867"/>
                <a:gd name="connsiteY1014" fmla="*/ 308610 h 2674620"/>
                <a:gd name="connsiteX1015" fmla="*/ 1906905 w 3511867"/>
                <a:gd name="connsiteY1015" fmla="*/ 311467 h 2674620"/>
                <a:gd name="connsiteX1016" fmla="*/ 1889760 w 3511867"/>
                <a:gd name="connsiteY1016" fmla="*/ 316230 h 2674620"/>
                <a:gd name="connsiteX1017" fmla="*/ 1873568 w 3511867"/>
                <a:gd name="connsiteY1017" fmla="*/ 319088 h 2674620"/>
                <a:gd name="connsiteX1018" fmla="*/ 1861185 w 3511867"/>
                <a:gd name="connsiteY1018" fmla="*/ 321945 h 2674620"/>
                <a:gd name="connsiteX1019" fmla="*/ 1853565 w 3511867"/>
                <a:gd name="connsiteY1019" fmla="*/ 324803 h 2674620"/>
                <a:gd name="connsiteX1020" fmla="*/ 1844993 w 3511867"/>
                <a:gd name="connsiteY1020" fmla="*/ 334328 h 2674620"/>
                <a:gd name="connsiteX1021" fmla="*/ 1842135 w 3511867"/>
                <a:gd name="connsiteY1021" fmla="*/ 340995 h 2674620"/>
                <a:gd name="connsiteX1022" fmla="*/ 1851660 w 3511867"/>
                <a:gd name="connsiteY1022" fmla="*/ 348615 h 2674620"/>
                <a:gd name="connsiteX1023" fmla="*/ 1859280 w 3511867"/>
                <a:gd name="connsiteY1023" fmla="*/ 347663 h 2674620"/>
                <a:gd name="connsiteX1024" fmla="*/ 1869758 w 3511867"/>
                <a:gd name="connsiteY1024" fmla="*/ 348615 h 2674620"/>
                <a:gd name="connsiteX1025" fmla="*/ 1876425 w 3511867"/>
                <a:gd name="connsiteY1025" fmla="*/ 342900 h 2674620"/>
                <a:gd name="connsiteX1026" fmla="*/ 1878330 w 3511867"/>
                <a:gd name="connsiteY1026" fmla="*/ 342900 h 2674620"/>
                <a:gd name="connsiteX1027" fmla="*/ 1881188 w 3511867"/>
                <a:gd name="connsiteY1027" fmla="*/ 339090 h 2674620"/>
                <a:gd name="connsiteX1028" fmla="*/ 1892618 w 3511867"/>
                <a:gd name="connsiteY1028" fmla="*/ 338138 h 2674620"/>
                <a:gd name="connsiteX1029" fmla="*/ 1899285 w 3511867"/>
                <a:gd name="connsiteY1029" fmla="*/ 339090 h 2674620"/>
                <a:gd name="connsiteX1030" fmla="*/ 1906905 w 3511867"/>
                <a:gd name="connsiteY1030" fmla="*/ 335280 h 2674620"/>
                <a:gd name="connsiteX1031" fmla="*/ 1919288 w 3511867"/>
                <a:gd name="connsiteY1031" fmla="*/ 330517 h 2674620"/>
                <a:gd name="connsiteX1032" fmla="*/ 1926908 w 3511867"/>
                <a:gd name="connsiteY1032" fmla="*/ 329565 h 2674620"/>
                <a:gd name="connsiteX1033" fmla="*/ 1934528 w 3511867"/>
                <a:gd name="connsiteY1033" fmla="*/ 324803 h 2674620"/>
                <a:gd name="connsiteX1034" fmla="*/ 1936433 w 3511867"/>
                <a:gd name="connsiteY1034" fmla="*/ 330517 h 2674620"/>
                <a:gd name="connsiteX1035" fmla="*/ 1927860 w 3511867"/>
                <a:gd name="connsiteY1035" fmla="*/ 337185 h 2674620"/>
                <a:gd name="connsiteX1036" fmla="*/ 1918335 w 3511867"/>
                <a:gd name="connsiteY1036" fmla="*/ 339090 h 2674620"/>
                <a:gd name="connsiteX1037" fmla="*/ 1904048 w 3511867"/>
                <a:gd name="connsiteY1037" fmla="*/ 348615 h 2674620"/>
                <a:gd name="connsiteX1038" fmla="*/ 1897380 w 3511867"/>
                <a:gd name="connsiteY1038" fmla="*/ 347663 h 2674620"/>
                <a:gd name="connsiteX1039" fmla="*/ 1891665 w 3511867"/>
                <a:gd name="connsiteY1039" fmla="*/ 349567 h 2674620"/>
                <a:gd name="connsiteX1040" fmla="*/ 1877378 w 3511867"/>
                <a:gd name="connsiteY1040" fmla="*/ 357188 h 2674620"/>
                <a:gd name="connsiteX1041" fmla="*/ 1870710 w 3511867"/>
                <a:gd name="connsiteY1041" fmla="*/ 363855 h 2674620"/>
                <a:gd name="connsiteX1042" fmla="*/ 1868805 w 3511867"/>
                <a:gd name="connsiteY1042" fmla="*/ 370522 h 2674620"/>
                <a:gd name="connsiteX1043" fmla="*/ 1876425 w 3511867"/>
                <a:gd name="connsiteY1043" fmla="*/ 380047 h 2674620"/>
                <a:gd name="connsiteX1044" fmla="*/ 1880235 w 3511867"/>
                <a:gd name="connsiteY1044" fmla="*/ 389572 h 2674620"/>
                <a:gd name="connsiteX1045" fmla="*/ 1889760 w 3511867"/>
                <a:gd name="connsiteY1045" fmla="*/ 399097 h 2674620"/>
                <a:gd name="connsiteX1046" fmla="*/ 1891665 w 3511867"/>
                <a:gd name="connsiteY1046" fmla="*/ 406717 h 2674620"/>
                <a:gd name="connsiteX1047" fmla="*/ 1894523 w 3511867"/>
                <a:gd name="connsiteY1047" fmla="*/ 416242 h 2674620"/>
                <a:gd name="connsiteX1048" fmla="*/ 1885950 w 3511867"/>
                <a:gd name="connsiteY1048" fmla="*/ 410528 h 2674620"/>
                <a:gd name="connsiteX1049" fmla="*/ 1876425 w 3511867"/>
                <a:gd name="connsiteY1049" fmla="*/ 411480 h 2674620"/>
                <a:gd name="connsiteX1050" fmla="*/ 1883093 w 3511867"/>
                <a:gd name="connsiteY1050" fmla="*/ 427672 h 2674620"/>
                <a:gd name="connsiteX1051" fmla="*/ 1885950 w 3511867"/>
                <a:gd name="connsiteY1051" fmla="*/ 433388 h 2674620"/>
                <a:gd name="connsiteX1052" fmla="*/ 1871663 w 3511867"/>
                <a:gd name="connsiteY1052" fmla="*/ 420053 h 2674620"/>
                <a:gd name="connsiteX1053" fmla="*/ 1862138 w 3511867"/>
                <a:gd name="connsiteY1053" fmla="*/ 419100 h 2674620"/>
                <a:gd name="connsiteX1054" fmla="*/ 1860233 w 3511867"/>
                <a:gd name="connsiteY1054" fmla="*/ 411480 h 2674620"/>
                <a:gd name="connsiteX1055" fmla="*/ 1871663 w 3511867"/>
                <a:gd name="connsiteY1055" fmla="*/ 401955 h 2674620"/>
                <a:gd name="connsiteX1056" fmla="*/ 1871663 w 3511867"/>
                <a:gd name="connsiteY1056" fmla="*/ 394335 h 2674620"/>
                <a:gd name="connsiteX1057" fmla="*/ 1867853 w 3511867"/>
                <a:gd name="connsiteY1057" fmla="*/ 387667 h 2674620"/>
                <a:gd name="connsiteX1058" fmla="*/ 1857375 w 3511867"/>
                <a:gd name="connsiteY1058" fmla="*/ 385763 h 2674620"/>
                <a:gd name="connsiteX1059" fmla="*/ 1844993 w 3511867"/>
                <a:gd name="connsiteY1059" fmla="*/ 387667 h 2674620"/>
                <a:gd name="connsiteX1060" fmla="*/ 1837373 w 3511867"/>
                <a:gd name="connsiteY1060" fmla="*/ 375285 h 2674620"/>
                <a:gd name="connsiteX1061" fmla="*/ 1838325 w 3511867"/>
                <a:gd name="connsiteY1061" fmla="*/ 368617 h 2674620"/>
                <a:gd name="connsiteX1062" fmla="*/ 1819275 w 3511867"/>
                <a:gd name="connsiteY1062" fmla="*/ 363855 h 2674620"/>
                <a:gd name="connsiteX1063" fmla="*/ 1809750 w 3511867"/>
                <a:gd name="connsiteY1063" fmla="*/ 354330 h 2674620"/>
                <a:gd name="connsiteX1064" fmla="*/ 1794510 w 3511867"/>
                <a:gd name="connsiteY1064" fmla="*/ 356235 h 2674620"/>
                <a:gd name="connsiteX1065" fmla="*/ 1783080 w 3511867"/>
                <a:gd name="connsiteY1065" fmla="*/ 359092 h 2674620"/>
                <a:gd name="connsiteX1066" fmla="*/ 1774508 w 3511867"/>
                <a:gd name="connsiteY1066" fmla="*/ 358140 h 2674620"/>
                <a:gd name="connsiteX1067" fmla="*/ 1770698 w 3511867"/>
                <a:gd name="connsiteY1067" fmla="*/ 369570 h 2674620"/>
                <a:gd name="connsiteX1068" fmla="*/ 1758315 w 3511867"/>
                <a:gd name="connsiteY1068" fmla="*/ 369570 h 2674620"/>
                <a:gd name="connsiteX1069" fmla="*/ 1748790 w 3511867"/>
                <a:gd name="connsiteY1069" fmla="*/ 369570 h 2674620"/>
                <a:gd name="connsiteX1070" fmla="*/ 1738313 w 3511867"/>
                <a:gd name="connsiteY1070" fmla="*/ 371475 h 2674620"/>
                <a:gd name="connsiteX1071" fmla="*/ 1730693 w 3511867"/>
                <a:gd name="connsiteY1071" fmla="*/ 370522 h 2674620"/>
                <a:gd name="connsiteX1072" fmla="*/ 1722120 w 3511867"/>
                <a:gd name="connsiteY1072" fmla="*/ 370522 h 2674620"/>
                <a:gd name="connsiteX1073" fmla="*/ 1711643 w 3511867"/>
                <a:gd name="connsiteY1073" fmla="*/ 375285 h 2674620"/>
                <a:gd name="connsiteX1074" fmla="*/ 1704975 w 3511867"/>
                <a:gd name="connsiteY1074" fmla="*/ 373380 h 2674620"/>
                <a:gd name="connsiteX1075" fmla="*/ 1694498 w 3511867"/>
                <a:gd name="connsiteY1075" fmla="*/ 369570 h 2674620"/>
                <a:gd name="connsiteX1076" fmla="*/ 1686878 w 3511867"/>
                <a:gd name="connsiteY1076" fmla="*/ 369570 h 2674620"/>
                <a:gd name="connsiteX1077" fmla="*/ 1679258 w 3511867"/>
                <a:gd name="connsiteY1077" fmla="*/ 371475 h 2674620"/>
                <a:gd name="connsiteX1078" fmla="*/ 1673543 w 3511867"/>
                <a:gd name="connsiteY1078" fmla="*/ 364807 h 2674620"/>
                <a:gd name="connsiteX1079" fmla="*/ 1664970 w 3511867"/>
                <a:gd name="connsiteY1079" fmla="*/ 360997 h 2674620"/>
                <a:gd name="connsiteX1080" fmla="*/ 1655445 w 3511867"/>
                <a:gd name="connsiteY1080" fmla="*/ 361950 h 2674620"/>
                <a:gd name="connsiteX1081" fmla="*/ 1648778 w 3511867"/>
                <a:gd name="connsiteY1081" fmla="*/ 360045 h 2674620"/>
                <a:gd name="connsiteX1082" fmla="*/ 1644968 w 3511867"/>
                <a:gd name="connsiteY1082" fmla="*/ 356235 h 2674620"/>
                <a:gd name="connsiteX1083" fmla="*/ 1651635 w 3511867"/>
                <a:gd name="connsiteY1083" fmla="*/ 350520 h 2674620"/>
                <a:gd name="connsiteX1084" fmla="*/ 1660208 w 3511867"/>
                <a:gd name="connsiteY1084" fmla="*/ 343853 h 2674620"/>
                <a:gd name="connsiteX1085" fmla="*/ 1673543 w 3511867"/>
                <a:gd name="connsiteY1085" fmla="*/ 340042 h 2674620"/>
                <a:gd name="connsiteX1086" fmla="*/ 1682115 w 3511867"/>
                <a:gd name="connsiteY1086" fmla="*/ 337185 h 2674620"/>
                <a:gd name="connsiteX1087" fmla="*/ 1683068 w 3511867"/>
                <a:gd name="connsiteY1087" fmla="*/ 331470 h 2674620"/>
                <a:gd name="connsiteX1088" fmla="*/ 1665923 w 3511867"/>
                <a:gd name="connsiteY1088" fmla="*/ 316230 h 2674620"/>
                <a:gd name="connsiteX1089" fmla="*/ 1647825 w 3511867"/>
                <a:gd name="connsiteY1089" fmla="*/ 307657 h 2674620"/>
                <a:gd name="connsiteX1090" fmla="*/ 1636395 w 3511867"/>
                <a:gd name="connsiteY1090" fmla="*/ 301942 h 2674620"/>
                <a:gd name="connsiteX1091" fmla="*/ 1620203 w 3511867"/>
                <a:gd name="connsiteY1091" fmla="*/ 300990 h 2674620"/>
                <a:gd name="connsiteX1092" fmla="*/ 1607820 w 3511867"/>
                <a:gd name="connsiteY1092" fmla="*/ 306705 h 2674620"/>
                <a:gd name="connsiteX1093" fmla="*/ 1593533 w 3511867"/>
                <a:gd name="connsiteY1093" fmla="*/ 307657 h 2674620"/>
                <a:gd name="connsiteX1094" fmla="*/ 1576388 w 3511867"/>
                <a:gd name="connsiteY1094" fmla="*/ 306705 h 2674620"/>
                <a:gd name="connsiteX1095" fmla="*/ 1562100 w 3511867"/>
                <a:gd name="connsiteY1095" fmla="*/ 300038 h 2674620"/>
                <a:gd name="connsiteX1096" fmla="*/ 1547813 w 3511867"/>
                <a:gd name="connsiteY1096" fmla="*/ 297180 h 2674620"/>
                <a:gd name="connsiteX1097" fmla="*/ 1540193 w 3511867"/>
                <a:gd name="connsiteY1097" fmla="*/ 290513 h 2674620"/>
                <a:gd name="connsiteX1098" fmla="*/ 1527810 w 3511867"/>
                <a:gd name="connsiteY1098" fmla="*/ 285750 h 2674620"/>
                <a:gd name="connsiteX1099" fmla="*/ 1510665 w 3511867"/>
                <a:gd name="connsiteY1099" fmla="*/ 284797 h 2674620"/>
                <a:gd name="connsiteX1100" fmla="*/ 1501140 w 3511867"/>
                <a:gd name="connsiteY1100" fmla="*/ 285750 h 2674620"/>
                <a:gd name="connsiteX1101" fmla="*/ 1491615 w 3511867"/>
                <a:gd name="connsiteY1101" fmla="*/ 279082 h 2674620"/>
                <a:gd name="connsiteX1102" fmla="*/ 1481138 w 3511867"/>
                <a:gd name="connsiteY1102" fmla="*/ 270510 h 2674620"/>
                <a:gd name="connsiteX1103" fmla="*/ 1455420 w 3511867"/>
                <a:gd name="connsiteY1103" fmla="*/ 264795 h 2674620"/>
                <a:gd name="connsiteX1104" fmla="*/ 1445895 w 3511867"/>
                <a:gd name="connsiteY1104" fmla="*/ 261938 h 2674620"/>
                <a:gd name="connsiteX1105" fmla="*/ 1428750 w 3511867"/>
                <a:gd name="connsiteY1105" fmla="*/ 258127 h 2674620"/>
                <a:gd name="connsiteX1106" fmla="*/ 1409700 w 3511867"/>
                <a:gd name="connsiteY1106" fmla="*/ 257175 h 2674620"/>
                <a:gd name="connsiteX1107" fmla="*/ 1395413 w 3511867"/>
                <a:gd name="connsiteY1107" fmla="*/ 260032 h 2674620"/>
                <a:gd name="connsiteX1108" fmla="*/ 1391603 w 3511867"/>
                <a:gd name="connsiteY1108" fmla="*/ 266700 h 2674620"/>
                <a:gd name="connsiteX1109" fmla="*/ 1383983 w 3511867"/>
                <a:gd name="connsiteY1109" fmla="*/ 277178 h 2674620"/>
                <a:gd name="connsiteX1110" fmla="*/ 1372553 w 3511867"/>
                <a:gd name="connsiteY1110" fmla="*/ 280988 h 2674620"/>
                <a:gd name="connsiteX1111" fmla="*/ 1363028 w 3511867"/>
                <a:gd name="connsiteY1111" fmla="*/ 278130 h 2674620"/>
                <a:gd name="connsiteX1112" fmla="*/ 1363028 w 3511867"/>
                <a:gd name="connsiteY1112" fmla="*/ 272415 h 2674620"/>
                <a:gd name="connsiteX1113" fmla="*/ 1365885 w 3511867"/>
                <a:gd name="connsiteY1113" fmla="*/ 265747 h 2674620"/>
                <a:gd name="connsiteX1114" fmla="*/ 1359218 w 3511867"/>
                <a:gd name="connsiteY1114" fmla="*/ 264795 h 2674620"/>
                <a:gd name="connsiteX1115" fmla="*/ 1357313 w 3511867"/>
                <a:gd name="connsiteY1115" fmla="*/ 255270 h 2674620"/>
                <a:gd name="connsiteX1116" fmla="*/ 1358265 w 3511867"/>
                <a:gd name="connsiteY1116" fmla="*/ 244792 h 2674620"/>
                <a:gd name="connsiteX1117" fmla="*/ 1356360 w 3511867"/>
                <a:gd name="connsiteY1117" fmla="*/ 237172 h 2674620"/>
                <a:gd name="connsiteX1118" fmla="*/ 1343025 w 3511867"/>
                <a:gd name="connsiteY1118" fmla="*/ 240030 h 2674620"/>
                <a:gd name="connsiteX1119" fmla="*/ 1332548 w 3511867"/>
                <a:gd name="connsiteY1119" fmla="*/ 247650 h 2674620"/>
                <a:gd name="connsiteX1120" fmla="*/ 1337310 w 3511867"/>
                <a:gd name="connsiteY1120" fmla="*/ 249555 h 2674620"/>
                <a:gd name="connsiteX1121" fmla="*/ 1336358 w 3511867"/>
                <a:gd name="connsiteY1121" fmla="*/ 262890 h 2674620"/>
                <a:gd name="connsiteX1122" fmla="*/ 1329690 w 3511867"/>
                <a:gd name="connsiteY1122" fmla="*/ 261938 h 2674620"/>
                <a:gd name="connsiteX1123" fmla="*/ 1325880 w 3511867"/>
                <a:gd name="connsiteY1123" fmla="*/ 274320 h 2674620"/>
                <a:gd name="connsiteX1124" fmla="*/ 1320165 w 3511867"/>
                <a:gd name="connsiteY1124" fmla="*/ 280988 h 2674620"/>
                <a:gd name="connsiteX1125" fmla="*/ 1310640 w 3511867"/>
                <a:gd name="connsiteY1125" fmla="*/ 272415 h 2674620"/>
                <a:gd name="connsiteX1126" fmla="*/ 1298258 w 3511867"/>
                <a:gd name="connsiteY1126" fmla="*/ 267653 h 2674620"/>
                <a:gd name="connsiteX1127" fmla="*/ 1290638 w 3511867"/>
                <a:gd name="connsiteY1127" fmla="*/ 260985 h 2674620"/>
                <a:gd name="connsiteX1128" fmla="*/ 1282065 w 3511867"/>
                <a:gd name="connsiteY1128" fmla="*/ 246697 h 2674620"/>
                <a:gd name="connsiteX1129" fmla="*/ 1276350 w 3511867"/>
                <a:gd name="connsiteY1129" fmla="*/ 235267 h 2674620"/>
                <a:gd name="connsiteX1130" fmla="*/ 1265873 w 3511867"/>
                <a:gd name="connsiteY1130" fmla="*/ 225742 h 2674620"/>
                <a:gd name="connsiteX1131" fmla="*/ 1257300 w 3511867"/>
                <a:gd name="connsiteY1131" fmla="*/ 215265 h 2674620"/>
                <a:gd name="connsiteX1132" fmla="*/ 1244918 w 3511867"/>
                <a:gd name="connsiteY1132" fmla="*/ 211455 h 2674620"/>
                <a:gd name="connsiteX1133" fmla="*/ 1241108 w 3511867"/>
                <a:gd name="connsiteY1133" fmla="*/ 210502 h 2674620"/>
                <a:gd name="connsiteX1134" fmla="*/ 1238250 w 3511867"/>
                <a:gd name="connsiteY1134" fmla="*/ 210502 h 2674620"/>
                <a:gd name="connsiteX1135" fmla="*/ 1242060 w 3511867"/>
                <a:gd name="connsiteY1135" fmla="*/ 226695 h 2674620"/>
                <a:gd name="connsiteX1136" fmla="*/ 1245870 w 3511867"/>
                <a:gd name="connsiteY1136" fmla="*/ 236220 h 2674620"/>
                <a:gd name="connsiteX1137" fmla="*/ 1236345 w 3511867"/>
                <a:gd name="connsiteY1137" fmla="*/ 240030 h 2674620"/>
                <a:gd name="connsiteX1138" fmla="*/ 1229678 w 3511867"/>
                <a:gd name="connsiteY1138" fmla="*/ 250507 h 2674620"/>
                <a:gd name="connsiteX1139" fmla="*/ 1220153 w 3511867"/>
                <a:gd name="connsiteY1139" fmla="*/ 257175 h 2674620"/>
                <a:gd name="connsiteX1140" fmla="*/ 1210628 w 3511867"/>
                <a:gd name="connsiteY1140" fmla="*/ 256222 h 2674620"/>
                <a:gd name="connsiteX1141" fmla="*/ 1190625 w 3511867"/>
                <a:gd name="connsiteY1141" fmla="*/ 257175 h 2674620"/>
                <a:gd name="connsiteX1142" fmla="*/ 1183958 w 3511867"/>
                <a:gd name="connsiteY1142" fmla="*/ 260985 h 2674620"/>
                <a:gd name="connsiteX1143" fmla="*/ 1170623 w 3511867"/>
                <a:gd name="connsiteY1143" fmla="*/ 269557 h 2674620"/>
                <a:gd name="connsiteX1144" fmla="*/ 1165860 w 3511867"/>
                <a:gd name="connsiteY1144" fmla="*/ 273367 h 2674620"/>
                <a:gd name="connsiteX1145" fmla="*/ 1148715 w 3511867"/>
                <a:gd name="connsiteY1145" fmla="*/ 283845 h 2674620"/>
                <a:gd name="connsiteX1146" fmla="*/ 1142048 w 3511867"/>
                <a:gd name="connsiteY1146" fmla="*/ 279082 h 2674620"/>
                <a:gd name="connsiteX1147" fmla="*/ 1130618 w 3511867"/>
                <a:gd name="connsiteY1147" fmla="*/ 278130 h 2674620"/>
                <a:gd name="connsiteX1148" fmla="*/ 1122998 w 3511867"/>
                <a:gd name="connsiteY1148" fmla="*/ 283845 h 2674620"/>
                <a:gd name="connsiteX1149" fmla="*/ 1115378 w 3511867"/>
                <a:gd name="connsiteY1149" fmla="*/ 290513 h 2674620"/>
                <a:gd name="connsiteX1150" fmla="*/ 1107758 w 3511867"/>
                <a:gd name="connsiteY1150" fmla="*/ 290513 h 2674620"/>
                <a:gd name="connsiteX1151" fmla="*/ 1098233 w 3511867"/>
                <a:gd name="connsiteY1151" fmla="*/ 297180 h 2674620"/>
                <a:gd name="connsiteX1152" fmla="*/ 1097280 w 3511867"/>
                <a:gd name="connsiteY1152" fmla="*/ 304800 h 2674620"/>
                <a:gd name="connsiteX1153" fmla="*/ 1097280 w 3511867"/>
                <a:gd name="connsiteY1153" fmla="*/ 311467 h 2674620"/>
                <a:gd name="connsiteX1154" fmla="*/ 1090613 w 3511867"/>
                <a:gd name="connsiteY1154" fmla="*/ 312420 h 2674620"/>
                <a:gd name="connsiteX1155" fmla="*/ 1086803 w 3511867"/>
                <a:gd name="connsiteY1155" fmla="*/ 319088 h 2674620"/>
                <a:gd name="connsiteX1156" fmla="*/ 1073468 w 3511867"/>
                <a:gd name="connsiteY1156" fmla="*/ 307657 h 2674620"/>
                <a:gd name="connsiteX1157" fmla="*/ 1077278 w 3511867"/>
                <a:gd name="connsiteY1157" fmla="*/ 305753 h 2674620"/>
                <a:gd name="connsiteX1158" fmla="*/ 1079183 w 3511867"/>
                <a:gd name="connsiteY1158" fmla="*/ 305753 h 2674620"/>
                <a:gd name="connsiteX1159" fmla="*/ 1080135 w 3511867"/>
                <a:gd name="connsiteY1159" fmla="*/ 304800 h 2674620"/>
                <a:gd name="connsiteX1160" fmla="*/ 1091565 w 3511867"/>
                <a:gd name="connsiteY1160" fmla="*/ 298132 h 2674620"/>
                <a:gd name="connsiteX1161" fmla="*/ 1098233 w 3511867"/>
                <a:gd name="connsiteY1161" fmla="*/ 292417 h 2674620"/>
                <a:gd name="connsiteX1162" fmla="*/ 1104900 w 3511867"/>
                <a:gd name="connsiteY1162" fmla="*/ 286703 h 2674620"/>
                <a:gd name="connsiteX1163" fmla="*/ 1115378 w 3511867"/>
                <a:gd name="connsiteY1163" fmla="*/ 281940 h 2674620"/>
                <a:gd name="connsiteX1164" fmla="*/ 1120140 w 3511867"/>
                <a:gd name="connsiteY1164" fmla="*/ 280988 h 2674620"/>
                <a:gd name="connsiteX1165" fmla="*/ 1129665 w 3511867"/>
                <a:gd name="connsiteY1165" fmla="*/ 273367 h 2674620"/>
                <a:gd name="connsiteX1166" fmla="*/ 1144905 w 3511867"/>
                <a:gd name="connsiteY1166" fmla="*/ 270510 h 2674620"/>
                <a:gd name="connsiteX1167" fmla="*/ 1162050 w 3511867"/>
                <a:gd name="connsiteY1167" fmla="*/ 266700 h 2674620"/>
                <a:gd name="connsiteX1168" fmla="*/ 1169670 w 3511867"/>
                <a:gd name="connsiteY1168" fmla="*/ 262890 h 2674620"/>
                <a:gd name="connsiteX1169" fmla="*/ 1179195 w 3511867"/>
                <a:gd name="connsiteY1169" fmla="*/ 258127 h 2674620"/>
                <a:gd name="connsiteX1170" fmla="*/ 1196340 w 3511867"/>
                <a:gd name="connsiteY1170" fmla="*/ 245745 h 2674620"/>
                <a:gd name="connsiteX1171" fmla="*/ 1197293 w 3511867"/>
                <a:gd name="connsiteY1171" fmla="*/ 237172 h 2674620"/>
                <a:gd name="connsiteX1172" fmla="*/ 1187768 w 3511867"/>
                <a:gd name="connsiteY1172" fmla="*/ 237172 h 2674620"/>
                <a:gd name="connsiteX1173" fmla="*/ 1175385 w 3511867"/>
                <a:gd name="connsiteY1173" fmla="*/ 240982 h 2674620"/>
                <a:gd name="connsiteX1174" fmla="*/ 1165860 w 3511867"/>
                <a:gd name="connsiteY1174" fmla="*/ 241935 h 2674620"/>
                <a:gd name="connsiteX1175" fmla="*/ 1158240 w 3511867"/>
                <a:gd name="connsiteY1175" fmla="*/ 240982 h 2674620"/>
                <a:gd name="connsiteX1176" fmla="*/ 1144905 w 3511867"/>
                <a:gd name="connsiteY1176" fmla="*/ 247650 h 2674620"/>
                <a:gd name="connsiteX1177" fmla="*/ 1139190 w 3511867"/>
                <a:gd name="connsiteY1177" fmla="*/ 251460 h 2674620"/>
                <a:gd name="connsiteX1178" fmla="*/ 1125855 w 3511867"/>
                <a:gd name="connsiteY1178" fmla="*/ 253365 h 2674620"/>
                <a:gd name="connsiteX1179" fmla="*/ 1117283 w 3511867"/>
                <a:gd name="connsiteY1179" fmla="*/ 260032 h 2674620"/>
                <a:gd name="connsiteX1180" fmla="*/ 1109663 w 3511867"/>
                <a:gd name="connsiteY1180" fmla="*/ 260985 h 2674620"/>
                <a:gd name="connsiteX1181" fmla="*/ 1095375 w 3511867"/>
                <a:gd name="connsiteY1181" fmla="*/ 262890 h 2674620"/>
                <a:gd name="connsiteX1182" fmla="*/ 1085850 w 3511867"/>
                <a:gd name="connsiteY1182" fmla="*/ 269557 h 2674620"/>
                <a:gd name="connsiteX1183" fmla="*/ 1081088 w 3511867"/>
                <a:gd name="connsiteY1183" fmla="*/ 277178 h 2674620"/>
                <a:gd name="connsiteX1184" fmla="*/ 1072515 w 3511867"/>
                <a:gd name="connsiteY1184" fmla="*/ 279082 h 2674620"/>
                <a:gd name="connsiteX1185" fmla="*/ 1064895 w 3511867"/>
                <a:gd name="connsiteY1185" fmla="*/ 278130 h 2674620"/>
                <a:gd name="connsiteX1186" fmla="*/ 1056323 w 3511867"/>
                <a:gd name="connsiteY1186" fmla="*/ 281940 h 2674620"/>
                <a:gd name="connsiteX1187" fmla="*/ 1062038 w 3511867"/>
                <a:gd name="connsiteY1187" fmla="*/ 272415 h 2674620"/>
                <a:gd name="connsiteX1188" fmla="*/ 1053465 w 3511867"/>
                <a:gd name="connsiteY1188" fmla="*/ 267653 h 2674620"/>
                <a:gd name="connsiteX1189" fmla="*/ 1045845 w 3511867"/>
                <a:gd name="connsiteY1189" fmla="*/ 264795 h 2674620"/>
                <a:gd name="connsiteX1190" fmla="*/ 1038225 w 3511867"/>
                <a:gd name="connsiteY1190" fmla="*/ 267653 h 2674620"/>
                <a:gd name="connsiteX1191" fmla="*/ 1036320 w 3511867"/>
                <a:gd name="connsiteY1191" fmla="*/ 273367 h 2674620"/>
                <a:gd name="connsiteX1192" fmla="*/ 1029653 w 3511867"/>
                <a:gd name="connsiteY1192" fmla="*/ 277178 h 2674620"/>
                <a:gd name="connsiteX1193" fmla="*/ 1007745 w 3511867"/>
                <a:gd name="connsiteY1193" fmla="*/ 280035 h 2674620"/>
                <a:gd name="connsiteX1194" fmla="*/ 999173 w 3511867"/>
                <a:gd name="connsiteY1194" fmla="*/ 284797 h 2674620"/>
                <a:gd name="connsiteX1195" fmla="*/ 992505 w 3511867"/>
                <a:gd name="connsiteY1195" fmla="*/ 291465 h 2674620"/>
                <a:gd name="connsiteX1196" fmla="*/ 996315 w 3511867"/>
                <a:gd name="connsiteY1196" fmla="*/ 300038 h 2674620"/>
                <a:gd name="connsiteX1197" fmla="*/ 1007745 w 3511867"/>
                <a:gd name="connsiteY1197" fmla="*/ 304800 h 2674620"/>
                <a:gd name="connsiteX1198" fmla="*/ 1011555 w 3511867"/>
                <a:gd name="connsiteY1198" fmla="*/ 312420 h 2674620"/>
                <a:gd name="connsiteX1199" fmla="*/ 999173 w 3511867"/>
                <a:gd name="connsiteY1199" fmla="*/ 305753 h 2674620"/>
                <a:gd name="connsiteX1200" fmla="*/ 983933 w 3511867"/>
                <a:gd name="connsiteY1200" fmla="*/ 300990 h 2674620"/>
                <a:gd name="connsiteX1201" fmla="*/ 983933 w 3511867"/>
                <a:gd name="connsiteY1201" fmla="*/ 300990 h 2674620"/>
                <a:gd name="connsiteX1202" fmla="*/ 982980 w 3511867"/>
                <a:gd name="connsiteY1202" fmla="*/ 300990 h 2674620"/>
                <a:gd name="connsiteX1203" fmla="*/ 968693 w 3511867"/>
                <a:gd name="connsiteY1203" fmla="*/ 301942 h 2674620"/>
                <a:gd name="connsiteX1204" fmla="*/ 952500 w 3511867"/>
                <a:gd name="connsiteY1204" fmla="*/ 302895 h 2674620"/>
                <a:gd name="connsiteX1205" fmla="*/ 935355 w 3511867"/>
                <a:gd name="connsiteY1205" fmla="*/ 299085 h 2674620"/>
                <a:gd name="connsiteX1206" fmla="*/ 925830 w 3511867"/>
                <a:gd name="connsiteY1206" fmla="*/ 290513 h 2674620"/>
                <a:gd name="connsiteX1207" fmla="*/ 911543 w 3511867"/>
                <a:gd name="connsiteY1207" fmla="*/ 282892 h 2674620"/>
                <a:gd name="connsiteX1208" fmla="*/ 902018 w 3511867"/>
                <a:gd name="connsiteY1208" fmla="*/ 275272 h 2674620"/>
                <a:gd name="connsiteX1209" fmla="*/ 900113 w 3511867"/>
                <a:gd name="connsiteY1209" fmla="*/ 274320 h 2674620"/>
                <a:gd name="connsiteX1210" fmla="*/ 901065 w 3511867"/>
                <a:gd name="connsiteY1210" fmla="*/ 265747 h 2674620"/>
                <a:gd name="connsiteX1211" fmla="*/ 891540 w 3511867"/>
                <a:gd name="connsiteY1211" fmla="*/ 265747 h 2674620"/>
                <a:gd name="connsiteX1212" fmla="*/ 891540 w 3511867"/>
                <a:gd name="connsiteY1212" fmla="*/ 265747 h 2674620"/>
                <a:gd name="connsiteX1213" fmla="*/ 890588 w 3511867"/>
                <a:gd name="connsiteY1213" fmla="*/ 265747 h 2674620"/>
                <a:gd name="connsiteX1214" fmla="*/ 886778 w 3511867"/>
                <a:gd name="connsiteY1214" fmla="*/ 267653 h 2674620"/>
                <a:gd name="connsiteX1215" fmla="*/ 881063 w 3511867"/>
                <a:gd name="connsiteY1215" fmla="*/ 269557 h 2674620"/>
                <a:gd name="connsiteX1216" fmla="*/ 863918 w 3511867"/>
                <a:gd name="connsiteY1216" fmla="*/ 267653 h 2674620"/>
                <a:gd name="connsiteX1217" fmla="*/ 849630 w 3511867"/>
                <a:gd name="connsiteY1217" fmla="*/ 268605 h 2674620"/>
                <a:gd name="connsiteX1218" fmla="*/ 841058 w 3511867"/>
                <a:gd name="connsiteY1218" fmla="*/ 268605 h 2674620"/>
                <a:gd name="connsiteX1219" fmla="*/ 841058 w 3511867"/>
                <a:gd name="connsiteY1219" fmla="*/ 268605 h 2674620"/>
                <a:gd name="connsiteX1220" fmla="*/ 840105 w 3511867"/>
                <a:gd name="connsiteY1220" fmla="*/ 268605 h 2674620"/>
                <a:gd name="connsiteX1221" fmla="*/ 839153 w 3511867"/>
                <a:gd name="connsiteY1221" fmla="*/ 268605 h 2674620"/>
                <a:gd name="connsiteX1222" fmla="*/ 832485 w 3511867"/>
                <a:gd name="connsiteY1222" fmla="*/ 265747 h 2674620"/>
                <a:gd name="connsiteX1223" fmla="*/ 823913 w 3511867"/>
                <a:gd name="connsiteY1223" fmla="*/ 259080 h 2674620"/>
                <a:gd name="connsiteX1224" fmla="*/ 814388 w 3511867"/>
                <a:gd name="connsiteY1224" fmla="*/ 254317 h 2674620"/>
                <a:gd name="connsiteX1225" fmla="*/ 807720 w 3511867"/>
                <a:gd name="connsiteY1225" fmla="*/ 248602 h 2674620"/>
                <a:gd name="connsiteX1226" fmla="*/ 796290 w 3511867"/>
                <a:gd name="connsiteY1226" fmla="*/ 244792 h 2674620"/>
                <a:gd name="connsiteX1227" fmla="*/ 776288 w 3511867"/>
                <a:gd name="connsiteY1227" fmla="*/ 240982 h 2674620"/>
                <a:gd name="connsiteX1228" fmla="*/ 761048 w 3511867"/>
                <a:gd name="connsiteY1228" fmla="*/ 237172 h 2674620"/>
                <a:gd name="connsiteX1229" fmla="*/ 741045 w 3511867"/>
                <a:gd name="connsiteY1229" fmla="*/ 241935 h 2674620"/>
                <a:gd name="connsiteX1230" fmla="*/ 734378 w 3511867"/>
                <a:gd name="connsiteY1230" fmla="*/ 244792 h 2674620"/>
                <a:gd name="connsiteX1231" fmla="*/ 719138 w 3511867"/>
                <a:gd name="connsiteY1231" fmla="*/ 244792 h 2674620"/>
                <a:gd name="connsiteX1232" fmla="*/ 702945 w 3511867"/>
                <a:gd name="connsiteY1232" fmla="*/ 242888 h 2674620"/>
                <a:gd name="connsiteX1233" fmla="*/ 698183 w 3511867"/>
                <a:gd name="connsiteY1233" fmla="*/ 238125 h 2674620"/>
                <a:gd name="connsiteX1234" fmla="*/ 688658 w 3511867"/>
                <a:gd name="connsiteY1234" fmla="*/ 233363 h 2674620"/>
                <a:gd name="connsiteX1235" fmla="*/ 679133 w 3511867"/>
                <a:gd name="connsiteY1235" fmla="*/ 228600 h 2674620"/>
                <a:gd name="connsiteX1236" fmla="*/ 658178 w 3511867"/>
                <a:gd name="connsiteY1236" fmla="*/ 232410 h 2674620"/>
                <a:gd name="connsiteX1237" fmla="*/ 646748 w 3511867"/>
                <a:gd name="connsiteY1237" fmla="*/ 234315 h 2674620"/>
                <a:gd name="connsiteX1238" fmla="*/ 635318 w 3511867"/>
                <a:gd name="connsiteY1238" fmla="*/ 236220 h 2674620"/>
                <a:gd name="connsiteX1239" fmla="*/ 620078 w 3511867"/>
                <a:gd name="connsiteY1239" fmla="*/ 226695 h 2674620"/>
                <a:gd name="connsiteX1240" fmla="*/ 608648 w 3511867"/>
                <a:gd name="connsiteY1240" fmla="*/ 224790 h 2674620"/>
                <a:gd name="connsiteX1241" fmla="*/ 597218 w 3511867"/>
                <a:gd name="connsiteY1241" fmla="*/ 220980 h 2674620"/>
                <a:gd name="connsiteX1242" fmla="*/ 590550 w 3511867"/>
                <a:gd name="connsiteY1242" fmla="*/ 219075 h 2674620"/>
                <a:gd name="connsiteX1243" fmla="*/ 572453 w 3511867"/>
                <a:gd name="connsiteY1243" fmla="*/ 218122 h 2674620"/>
                <a:gd name="connsiteX1244" fmla="*/ 560070 w 3511867"/>
                <a:gd name="connsiteY1244" fmla="*/ 219075 h 2674620"/>
                <a:gd name="connsiteX1245" fmla="*/ 544830 w 3511867"/>
                <a:gd name="connsiteY1245" fmla="*/ 220980 h 2674620"/>
                <a:gd name="connsiteX1246" fmla="*/ 537210 w 3511867"/>
                <a:gd name="connsiteY1246" fmla="*/ 220980 h 2674620"/>
                <a:gd name="connsiteX1247" fmla="*/ 527685 w 3511867"/>
                <a:gd name="connsiteY1247" fmla="*/ 217170 h 2674620"/>
                <a:gd name="connsiteX1248" fmla="*/ 513398 w 3511867"/>
                <a:gd name="connsiteY1248" fmla="*/ 222885 h 2674620"/>
                <a:gd name="connsiteX1249" fmla="*/ 509588 w 3511867"/>
                <a:gd name="connsiteY1249" fmla="*/ 224790 h 2674620"/>
                <a:gd name="connsiteX1250" fmla="*/ 505778 w 3511867"/>
                <a:gd name="connsiteY1250" fmla="*/ 220980 h 2674620"/>
                <a:gd name="connsiteX1251" fmla="*/ 499110 w 3511867"/>
                <a:gd name="connsiteY1251" fmla="*/ 213360 h 2674620"/>
                <a:gd name="connsiteX1252" fmla="*/ 483870 w 3511867"/>
                <a:gd name="connsiteY1252" fmla="*/ 214313 h 2674620"/>
                <a:gd name="connsiteX1253" fmla="*/ 482918 w 3511867"/>
                <a:gd name="connsiteY1253" fmla="*/ 201930 h 2674620"/>
                <a:gd name="connsiteX1254" fmla="*/ 469583 w 3511867"/>
                <a:gd name="connsiteY1254" fmla="*/ 195263 h 2674620"/>
                <a:gd name="connsiteX1255" fmla="*/ 456248 w 3511867"/>
                <a:gd name="connsiteY1255" fmla="*/ 191452 h 2674620"/>
                <a:gd name="connsiteX1256" fmla="*/ 439103 w 3511867"/>
                <a:gd name="connsiteY1256" fmla="*/ 197167 h 2674620"/>
                <a:gd name="connsiteX1257" fmla="*/ 425768 w 3511867"/>
                <a:gd name="connsiteY1257" fmla="*/ 196215 h 2674620"/>
                <a:gd name="connsiteX1258" fmla="*/ 419100 w 3511867"/>
                <a:gd name="connsiteY1258" fmla="*/ 199072 h 2674620"/>
                <a:gd name="connsiteX1259" fmla="*/ 412433 w 3511867"/>
                <a:gd name="connsiteY1259" fmla="*/ 190500 h 2674620"/>
                <a:gd name="connsiteX1260" fmla="*/ 402908 w 3511867"/>
                <a:gd name="connsiteY1260" fmla="*/ 185738 h 2674620"/>
                <a:gd name="connsiteX1261" fmla="*/ 393383 w 3511867"/>
                <a:gd name="connsiteY1261" fmla="*/ 185738 h 2674620"/>
                <a:gd name="connsiteX1262" fmla="*/ 385763 w 3511867"/>
                <a:gd name="connsiteY1262" fmla="*/ 197167 h 2674620"/>
                <a:gd name="connsiteX1263" fmla="*/ 375285 w 3511867"/>
                <a:gd name="connsiteY1263" fmla="*/ 195263 h 2674620"/>
                <a:gd name="connsiteX1264" fmla="*/ 381000 w 3511867"/>
                <a:gd name="connsiteY1264" fmla="*/ 186690 h 2674620"/>
                <a:gd name="connsiteX1265" fmla="*/ 384810 w 3511867"/>
                <a:gd name="connsiteY1265" fmla="*/ 180022 h 2674620"/>
                <a:gd name="connsiteX1266" fmla="*/ 370523 w 3511867"/>
                <a:gd name="connsiteY1266" fmla="*/ 176213 h 2674620"/>
                <a:gd name="connsiteX1267" fmla="*/ 356235 w 3511867"/>
                <a:gd name="connsiteY1267" fmla="*/ 174307 h 2674620"/>
                <a:gd name="connsiteX1268" fmla="*/ 346710 w 3511867"/>
                <a:gd name="connsiteY1268" fmla="*/ 170497 h 2674620"/>
                <a:gd name="connsiteX1269" fmla="*/ 329565 w 3511867"/>
                <a:gd name="connsiteY1269" fmla="*/ 182880 h 2674620"/>
                <a:gd name="connsiteX1270" fmla="*/ 321945 w 3511867"/>
                <a:gd name="connsiteY1270" fmla="*/ 192405 h 2674620"/>
                <a:gd name="connsiteX1271" fmla="*/ 301943 w 3511867"/>
                <a:gd name="connsiteY1271" fmla="*/ 199072 h 2674620"/>
                <a:gd name="connsiteX1272" fmla="*/ 283845 w 3511867"/>
                <a:gd name="connsiteY1272" fmla="*/ 199072 h 2674620"/>
                <a:gd name="connsiteX1273" fmla="*/ 271463 w 3511867"/>
                <a:gd name="connsiteY1273" fmla="*/ 198120 h 2674620"/>
                <a:gd name="connsiteX1274" fmla="*/ 250508 w 3511867"/>
                <a:gd name="connsiteY1274" fmla="*/ 206692 h 2674620"/>
                <a:gd name="connsiteX1275" fmla="*/ 240983 w 3511867"/>
                <a:gd name="connsiteY1275" fmla="*/ 213360 h 2674620"/>
                <a:gd name="connsiteX1276" fmla="*/ 232410 w 3511867"/>
                <a:gd name="connsiteY1276" fmla="*/ 220980 h 2674620"/>
                <a:gd name="connsiteX1277" fmla="*/ 225743 w 3511867"/>
                <a:gd name="connsiteY1277" fmla="*/ 225742 h 2674620"/>
                <a:gd name="connsiteX1278" fmla="*/ 216218 w 3511867"/>
                <a:gd name="connsiteY1278" fmla="*/ 228600 h 2674620"/>
                <a:gd name="connsiteX1279" fmla="*/ 209550 w 3511867"/>
                <a:gd name="connsiteY1279" fmla="*/ 231457 h 2674620"/>
                <a:gd name="connsiteX1280" fmla="*/ 186690 w 3511867"/>
                <a:gd name="connsiteY1280" fmla="*/ 227647 h 2674620"/>
                <a:gd name="connsiteX1281" fmla="*/ 164783 w 3511867"/>
                <a:gd name="connsiteY1281" fmla="*/ 246697 h 2674620"/>
                <a:gd name="connsiteX1282" fmla="*/ 145733 w 3511867"/>
                <a:gd name="connsiteY1282" fmla="*/ 269557 h 2674620"/>
                <a:gd name="connsiteX1283" fmla="*/ 143828 w 3511867"/>
                <a:gd name="connsiteY1283" fmla="*/ 284797 h 2674620"/>
                <a:gd name="connsiteX1284" fmla="*/ 118110 w 3511867"/>
                <a:gd name="connsiteY1284" fmla="*/ 302895 h 2674620"/>
                <a:gd name="connsiteX1285" fmla="*/ 94298 w 3511867"/>
                <a:gd name="connsiteY1285" fmla="*/ 310515 h 2674620"/>
                <a:gd name="connsiteX1286" fmla="*/ 84773 w 3511867"/>
                <a:gd name="connsiteY1286" fmla="*/ 307657 h 2674620"/>
                <a:gd name="connsiteX1287" fmla="*/ 75248 w 3511867"/>
                <a:gd name="connsiteY1287" fmla="*/ 311467 h 2674620"/>
                <a:gd name="connsiteX1288" fmla="*/ 60008 w 3511867"/>
                <a:gd name="connsiteY1288" fmla="*/ 311467 h 2674620"/>
                <a:gd name="connsiteX1289" fmla="*/ 49530 w 3511867"/>
                <a:gd name="connsiteY1289" fmla="*/ 320040 h 2674620"/>
                <a:gd name="connsiteX1290" fmla="*/ 39053 w 3511867"/>
                <a:gd name="connsiteY1290" fmla="*/ 336232 h 2674620"/>
                <a:gd name="connsiteX1291" fmla="*/ 52388 w 3511867"/>
                <a:gd name="connsiteY1291" fmla="*/ 343853 h 2674620"/>
                <a:gd name="connsiteX1292" fmla="*/ 56198 w 3511867"/>
                <a:gd name="connsiteY1292" fmla="*/ 351472 h 2674620"/>
                <a:gd name="connsiteX1293" fmla="*/ 81915 w 3511867"/>
                <a:gd name="connsiteY1293" fmla="*/ 362903 h 2674620"/>
                <a:gd name="connsiteX1294" fmla="*/ 93345 w 3511867"/>
                <a:gd name="connsiteY1294" fmla="*/ 363855 h 2674620"/>
                <a:gd name="connsiteX1295" fmla="*/ 108585 w 3511867"/>
                <a:gd name="connsiteY1295" fmla="*/ 371475 h 2674620"/>
                <a:gd name="connsiteX1296" fmla="*/ 118110 w 3511867"/>
                <a:gd name="connsiteY1296" fmla="*/ 383857 h 2674620"/>
                <a:gd name="connsiteX1297" fmla="*/ 120968 w 3511867"/>
                <a:gd name="connsiteY1297" fmla="*/ 394335 h 2674620"/>
                <a:gd name="connsiteX1298" fmla="*/ 132398 w 3511867"/>
                <a:gd name="connsiteY1298" fmla="*/ 406717 h 2674620"/>
                <a:gd name="connsiteX1299" fmla="*/ 141923 w 3511867"/>
                <a:gd name="connsiteY1299" fmla="*/ 410528 h 2674620"/>
                <a:gd name="connsiteX1300" fmla="*/ 148590 w 3511867"/>
                <a:gd name="connsiteY1300" fmla="*/ 413385 h 2674620"/>
                <a:gd name="connsiteX1301" fmla="*/ 154305 w 3511867"/>
                <a:gd name="connsiteY1301" fmla="*/ 411480 h 2674620"/>
                <a:gd name="connsiteX1302" fmla="*/ 160020 w 3511867"/>
                <a:gd name="connsiteY1302" fmla="*/ 409575 h 2674620"/>
                <a:gd name="connsiteX1303" fmla="*/ 165735 w 3511867"/>
                <a:gd name="connsiteY1303" fmla="*/ 411480 h 2674620"/>
                <a:gd name="connsiteX1304" fmla="*/ 170498 w 3511867"/>
                <a:gd name="connsiteY1304" fmla="*/ 405765 h 2674620"/>
                <a:gd name="connsiteX1305" fmla="*/ 176213 w 3511867"/>
                <a:gd name="connsiteY1305" fmla="*/ 407670 h 2674620"/>
                <a:gd name="connsiteX1306" fmla="*/ 180975 w 3511867"/>
                <a:gd name="connsiteY1306" fmla="*/ 408622 h 2674620"/>
                <a:gd name="connsiteX1307" fmla="*/ 190500 w 3511867"/>
                <a:gd name="connsiteY1307" fmla="*/ 411480 h 2674620"/>
                <a:gd name="connsiteX1308" fmla="*/ 191453 w 3511867"/>
                <a:gd name="connsiteY1308" fmla="*/ 414338 h 2674620"/>
                <a:gd name="connsiteX1309" fmla="*/ 189548 w 3511867"/>
                <a:gd name="connsiteY1309" fmla="*/ 417195 h 2674620"/>
                <a:gd name="connsiteX1310" fmla="*/ 186690 w 3511867"/>
                <a:gd name="connsiteY1310" fmla="*/ 421957 h 2674620"/>
                <a:gd name="connsiteX1311" fmla="*/ 189548 w 3511867"/>
                <a:gd name="connsiteY1311" fmla="*/ 424815 h 2674620"/>
                <a:gd name="connsiteX1312" fmla="*/ 192405 w 3511867"/>
                <a:gd name="connsiteY1312" fmla="*/ 428625 h 2674620"/>
                <a:gd name="connsiteX1313" fmla="*/ 200025 w 3511867"/>
                <a:gd name="connsiteY1313" fmla="*/ 433388 h 2674620"/>
                <a:gd name="connsiteX1314" fmla="*/ 205740 w 3511867"/>
                <a:gd name="connsiteY1314" fmla="*/ 432435 h 2674620"/>
                <a:gd name="connsiteX1315" fmla="*/ 212408 w 3511867"/>
                <a:gd name="connsiteY1315" fmla="*/ 430530 h 2674620"/>
                <a:gd name="connsiteX1316" fmla="*/ 218123 w 3511867"/>
                <a:gd name="connsiteY1316" fmla="*/ 430530 h 2674620"/>
                <a:gd name="connsiteX1317" fmla="*/ 231458 w 3511867"/>
                <a:gd name="connsiteY1317" fmla="*/ 429578 h 2674620"/>
                <a:gd name="connsiteX1318" fmla="*/ 237173 w 3511867"/>
                <a:gd name="connsiteY1318" fmla="*/ 432435 h 2674620"/>
                <a:gd name="connsiteX1319" fmla="*/ 236220 w 3511867"/>
                <a:gd name="connsiteY1319" fmla="*/ 439103 h 2674620"/>
                <a:gd name="connsiteX1320" fmla="*/ 232410 w 3511867"/>
                <a:gd name="connsiteY1320" fmla="*/ 439103 h 2674620"/>
                <a:gd name="connsiteX1321" fmla="*/ 224790 w 3511867"/>
                <a:gd name="connsiteY1321" fmla="*/ 437197 h 2674620"/>
                <a:gd name="connsiteX1322" fmla="*/ 219075 w 3511867"/>
                <a:gd name="connsiteY1322" fmla="*/ 441007 h 2674620"/>
                <a:gd name="connsiteX1323" fmla="*/ 213360 w 3511867"/>
                <a:gd name="connsiteY1323" fmla="*/ 442913 h 2674620"/>
                <a:gd name="connsiteX1324" fmla="*/ 212408 w 3511867"/>
                <a:gd name="connsiteY1324" fmla="*/ 446722 h 2674620"/>
                <a:gd name="connsiteX1325" fmla="*/ 210503 w 3511867"/>
                <a:gd name="connsiteY1325" fmla="*/ 451485 h 2674620"/>
                <a:gd name="connsiteX1326" fmla="*/ 203835 w 3511867"/>
                <a:gd name="connsiteY1326" fmla="*/ 448628 h 2674620"/>
                <a:gd name="connsiteX1327" fmla="*/ 197168 w 3511867"/>
                <a:gd name="connsiteY1327" fmla="*/ 451485 h 2674620"/>
                <a:gd name="connsiteX1328" fmla="*/ 194310 w 3511867"/>
                <a:gd name="connsiteY1328" fmla="*/ 455295 h 2674620"/>
                <a:gd name="connsiteX1329" fmla="*/ 187643 w 3511867"/>
                <a:gd name="connsiteY1329" fmla="*/ 459105 h 2674620"/>
                <a:gd name="connsiteX1330" fmla="*/ 157163 w 3511867"/>
                <a:gd name="connsiteY1330" fmla="*/ 458153 h 2674620"/>
                <a:gd name="connsiteX1331" fmla="*/ 150495 w 3511867"/>
                <a:gd name="connsiteY1331" fmla="*/ 456247 h 2674620"/>
                <a:gd name="connsiteX1332" fmla="*/ 142875 w 3511867"/>
                <a:gd name="connsiteY1332" fmla="*/ 457200 h 2674620"/>
                <a:gd name="connsiteX1333" fmla="*/ 136208 w 3511867"/>
                <a:gd name="connsiteY1333" fmla="*/ 457200 h 2674620"/>
                <a:gd name="connsiteX1334" fmla="*/ 127635 w 3511867"/>
                <a:gd name="connsiteY1334" fmla="*/ 459105 h 2674620"/>
                <a:gd name="connsiteX1335" fmla="*/ 124778 w 3511867"/>
                <a:gd name="connsiteY1335" fmla="*/ 455295 h 2674620"/>
                <a:gd name="connsiteX1336" fmla="*/ 123825 w 3511867"/>
                <a:gd name="connsiteY1336" fmla="*/ 452438 h 2674620"/>
                <a:gd name="connsiteX1337" fmla="*/ 123825 w 3511867"/>
                <a:gd name="connsiteY1337" fmla="*/ 445770 h 2674620"/>
                <a:gd name="connsiteX1338" fmla="*/ 128588 w 3511867"/>
                <a:gd name="connsiteY1338" fmla="*/ 440055 h 2674620"/>
                <a:gd name="connsiteX1339" fmla="*/ 127635 w 3511867"/>
                <a:gd name="connsiteY1339" fmla="*/ 436245 h 2674620"/>
                <a:gd name="connsiteX1340" fmla="*/ 122873 w 3511867"/>
                <a:gd name="connsiteY1340" fmla="*/ 431482 h 2674620"/>
                <a:gd name="connsiteX1341" fmla="*/ 116205 w 3511867"/>
                <a:gd name="connsiteY1341" fmla="*/ 430530 h 2674620"/>
                <a:gd name="connsiteX1342" fmla="*/ 113348 w 3511867"/>
                <a:gd name="connsiteY1342" fmla="*/ 430530 h 2674620"/>
                <a:gd name="connsiteX1343" fmla="*/ 96203 w 3511867"/>
                <a:gd name="connsiteY1343" fmla="*/ 436245 h 2674620"/>
                <a:gd name="connsiteX1344" fmla="*/ 86678 w 3511867"/>
                <a:gd name="connsiteY1344" fmla="*/ 436245 h 2674620"/>
                <a:gd name="connsiteX1345" fmla="*/ 80963 w 3511867"/>
                <a:gd name="connsiteY1345" fmla="*/ 441007 h 2674620"/>
                <a:gd name="connsiteX1346" fmla="*/ 73343 w 3511867"/>
                <a:gd name="connsiteY1346" fmla="*/ 441007 h 2674620"/>
                <a:gd name="connsiteX1347" fmla="*/ 68580 w 3511867"/>
                <a:gd name="connsiteY1347" fmla="*/ 443865 h 2674620"/>
                <a:gd name="connsiteX1348" fmla="*/ 67628 w 3511867"/>
                <a:gd name="connsiteY1348" fmla="*/ 449580 h 2674620"/>
                <a:gd name="connsiteX1349" fmla="*/ 70485 w 3511867"/>
                <a:gd name="connsiteY1349" fmla="*/ 456247 h 2674620"/>
                <a:gd name="connsiteX1350" fmla="*/ 60960 w 3511867"/>
                <a:gd name="connsiteY1350" fmla="*/ 455295 h 2674620"/>
                <a:gd name="connsiteX1351" fmla="*/ 51435 w 3511867"/>
                <a:gd name="connsiteY1351" fmla="*/ 455295 h 2674620"/>
                <a:gd name="connsiteX1352" fmla="*/ 45720 w 3511867"/>
                <a:gd name="connsiteY1352" fmla="*/ 456247 h 2674620"/>
                <a:gd name="connsiteX1353" fmla="*/ 38100 w 3511867"/>
                <a:gd name="connsiteY1353" fmla="*/ 460057 h 2674620"/>
                <a:gd name="connsiteX1354" fmla="*/ 32385 w 3511867"/>
                <a:gd name="connsiteY1354" fmla="*/ 464820 h 2674620"/>
                <a:gd name="connsiteX1355" fmla="*/ 28575 w 3511867"/>
                <a:gd name="connsiteY1355" fmla="*/ 466725 h 2674620"/>
                <a:gd name="connsiteX1356" fmla="*/ 21908 w 3511867"/>
                <a:gd name="connsiteY1356" fmla="*/ 466725 h 2674620"/>
                <a:gd name="connsiteX1357" fmla="*/ 10478 w 3511867"/>
                <a:gd name="connsiteY1357" fmla="*/ 469582 h 2674620"/>
                <a:gd name="connsiteX1358" fmla="*/ 0 w 3511867"/>
                <a:gd name="connsiteY1358" fmla="*/ 476250 h 2674620"/>
                <a:gd name="connsiteX1359" fmla="*/ 3810 w 3511867"/>
                <a:gd name="connsiteY1359" fmla="*/ 488632 h 2674620"/>
                <a:gd name="connsiteX1360" fmla="*/ 9525 w 3511867"/>
                <a:gd name="connsiteY1360" fmla="*/ 489585 h 2674620"/>
                <a:gd name="connsiteX1361" fmla="*/ 17145 w 3511867"/>
                <a:gd name="connsiteY1361" fmla="*/ 492442 h 2674620"/>
                <a:gd name="connsiteX1362" fmla="*/ 23813 w 3511867"/>
                <a:gd name="connsiteY1362" fmla="*/ 495300 h 2674620"/>
                <a:gd name="connsiteX1363" fmla="*/ 35243 w 3511867"/>
                <a:gd name="connsiteY1363" fmla="*/ 494347 h 2674620"/>
                <a:gd name="connsiteX1364" fmla="*/ 41910 w 3511867"/>
                <a:gd name="connsiteY1364" fmla="*/ 495300 h 2674620"/>
                <a:gd name="connsiteX1365" fmla="*/ 49530 w 3511867"/>
                <a:gd name="connsiteY1365" fmla="*/ 497205 h 2674620"/>
                <a:gd name="connsiteX1366" fmla="*/ 52388 w 3511867"/>
                <a:gd name="connsiteY1366" fmla="*/ 501967 h 2674620"/>
                <a:gd name="connsiteX1367" fmla="*/ 38100 w 3511867"/>
                <a:gd name="connsiteY1367" fmla="*/ 504825 h 2674620"/>
                <a:gd name="connsiteX1368" fmla="*/ 31433 w 3511867"/>
                <a:gd name="connsiteY1368" fmla="*/ 504825 h 2674620"/>
                <a:gd name="connsiteX1369" fmla="*/ 34290 w 3511867"/>
                <a:gd name="connsiteY1369" fmla="*/ 510540 h 2674620"/>
                <a:gd name="connsiteX1370" fmla="*/ 40005 w 3511867"/>
                <a:gd name="connsiteY1370" fmla="*/ 518160 h 2674620"/>
                <a:gd name="connsiteX1371" fmla="*/ 43815 w 3511867"/>
                <a:gd name="connsiteY1371" fmla="*/ 524828 h 2674620"/>
                <a:gd name="connsiteX1372" fmla="*/ 44768 w 3511867"/>
                <a:gd name="connsiteY1372" fmla="*/ 531495 h 2674620"/>
                <a:gd name="connsiteX1373" fmla="*/ 52388 w 3511867"/>
                <a:gd name="connsiteY1373" fmla="*/ 533400 h 2674620"/>
                <a:gd name="connsiteX1374" fmla="*/ 59055 w 3511867"/>
                <a:gd name="connsiteY1374" fmla="*/ 535305 h 2674620"/>
                <a:gd name="connsiteX1375" fmla="*/ 65723 w 3511867"/>
                <a:gd name="connsiteY1375" fmla="*/ 539115 h 2674620"/>
                <a:gd name="connsiteX1376" fmla="*/ 75248 w 3511867"/>
                <a:gd name="connsiteY1376" fmla="*/ 540068 h 2674620"/>
                <a:gd name="connsiteX1377" fmla="*/ 81915 w 3511867"/>
                <a:gd name="connsiteY1377" fmla="*/ 540068 h 2674620"/>
                <a:gd name="connsiteX1378" fmla="*/ 84773 w 3511867"/>
                <a:gd name="connsiteY1378" fmla="*/ 540068 h 2674620"/>
                <a:gd name="connsiteX1379" fmla="*/ 97155 w 3511867"/>
                <a:gd name="connsiteY1379" fmla="*/ 540068 h 2674620"/>
                <a:gd name="connsiteX1380" fmla="*/ 111443 w 3511867"/>
                <a:gd name="connsiteY1380" fmla="*/ 537210 h 2674620"/>
                <a:gd name="connsiteX1381" fmla="*/ 114300 w 3511867"/>
                <a:gd name="connsiteY1381" fmla="*/ 535305 h 2674620"/>
                <a:gd name="connsiteX1382" fmla="*/ 121920 w 3511867"/>
                <a:gd name="connsiteY1382" fmla="*/ 532447 h 2674620"/>
                <a:gd name="connsiteX1383" fmla="*/ 129540 w 3511867"/>
                <a:gd name="connsiteY1383" fmla="*/ 536257 h 2674620"/>
                <a:gd name="connsiteX1384" fmla="*/ 139065 w 3511867"/>
                <a:gd name="connsiteY1384" fmla="*/ 535305 h 2674620"/>
                <a:gd name="connsiteX1385" fmla="*/ 144780 w 3511867"/>
                <a:gd name="connsiteY1385" fmla="*/ 536257 h 2674620"/>
                <a:gd name="connsiteX1386" fmla="*/ 147638 w 3511867"/>
                <a:gd name="connsiteY1386" fmla="*/ 541972 h 2674620"/>
                <a:gd name="connsiteX1387" fmla="*/ 153353 w 3511867"/>
                <a:gd name="connsiteY1387" fmla="*/ 541972 h 2674620"/>
                <a:gd name="connsiteX1388" fmla="*/ 159068 w 3511867"/>
                <a:gd name="connsiteY1388" fmla="*/ 541972 h 2674620"/>
                <a:gd name="connsiteX1389" fmla="*/ 164783 w 3511867"/>
                <a:gd name="connsiteY1389" fmla="*/ 541972 h 2674620"/>
                <a:gd name="connsiteX1390" fmla="*/ 173355 w 3511867"/>
                <a:gd name="connsiteY1390" fmla="*/ 535305 h 2674620"/>
                <a:gd name="connsiteX1391" fmla="*/ 178118 w 3511867"/>
                <a:gd name="connsiteY1391" fmla="*/ 531495 h 2674620"/>
                <a:gd name="connsiteX1392" fmla="*/ 184785 w 3511867"/>
                <a:gd name="connsiteY1392" fmla="*/ 527685 h 2674620"/>
                <a:gd name="connsiteX1393" fmla="*/ 190500 w 3511867"/>
                <a:gd name="connsiteY1393" fmla="*/ 525780 h 2674620"/>
                <a:gd name="connsiteX1394" fmla="*/ 195263 w 3511867"/>
                <a:gd name="connsiteY1394" fmla="*/ 524828 h 2674620"/>
                <a:gd name="connsiteX1395" fmla="*/ 202883 w 3511867"/>
                <a:gd name="connsiteY1395" fmla="*/ 521970 h 2674620"/>
                <a:gd name="connsiteX1396" fmla="*/ 209550 w 3511867"/>
                <a:gd name="connsiteY1396" fmla="*/ 520065 h 2674620"/>
                <a:gd name="connsiteX1397" fmla="*/ 217170 w 3511867"/>
                <a:gd name="connsiteY1397" fmla="*/ 522922 h 2674620"/>
                <a:gd name="connsiteX1398" fmla="*/ 218123 w 3511867"/>
                <a:gd name="connsiteY1398" fmla="*/ 528638 h 2674620"/>
                <a:gd name="connsiteX1399" fmla="*/ 216218 w 3511867"/>
                <a:gd name="connsiteY1399" fmla="*/ 533400 h 2674620"/>
                <a:gd name="connsiteX1400" fmla="*/ 212408 w 3511867"/>
                <a:gd name="connsiteY1400" fmla="*/ 535305 h 2674620"/>
                <a:gd name="connsiteX1401" fmla="*/ 209550 w 3511867"/>
                <a:gd name="connsiteY1401" fmla="*/ 538163 h 2674620"/>
                <a:gd name="connsiteX1402" fmla="*/ 206693 w 3511867"/>
                <a:gd name="connsiteY1402" fmla="*/ 544830 h 2674620"/>
                <a:gd name="connsiteX1403" fmla="*/ 216218 w 3511867"/>
                <a:gd name="connsiteY1403" fmla="*/ 554355 h 2674620"/>
                <a:gd name="connsiteX1404" fmla="*/ 220028 w 3511867"/>
                <a:gd name="connsiteY1404" fmla="*/ 563880 h 2674620"/>
                <a:gd name="connsiteX1405" fmla="*/ 220028 w 3511867"/>
                <a:gd name="connsiteY1405" fmla="*/ 570547 h 2674620"/>
                <a:gd name="connsiteX1406" fmla="*/ 218123 w 3511867"/>
                <a:gd name="connsiteY1406" fmla="*/ 575310 h 2674620"/>
                <a:gd name="connsiteX1407" fmla="*/ 214313 w 3511867"/>
                <a:gd name="connsiteY1407" fmla="*/ 579120 h 2674620"/>
                <a:gd name="connsiteX1408" fmla="*/ 213360 w 3511867"/>
                <a:gd name="connsiteY1408" fmla="*/ 583883 h 2674620"/>
                <a:gd name="connsiteX1409" fmla="*/ 202883 w 3511867"/>
                <a:gd name="connsiteY1409" fmla="*/ 589597 h 2674620"/>
                <a:gd name="connsiteX1410" fmla="*/ 188595 w 3511867"/>
                <a:gd name="connsiteY1410" fmla="*/ 591502 h 2674620"/>
                <a:gd name="connsiteX1411" fmla="*/ 181928 w 3511867"/>
                <a:gd name="connsiteY1411" fmla="*/ 589597 h 2674620"/>
                <a:gd name="connsiteX1412" fmla="*/ 177165 w 3511867"/>
                <a:gd name="connsiteY1412" fmla="*/ 589597 h 2674620"/>
                <a:gd name="connsiteX1413" fmla="*/ 171450 w 3511867"/>
                <a:gd name="connsiteY1413" fmla="*/ 591502 h 2674620"/>
                <a:gd name="connsiteX1414" fmla="*/ 162878 w 3511867"/>
                <a:gd name="connsiteY1414" fmla="*/ 596265 h 2674620"/>
                <a:gd name="connsiteX1415" fmla="*/ 160020 w 3511867"/>
                <a:gd name="connsiteY1415" fmla="*/ 601027 h 2674620"/>
                <a:gd name="connsiteX1416" fmla="*/ 157163 w 3511867"/>
                <a:gd name="connsiteY1416" fmla="*/ 606743 h 2674620"/>
                <a:gd name="connsiteX1417" fmla="*/ 152400 w 3511867"/>
                <a:gd name="connsiteY1417" fmla="*/ 608647 h 2674620"/>
                <a:gd name="connsiteX1418" fmla="*/ 144780 w 3511867"/>
                <a:gd name="connsiteY1418" fmla="*/ 609600 h 2674620"/>
                <a:gd name="connsiteX1419" fmla="*/ 140970 w 3511867"/>
                <a:gd name="connsiteY1419" fmla="*/ 608647 h 2674620"/>
                <a:gd name="connsiteX1420" fmla="*/ 134303 w 3511867"/>
                <a:gd name="connsiteY1420" fmla="*/ 609600 h 2674620"/>
                <a:gd name="connsiteX1421" fmla="*/ 129540 w 3511867"/>
                <a:gd name="connsiteY1421" fmla="*/ 605790 h 2674620"/>
                <a:gd name="connsiteX1422" fmla="*/ 128588 w 3511867"/>
                <a:gd name="connsiteY1422" fmla="*/ 602933 h 2674620"/>
                <a:gd name="connsiteX1423" fmla="*/ 119063 w 3511867"/>
                <a:gd name="connsiteY1423" fmla="*/ 601980 h 2674620"/>
                <a:gd name="connsiteX1424" fmla="*/ 113348 w 3511867"/>
                <a:gd name="connsiteY1424" fmla="*/ 601980 h 2674620"/>
                <a:gd name="connsiteX1425" fmla="*/ 104775 w 3511867"/>
                <a:gd name="connsiteY1425" fmla="*/ 605790 h 2674620"/>
                <a:gd name="connsiteX1426" fmla="*/ 101918 w 3511867"/>
                <a:gd name="connsiteY1426" fmla="*/ 608647 h 2674620"/>
                <a:gd name="connsiteX1427" fmla="*/ 96203 w 3511867"/>
                <a:gd name="connsiteY1427" fmla="*/ 615315 h 2674620"/>
                <a:gd name="connsiteX1428" fmla="*/ 91440 w 3511867"/>
                <a:gd name="connsiteY1428" fmla="*/ 621030 h 2674620"/>
                <a:gd name="connsiteX1429" fmla="*/ 92393 w 3511867"/>
                <a:gd name="connsiteY1429" fmla="*/ 628650 h 2674620"/>
                <a:gd name="connsiteX1430" fmla="*/ 96203 w 3511867"/>
                <a:gd name="connsiteY1430" fmla="*/ 631508 h 2674620"/>
                <a:gd name="connsiteX1431" fmla="*/ 94298 w 3511867"/>
                <a:gd name="connsiteY1431" fmla="*/ 636270 h 2674620"/>
                <a:gd name="connsiteX1432" fmla="*/ 86678 w 3511867"/>
                <a:gd name="connsiteY1432" fmla="*/ 636270 h 2674620"/>
                <a:gd name="connsiteX1433" fmla="*/ 80010 w 3511867"/>
                <a:gd name="connsiteY1433" fmla="*/ 639127 h 2674620"/>
                <a:gd name="connsiteX1434" fmla="*/ 75248 w 3511867"/>
                <a:gd name="connsiteY1434" fmla="*/ 643890 h 2674620"/>
                <a:gd name="connsiteX1435" fmla="*/ 69533 w 3511867"/>
                <a:gd name="connsiteY1435" fmla="*/ 646747 h 2674620"/>
                <a:gd name="connsiteX1436" fmla="*/ 64770 w 3511867"/>
                <a:gd name="connsiteY1436" fmla="*/ 654368 h 2674620"/>
                <a:gd name="connsiteX1437" fmla="*/ 62865 w 3511867"/>
                <a:gd name="connsiteY1437" fmla="*/ 658177 h 2674620"/>
                <a:gd name="connsiteX1438" fmla="*/ 60008 w 3511867"/>
                <a:gd name="connsiteY1438" fmla="*/ 668655 h 2674620"/>
                <a:gd name="connsiteX1439" fmla="*/ 55245 w 3511867"/>
                <a:gd name="connsiteY1439" fmla="*/ 675322 h 2674620"/>
                <a:gd name="connsiteX1440" fmla="*/ 49530 w 3511867"/>
                <a:gd name="connsiteY1440" fmla="*/ 679133 h 2674620"/>
                <a:gd name="connsiteX1441" fmla="*/ 50483 w 3511867"/>
                <a:gd name="connsiteY1441" fmla="*/ 685800 h 2674620"/>
                <a:gd name="connsiteX1442" fmla="*/ 57150 w 3511867"/>
                <a:gd name="connsiteY1442" fmla="*/ 693420 h 2674620"/>
                <a:gd name="connsiteX1443" fmla="*/ 58103 w 3511867"/>
                <a:gd name="connsiteY1443" fmla="*/ 696277 h 2674620"/>
                <a:gd name="connsiteX1444" fmla="*/ 62865 w 3511867"/>
                <a:gd name="connsiteY1444" fmla="*/ 701040 h 2674620"/>
                <a:gd name="connsiteX1445" fmla="*/ 66675 w 3511867"/>
                <a:gd name="connsiteY1445" fmla="*/ 702945 h 2674620"/>
                <a:gd name="connsiteX1446" fmla="*/ 72390 w 3511867"/>
                <a:gd name="connsiteY1446" fmla="*/ 701040 h 2674620"/>
                <a:gd name="connsiteX1447" fmla="*/ 76200 w 3511867"/>
                <a:gd name="connsiteY1447" fmla="*/ 695325 h 2674620"/>
                <a:gd name="connsiteX1448" fmla="*/ 80010 w 3511867"/>
                <a:gd name="connsiteY1448" fmla="*/ 689610 h 2674620"/>
                <a:gd name="connsiteX1449" fmla="*/ 83820 w 3511867"/>
                <a:gd name="connsiteY1449" fmla="*/ 685800 h 2674620"/>
                <a:gd name="connsiteX1450" fmla="*/ 89535 w 3511867"/>
                <a:gd name="connsiteY1450" fmla="*/ 681990 h 2674620"/>
                <a:gd name="connsiteX1451" fmla="*/ 94298 w 3511867"/>
                <a:gd name="connsiteY1451" fmla="*/ 687705 h 2674620"/>
                <a:gd name="connsiteX1452" fmla="*/ 86678 w 3511867"/>
                <a:gd name="connsiteY1452" fmla="*/ 692468 h 2674620"/>
                <a:gd name="connsiteX1453" fmla="*/ 85725 w 3511867"/>
                <a:gd name="connsiteY1453" fmla="*/ 697230 h 2674620"/>
                <a:gd name="connsiteX1454" fmla="*/ 85725 w 3511867"/>
                <a:gd name="connsiteY1454" fmla="*/ 702945 h 2674620"/>
                <a:gd name="connsiteX1455" fmla="*/ 90488 w 3511867"/>
                <a:gd name="connsiteY1455" fmla="*/ 704850 h 2674620"/>
                <a:gd name="connsiteX1456" fmla="*/ 97155 w 3511867"/>
                <a:gd name="connsiteY1456" fmla="*/ 707708 h 2674620"/>
                <a:gd name="connsiteX1457" fmla="*/ 97155 w 3511867"/>
                <a:gd name="connsiteY1457" fmla="*/ 711518 h 2674620"/>
                <a:gd name="connsiteX1458" fmla="*/ 103823 w 3511867"/>
                <a:gd name="connsiteY1458" fmla="*/ 711518 h 2674620"/>
                <a:gd name="connsiteX1459" fmla="*/ 109538 w 3511867"/>
                <a:gd name="connsiteY1459" fmla="*/ 712470 h 2674620"/>
                <a:gd name="connsiteX1460" fmla="*/ 111443 w 3511867"/>
                <a:gd name="connsiteY1460" fmla="*/ 715327 h 2674620"/>
                <a:gd name="connsiteX1461" fmla="*/ 119063 w 3511867"/>
                <a:gd name="connsiteY1461" fmla="*/ 712470 h 2674620"/>
                <a:gd name="connsiteX1462" fmla="*/ 122873 w 3511867"/>
                <a:gd name="connsiteY1462" fmla="*/ 710565 h 2674620"/>
                <a:gd name="connsiteX1463" fmla="*/ 124778 w 3511867"/>
                <a:gd name="connsiteY1463" fmla="*/ 710565 h 2674620"/>
                <a:gd name="connsiteX1464" fmla="*/ 130493 w 3511867"/>
                <a:gd name="connsiteY1464" fmla="*/ 710565 h 2674620"/>
                <a:gd name="connsiteX1465" fmla="*/ 134303 w 3511867"/>
                <a:gd name="connsiteY1465" fmla="*/ 712470 h 2674620"/>
                <a:gd name="connsiteX1466" fmla="*/ 137160 w 3511867"/>
                <a:gd name="connsiteY1466" fmla="*/ 720090 h 2674620"/>
                <a:gd name="connsiteX1467" fmla="*/ 131445 w 3511867"/>
                <a:gd name="connsiteY1467" fmla="*/ 724852 h 2674620"/>
                <a:gd name="connsiteX1468" fmla="*/ 127635 w 3511867"/>
                <a:gd name="connsiteY1468" fmla="*/ 722947 h 2674620"/>
                <a:gd name="connsiteX1469" fmla="*/ 120015 w 3511867"/>
                <a:gd name="connsiteY1469" fmla="*/ 717233 h 2674620"/>
                <a:gd name="connsiteX1470" fmla="*/ 116205 w 3511867"/>
                <a:gd name="connsiteY1470" fmla="*/ 721995 h 2674620"/>
                <a:gd name="connsiteX1471" fmla="*/ 109538 w 3511867"/>
                <a:gd name="connsiteY1471" fmla="*/ 721995 h 2674620"/>
                <a:gd name="connsiteX1472" fmla="*/ 106680 w 3511867"/>
                <a:gd name="connsiteY1472" fmla="*/ 717233 h 2674620"/>
                <a:gd name="connsiteX1473" fmla="*/ 103823 w 3511867"/>
                <a:gd name="connsiteY1473" fmla="*/ 713422 h 2674620"/>
                <a:gd name="connsiteX1474" fmla="*/ 98108 w 3511867"/>
                <a:gd name="connsiteY1474" fmla="*/ 714375 h 2674620"/>
                <a:gd name="connsiteX1475" fmla="*/ 93345 w 3511867"/>
                <a:gd name="connsiteY1475" fmla="*/ 714375 h 2674620"/>
                <a:gd name="connsiteX1476" fmla="*/ 87630 w 3511867"/>
                <a:gd name="connsiteY1476" fmla="*/ 718185 h 2674620"/>
                <a:gd name="connsiteX1477" fmla="*/ 82868 w 3511867"/>
                <a:gd name="connsiteY1477" fmla="*/ 723900 h 2674620"/>
                <a:gd name="connsiteX1478" fmla="*/ 79058 w 3511867"/>
                <a:gd name="connsiteY1478" fmla="*/ 727710 h 2674620"/>
                <a:gd name="connsiteX1479" fmla="*/ 89535 w 3511867"/>
                <a:gd name="connsiteY1479" fmla="*/ 728663 h 2674620"/>
                <a:gd name="connsiteX1480" fmla="*/ 94298 w 3511867"/>
                <a:gd name="connsiteY1480" fmla="*/ 734377 h 2674620"/>
                <a:gd name="connsiteX1481" fmla="*/ 100965 w 3511867"/>
                <a:gd name="connsiteY1481" fmla="*/ 738188 h 2674620"/>
                <a:gd name="connsiteX1482" fmla="*/ 113348 w 3511867"/>
                <a:gd name="connsiteY1482" fmla="*/ 749618 h 2674620"/>
                <a:gd name="connsiteX1483" fmla="*/ 114300 w 3511867"/>
                <a:gd name="connsiteY1483" fmla="*/ 756285 h 2674620"/>
                <a:gd name="connsiteX1484" fmla="*/ 117158 w 3511867"/>
                <a:gd name="connsiteY1484" fmla="*/ 759143 h 2674620"/>
                <a:gd name="connsiteX1485" fmla="*/ 122873 w 3511867"/>
                <a:gd name="connsiteY1485" fmla="*/ 760095 h 2674620"/>
                <a:gd name="connsiteX1486" fmla="*/ 129540 w 3511867"/>
                <a:gd name="connsiteY1486" fmla="*/ 761047 h 2674620"/>
                <a:gd name="connsiteX1487" fmla="*/ 143828 w 3511867"/>
                <a:gd name="connsiteY1487" fmla="*/ 758190 h 2674620"/>
                <a:gd name="connsiteX1488" fmla="*/ 147638 w 3511867"/>
                <a:gd name="connsiteY1488" fmla="*/ 760095 h 2674620"/>
                <a:gd name="connsiteX1489" fmla="*/ 155258 w 3511867"/>
                <a:gd name="connsiteY1489" fmla="*/ 755333 h 2674620"/>
                <a:gd name="connsiteX1490" fmla="*/ 161925 w 3511867"/>
                <a:gd name="connsiteY1490" fmla="*/ 750570 h 2674620"/>
                <a:gd name="connsiteX1491" fmla="*/ 165735 w 3511867"/>
                <a:gd name="connsiteY1491" fmla="*/ 748665 h 2674620"/>
                <a:gd name="connsiteX1492" fmla="*/ 170498 w 3511867"/>
                <a:gd name="connsiteY1492" fmla="*/ 742950 h 2674620"/>
                <a:gd name="connsiteX1493" fmla="*/ 169545 w 3511867"/>
                <a:gd name="connsiteY1493" fmla="*/ 735330 h 2674620"/>
                <a:gd name="connsiteX1494" fmla="*/ 172403 w 3511867"/>
                <a:gd name="connsiteY1494" fmla="*/ 728663 h 2674620"/>
                <a:gd name="connsiteX1495" fmla="*/ 183833 w 3511867"/>
                <a:gd name="connsiteY1495" fmla="*/ 720090 h 2674620"/>
                <a:gd name="connsiteX1496" fmla="*/ 181928 w 3511867"/>
                <a:gd name="connsiteY1496" fmla="*/ 726758 h 2674620"/>
                <a:gd name="connsiteX1497" fmla="*/ 176213 w 3511867"/>
                <a:gd name="connsiteY1497" fmla="*/ 732472 h 2674620"/>
                <a:gd name="connsiteX1498" fmla="*/ 176213 w 3511867"/>
                <a:gd name="connsiteY1498" fmla="*/ 738188 h 2674620"/>
                <a:gd name="connsiteX1499" fmla="*/ 179070 w 3511867"/>
                <a:gd name="connsiteY1499" fmla="*/ 747713 h 2674620"/>
                <a:gd name="connsiteX1500" fmla="*/ 180975 w 3511867"/>
                <a:gd name="connsiteY1500" fmla="*/ 753427 h 2674620"/>
                <a:gd name="connsiteX1501" fmla="*/ 183833 w 3511867"/>
                <a:gd name="connsiteY1501" fmla="*/ 761047 h 2674620"/>
                <a:gd name="connsiteX1502" fmla="*/ 183833 w 3511867"/>
                <a:gd name="connsiteY1502" fmla="*/ 763905 h 2674620"/>
                <a:gd name="connsiteX1503" fmla="*/ 190500 w 3511867"/>
                <a:gd name="connsiteY1503" fmla="*/ 767715 h 2674620"/>
                <a:gd name="connsiteX1504" fmla="*/ 190500 w 3511867"/>
                <a:gd name="connsiteY1504" fmla="*/ 775335 h 2674620"/>
                <a:gd name="connsiteX1505" fmla="*/ 186690 w 3511867"/>
                <a:gd name="connsiteY1505" fmla="*/ 777240 h 2674620"/>
                <a:gd name="connsiteX1506" fmla="*/ 181928 w 3511867"/>
                <a:gd name="connsiteY1506" fmla="*/ 784860 h 2674620"/>
                <a:gd name="connsiteX1507" fmla="*/ 184785 w 3511867"/>
                <a:gd name="connsiteY1507" fmla="*/ 789622 h 2674620"/>
                <a:gd name="connsiteX1508" fmla="*/ 190500 w 3511867"/>
                <a:gd name="connsiteY1508" fmla="*/ 792480 h 2674620"/>
                <a:gd name="connsiteX1509" fmla="*/ 191453 w 3511867"/>
                <a:gd name="connsiteY1509" fmla="*/ 798195 h 2674620"/>
                <a:gd name="connsiteX1510" fmla="*/ 190500 w 3511867"/>
                <a:gd name="connsiteY1510" fmla="*/ 803910 h 2674620"/>
                <a:gd name="connsiteX1511" fmla="*/ 188595 w 3511867"/>
                <a:gd name="connsiteY1511" fmla="*/ 810577 h 2674620"/>
                <a:gd name="connsiteX1512" fmla="*/ 187643 w 3511867"/>
                <a:gd name="connsiteY1512" fmla="*/ 812483 h 2674620"/>
                <a:gd name="connsiteX1513" fmla="*/ 200025 w 3511867"/>
                <a:gd name="connsiteY1513" fmla="*/ 810577 h 2674620"/>
                <a:gd name="connsiteX1514" fmla="*/ 206693 w 3511867"/>
                <a:gd name="connsiteY1514" fmla="*/ 807720 h 2674620"/>
                <a:gd name="connsiteX1515" fmla="*/ 226695 w 3511867"/>
                <a:gd name="connsiteY1515" fmla="*/ 799147 h 2674620"/>
                <a:gd name="connsiteX1516" fmla="*/ 237173 w 3511867"/>
                <a:gd name="connsiteY1516" fmla="*/ 795338 h 2674620"/>
                <a:gd name="connsiteX1517" fmla="*/ 238125 w 3511867"/>
                <a:gd name="connsiteY1517" fmla="*/ 798195 h 2674620"/>
                <a:gd name="connsiteX1518" fmla="*/ 244793 w 3511867"/>
                <a:gd name="connsiteY1518" fmla="*/ 801052 h 2674620"/>
                <a:gd name="connsiteX1519" fmla="*/ 248603 w 3511867"/>
                <a:gd name="connsiteY1519" fmla="*/ 802005 h 2674620"/>
                <a:gd name="connsiteX1520" fmla="*/ 254318 w 3511867"/>
                <a:gd name="connsiteY1520" fmla="*/ 802005 h 2674620"/>
                <a:gd name="connsiteX1521" fmla="*/ 257175 w 3511867"/>
                <a:gd name="connsiteY1521" fmla="*/ 799147 h 2674620"/>
                <a:gd name="connsiteX1522" fmla="*/ 260033 w 3511867"/>
                <a:gd name="connsiteY1522" fmla="*/ 804863 h 2674620"/>
                <a:gd name="connsiteX1523" fmla="*/ 268605 w 3511867"/>
                <a:gd name="connsiteY1523" fmla="*/ 812483 h 2674620"/>
                <a:gd name="connsiteX1524" fmla="*/ 273368 w 3511867"/>
                <a:gd name="connsiteY1524" fmla="*/ 821055 h 2674620"/>
                <a:gd name="connsiteX1525" fmla="*/ 279083 w 3511867"/>
                <a:gd name="connsiteY1525" fmla="*/ 822960 h 2674620"/>
                <a:gd name="connsiteX1526" fmla="*/ 282893 w 3511867"/>
                <a:gd name="connsiteY1526" fmla="*/ 819150 h 2674620"/>
                <a:gd name="connsiteX1527" fmla="*/ 284798 w 3511867"/>
                <a:gd name="connsiteY1527" fmla="*/ 805815 h 2674620"/>
                <a:gd name="connsiteX1528" fmla="*/ 289560 w 3511867"/>
                <a:gd name="connsiteY1528" fmla="*/ 802005 h 2674620"/>
                <a:gd name="connsiteX1529" fmla="*/ 291465 w 3511867"/>
                <a:gd name="connsiteY1529" fmla="*/ 798195 h 2674620"/>
                <a:gd name="connsiteX1530" fmla="*/ 290513 w 3511867"/>
                <a:gd name="connsiteY1530" fmla="*/ 790575 h 2674620"/>
                <a:gd name="connsiteX1531" fmla="*/ 294323 w 3511867"/>
                <a:gd name="connsiteY1531" fmla="*/ 786765 h 2674620"/>
                <a:gd name="connsiteX1532" fmla="*/ 299085 w 3511867"/>
                <a:gd name="connsiteY1532" fmla="*/ 791527 h 2674620"/>
                <a:gd name="connsiteX1533" fmla="*/ 303848 w 3511867"/>
                <a:gd name="connsiteY1533" fmla="*/ 798195 h 2674620"/>
                <a:gd name="connsiteX1534" fmla="*/ 297180 w 3511867"/>
                <a:gd name="connsiteY1534" fmla="*/ 800100 h 2674620"/>
                <a:gd name="connsiteX1535" fmla="*/ 293370 w 3511867"/>
                <a:gd name="connsiteY1535" fmla="*/ 804863 h 2674620"/>
                <a:gd name="connsiteX1536" fmla="*/ 294323 w 3511867"/>
                <a:gd name="connsiteY1536" fmla="*/ 810577 h 2674620"/>
                <a:gd name="connsiteX1537" fmla="*/ 301943 w 3511867"/>
                <a:gd name="connsiteY1537" fmla="*/ 812483 h 2674620"/>
                <a:gd name="connsiteX1538" fmla="*/ 305753 w 3511867"/>
                <a:gd name="connsiteY1538" fmla="*/ 815340 h 2674620"/>
                <a:gd name="connsiteX1539" fmla="*/ 318135 w 3511867"/>
                <a:gd name="connsiteY1539" fmla="*/ 809625 h 2674620"/>
                <a:gd name="connsiteX1540" fmla="*/ 321945 w 3511867"/>
                <a:gd name="connsiteY1540" fmla="*/ 806768 h 2674620"/>
                <a:gd name="connsiteX1541" fmla="*/ 330518 w 3511867"/>
                <a:gd name="connsiteY1541" fmla="*/ 803910 h 2674620"/>
                <a:gd name="connsiteX1542" fmla="*/ 340995 w 3511867"/>
                <a:gd name="connsiteY1542" fmla="*/ 796290 h 2674620"/>
                <a:gd name="connsiteX1543" fmla="*/ 343853 w 3511867"/>
                <a:gd name="connsiteY1543" fmla="*/ 790575 h 2674620"/>
                <a:gd name="connsiteX1544" fmla="*/ 349568 w 3511867"/>
                <a:gd name="connsiteY1544" fmla="*/ 786765 h 2674620"/>
                <a:gd name="connsiteX1545" fmla="*/ 347663 w 3511867"/>
                <a:gd name="connsiteY1545" fmla="*/ 798195 h 2674620"/>
                <a:gd name="connsiteX1546" fmla="*/ 341948 w 3511867"/>
                <a:gd name="connsiteY1546" fmla="*/ 804863 h 2674620"/>
                <a:gd name="connsiteX1547" fmla="*/ 340995 w 3511867"/>
                <a:gd name="connsiteY1547" fmla="*/ 809625 h 2674620"/>
                <a:gd name="connsiteX1548" fmla="*/ 327660 w 3511867"/>
                <a:gd name="connsiteY1548" fmla="*/ 816293 h 2674620"/>
                <a:gd name="connsiteX1549" fmla="*/ 324803 w 3511867"/>
                <a:gd name="connsiteY1549" fmla="*/ 822008 h 2674620"/>
                <a:gd name="connsiteX1550" fmla="*/ 329565 w 3511867"/>
                <a:gd name="connsiteY1550" fmla="*/ 829627 h 2674620"/>
                <a:gd name="connsiteX1551" fmla="*/ 326708 w 3511867"/>
                <a:gd name="connsiteY1551" fmla="*/ 835343 h 2674620"/>
                <a:gd name="connsiteX1552" fmla="*/ 322898 w 3511867"/>
                <a:gd name="connsiteY1552" fmla="*/ 839152 h 2674620"/>
                <a:gd name="connsiteX1553" fmla="*/ 321945 w 3511867"/>
                <a:gd name="connsiteY1553" fmla="*/ 847725 h 2674620"/>
                <a:gd name="connsiteX1554" fmla="*/ 320993 w 3511867"/>
                <a:gd name="connsiteY1554" fmla="*/ 860108 h 2674620"/>
                <a:gd name="connsiteX1555" fmla="*/ 320040 w 3511867"/>
                <a:gd name="connsiteY1555" fmla="*/ 864870 h 2674620"/>
                <a:gd name="connsiteX1556" fmla="*/ 309563 w 3511867"/>
                <a:gd name="connsiteY1556" fmla="*/ 865822 h 2674620"/>
                <a:gd name="connsiteX1557" fmla="*/ 304800 w 3511867"/>
                <a:gd name="connsiteY1557" fmla="*/ 870585 h 2674620"/>
                <a:gd name="connsiteX1558" fmla="*/ 300038 w 3511867"/>
                <a:gd name="connsiteY1558" fmla="*/ 873443 h 2674620"/>
                <a:gd name="connsiteX1559" fmla="*/ 293370 w 3511867"/>
                <a:gd name="connsiteY1559" fmla="*/ 879158 h 2674620"/>
                <a:gd name="connsiteX1560" fmla="*/ 290513 w 3511867"/>
                <a:gd name="connsiteY1560" fmla="*/ 884872 h 2674620"/>
                <a:gd name="connsiteX1561" fmla="*/ 289560 w 3511867"/>
                <a:gd name="connsiteY1561" fmla="*/ 888683 h 2674620"/>
                <a:gd name="connsiteX1562" fmla="*/ 286703 w 3511867"/>
                <a:gd name="connsiteY1562" fmla="*/ 892493 h 2674620"/>
                <a:gd name="connsiteX1563" fmla="*/ 280035 w 3511867"/>
                <a:gd name="connsiteY1563" fmla="*/ 895350 h 2674620"/>
                <a:gd name="connsiteX1564" fmla="*/ 273368 w 3511867"/>
                <a:gd name="connsiteY1564" fmla="*/ 895350 h 2674620"/>
                <a:gd name="connsiteX1565" fmla="*/ 263843 w 3511867"/>
                <a:gd name="connsiteY1565" fmla="*/ 902018 h 2674620"/>
                <a:gd name="connsiteX1566" fmla="*/ 257175 w 3511867"/>
                <a:gd name="connsiteY1566" fmla="*/ 904875 h 2674620"/>
                <a:gd name="connsiteX1567" fmla="*/ 248603 w 3511867"/>
                <a:gd name="connsiteY1567" fmla="*/ 907733 h 2674620"/>
                <a:gd name="connsiteX1568" fmla="*/ 241935 w 3511867"/>
                <a:gd name="connsiteY1568" fmla="*/ 914400 h 2674620"/>
                <a:gd name="connsiteX1569" fmla="*/ 234315 w 3511867"/>
                <a:gd name="connsiteY1569" fmla="*/ 918210 h 2674620"/>
                <a:gd name="connsiteX1570" fmla="*/ 230505 w 3511867"/>
                <a:gd name="connsiteY1570" fmla="*/ 921068 h 2674620"/>
                <a:gd name="connsiteX1571" fmla="*/ 230505 w 3511867"/>
                <a:gd name="connsiteY1571" fmla="*/ 928688 h 2674620"/>
                <a:gd name="connsiteX1572" fmla="*/ 225743 w 3511867"/>
                <a:gd name="connsiteY1572" fmla="*/ 932497 h 2674620"/>
                <a:gd name="connsiteX1573" fmla="*/ 218123 w 3511867"/>
                <a:gd name="connsiteY1573" fmla="*/ 931545 h 2674620"/>
                <a:gd name="connsiteX1574" fmla="*/ 212408 w 3511867"/>
                <a:gd name="connsiteY1574" fmla="*/ 932497 h 2674620"/>
                <a:gd name="connsiteX1575" fmla="*/ 201930 w 3511867"/>
                <a:gd name="connsiteY1575" fmla="*/ 932497 h 2674620"/>
                <a:gd name="connsiteX1576" fmla="*/ 196215 w 3511867"/>
                <a:gd name="connsiteY1576" fmla="*/ 933450 h 2674620"/>
                <a:gd name="connsiteX1577" fmla="*/ 191453 w 3511867"/>
                <a:gd name="connsiteY1577" fmla="*/ 933450 h 2674620"/>
                <a:gd name="connsiteX1578" fmla="*/ 187643 w 3511867"/>
                <a:gd name="connsiteY1578" fmla="*/ 935355 h 2674620"/>
                <a:gd name="connsiteX1579" fmla="*/ 180975 w 3511867"/>
                <a:gd name="connsiteY1579" fmla="*/ 940118 h 2674620"/>
                <a:gd name="connsiteX1580" fmla="*/ 174308 w 3511867"/>
                <a:gd name="connsiteY1580" fmla="*/ 946785 h 2674620"/>
                <a:gd name="connsiteX1581" fmla="*/ 170498 w 3511867"/>
                <a:gd name="connsiteY1581" fmla="*/ 950595 h 2674620"/>
                <a:gd name="connsiteX1582" fmla="*/ 167640 w 3511867"/>
                <a:gd name="connsiteY1582" fmla="*/ 956310 h 2674620"/>
                <a:gd name="connsiteX1583" fmla="*/ 162878 w 3511867"/>
                <a:gd name="connsiteY1583" fmla="*/ 962025 h 2674620"/>
                <a:gd name="connsiteX1584" fmla="*/ 156210 w 3511867"/>
                <a:gd name="connsiteY1584" fmla="*/ 963930 h 2674620"/>
                <a:gd name="connsiteX1585" fmla="*/ 150495 w 3511867"/>
                <a:gd name="connsiteY1585" fmla="*/ 965835 h 2674620"/>
                <a:gd name="connsiteX1586" fmla="*/ 144780 w 3511867"/>
                <a:gd name="connsiteY1586" fmla="*/ 966788 h 2674620"/>
                <a:gd name="connsiteX1587" fmla="*/ 142875 w 3511867"/>
                <a:gd name="connsiteY1587" fmla="*/ 969645 h 2674620"/>
                <a:gd name="connsiteX1588" fmla="*/ 147638 w 3511867"/>
                <a:gd name="connsiteY1588" fmla="*/ 972502 h 2674620"/>
                <a:gd name="connsiteX1589" fmla="*/ 151448 w 3511867"/>
                <a:gd name="connsiteY1589" fmla="*/ 974408 h 2674620"/>
                <a:gd name="connsiteX1590" fmla="*/ 152400 w 3511867"/>
                <a:gd name="connsiteY1590" fmla="*/ 979170 h 2674620"/>
                <a:gd name="connsiteX1591" fmla="*/ 158115 w 3511867"/>
                <a:gd name="connsiteY1591" fmla="*/ 979170 h 2674620"/>
                <a:gd name="connsiteX1592" fmla="*/ 161925 w 3511867"/>
                <a:gd name="connsiteY1592" fmla="*/ 978218 h 2674620"/>
                <a:gd name="connsiteX1593" fmla="*/ 164783 w 3511867"/>
                <a:gd name="connsiteY1593" fmla="*/ 972502 h 2674620"/>
                <a:gd name="connsiteX1594" fmla="*/ 167640 w 3511867"/>
                <a:gd name="connsiteY1594" fmla="*/ 971550 h 2674620"/>
                <a:gd name="connsiteX1595" fmla="*/ 170498 w 3511867"/>
                <a:gd name="connsiteY1595" fmla="*/ 977265 h 2674620"/>
                <a:gd name="connsiteX1596" fmla="*/ 176213 w 3511867"/>
                <a:gd name="connsiteY1596" fmla="*/ 971550 h 2674620"/>
                <a:gd name="connsiteX1597" fmla="*/ 179070 w 3511867"/>
                <a:gd name="connsiteY1597" fmla="*/ 970597 h 2674620"/>
                <a:gd name="connsiteX1598" fmla="*/ 184785 w 3511867"/>
                <a:gd name="connsiteY1598" fmla="*/ 965835 h 2674620"/>
                <a:gd name="connsiteX1599" fmla="*/ 186690 w 3511867"/>
                <a:gd name="connsiteY1599" fmla="*/ 962977 h 2674620"/>
                <a:gd name="connsiteX1600" fmla="*/ 189548 w 3511867"/>
                <a:gd name="connsiteY1600" fmla="*/ 958215 h 2674620"/>
                <a:gd name="connsiteX1601" fmla="*/ 194310 w 3511867"/>
                <a:gd name="connsiteY1601" fmla="*/ 953452 h 2674620"/>
                <a:gd name="connsiteX1602" fmla="*/ 202883 w 3511867"/>
                <a:gd name="connsiteY1602" fmla="*/ 953452 h 2674620"/>
                <a:gd name="connsiteX1603" fmla="*/ 204788 w 3511867"/>
                <a:gd name="connsiteY1603" fmla="*/ 957263 h 2674620"/>
                <a:gd name="connsiteX1604" fmla="*/ 208598 w 3511867"/>
                <a:gd name="connsiteY1604" fmla="*/ 959168 h 2674620"/>
                <a:gd name="connsiteX1605" fmla="*/ 214313 w 3511867"/>
                <a:gd name="connsiteY1605" fmla="*/ 956310 h 2674620"/>
                <a:gd name="connsiteX1606" fmla="*/ 222885 w 3511867"/>
                <a:gd name="connsiteY1606" fmla="*/ 957263 h 2674620"/>
                <a:gd name="connsiteX1607" fmla="*/ 228600 w 3511867"/>
                <a:gd name="connsiteY1607" fmla="*/ 962025 h 2674620"/>
                <a:gd name="connsiteX1608" fmla="*/ 232410 w 3511867"/>
                <a:gd name="connsiteY1608" fmla="*/ 958215 h 2674620"/>
                <a:gd name="connsiteX1609" fmla="*/ 235268 w 3511867"/>
                <a:gd name="connsiteY1609" fmla="*/ 953452 h 2674620"/>
                <a:gd name="connsiteX1610" fmla="*/ 238125 w 3511867"/>
                <a:gd name="connsiteY1610" fmla="*/ 954405 h 2674620"/>
                <a:gd name="connsiteX1611" fmla="*/ 247650 w 3511867"/>
                <a:gd name="connsiteY1611" fmla="*/ 951547 h 2674620"/>
                <a:gd name="connsiteX1612" fmla="*/ 248603 w 3511867"/>
                <a:gd name="connsiteY1612" fmla="*/ 947738 h 2674620"/>
                <a:gd name="connsiteX1613" fmla="*/ 253365 w 3511867"/>
                <a:gd name="connsiteY1613" fmla="*/ 948690 h 2674620"/>
                <a:gd name="connsiteX1614" fmla="*/ 253365 w 3511867"/>
                <a:gd name="connsiteY1614" fmla="*/ 956310 h 2674620"/>
                <a:gd name="connsiteX1615" fmla="*/ 261938 w 3511867"/>
                <a:gd name="connsiteY1615" fmla="*/ 954405 h 2674620"/>
                <a:gd name="connsiteX1616" fmla="*/ 263843 w 3511867"/>
                <a:gd name="connsiteY1616" fmla="*/ 950595 h 2674620"/>
                <a:gd name="connsiteX1617" fmla="*/ 267653 w 3511867"/>
                <a:gd name="connsiteY1617" fmla="*/ 946785 h 2674620"/>
                <a:gd name="connsiteX1618" fmla="*/ 280988 w 3511867"/>
                <a:gd name="connsiteY1618" fmla="*/ 940118 h 2674620"/>
                <a:gd name="connsiteX1619" fmla="*/ 283845 w 3511867"/>
                <a:gd name="connsiteY1619" fmla="*/ 939165 h 2674620"/>
                <a:gd name="connsiteX1620" fmla="*/ 290513 w 3511867"/>
                <a:gd name="connsiteY1620" fmla="*/ 939165 h 2674620"/>
                <a:gd name="connsiteX1621" fmla="*/ 295275 w 3511867"/>
                <a:gd name="connsiteY1621" fmla="*/ 937260 h 2674620"/>
                <a:gd name="connsiteX1622" fmla="*/ 298133 w 3511867"/>
                <a:gd name="connsiteY1622" fmla="*/ 934402 h 2674620"/>
                <a:gd name="connsiteX1623" fmla="*/ 300990 w 3511867"/>
                <a:gd name="connsiteY1623" fmla="*/ 928688 h 2674620"/>
                <a:gd name="connsiteX1624" fmla="*/ 304800 w 3511867"/>
                <a:gd name="connsiteY1624" fmla="*/ 927735 h 2674620"/>
                <a:gd name="connsiteX1625" fmla="*/ 300990 w 3511867"/>
                <a:gd name="connsiteY1625" fmla="*/ 921068 h 2674620"/>
                <a:gd name="connsiteX1626" fmla="*/ 301943 w 3511867"/>
                <a:gd name="connsiteY1626" fmla="*/ 917258 h 2674620"/>
                <a:gd name="connsiteX1627" fmla="*/ 307658 w 3511867"/>
                <a:gd name="connsiteY1627" fmla="*/ 913447 h 2674620"/>
                <a:gd name="connsiteX1628" fmla="*/ 320993 w 3511867"/>
                <a:gd name="connsiteY1628" fmla="*/ 904875 h 2674620"/>
                <a:gd name="connsiteX1629" fmla="*/ 324803 w 3511867"/>
                <a:gd name="connsiteY1629" fmla="*/ 903922 h 2674620"/>
                <a:gd name="connsiteX1630" fmla="*/ 329565 w 3511867"/>
                <a:gd name="connsiteY1630" fmla="*/ 903922 h 2674620"/>
                <a:gd name="connsiteX1631" fmla="*/ 336233 w 3511867"/>
                <a:gd name="connsiteY1631" fmla="*/ 900113 h 2674620"/>
                <a:gd name="connsiteX1632" fmla="*/ 342900 w 3511867"/>
                <a:gd name="connsiteY1632" fmla="*/ 897255 h 2674620"/>
                <a:gd name="connsiteX1633" fmla="*/ 349568 w 3511867"/>
                <a:gd name="connsiteY1633" fmla="*/ 894397 h 2674620"/>
                <a:gd name="connsiteX1634" fmla="*/ 360045 w 3511867"/>
                <a:gd name="connsiteY1634" fmla="*/ 879158 h 2674620"/>
                <a:gd name="connsiteX1635" fmla="*/ 360045 w 3511867"/>
                <a:gd name="connsiteY1635" fmla="*/ 875347 h 2674620"/>
                <a:gd name="connsiteX1636" fmla="*/ 360998 w 3511867"/>
                <a:gd name="connsiteY1636" fmla="*/ 871538 h 2674620"/>
                <a:gd name="connsiteX1637" fmla="*/ 368618 w 3511867"/>
                <a:gd name="connsiteY1637" fmla="*/ 870585 h 2674620"/>
                <a:gd name="connsiteX1638" fmla="*/ 376238 w 3511867"/>
                <a:gd name="connsiteY1638" fmla="*/ 867727 h 2674620"/>
                <a:gd name="connsiteX1639" fmla="*/ 379095 w 3511867"/>
                <a:gd name="connsiteY1639" fmla="*/ 863918 h 2674620"/>
                <a:gd name="connsiteX1640" fmla="*/ 386715 w 3511867"/>
                <a:gd name="connsiteY1640" fmla="*/ 859155 h 2674620"/>
                <a:gd name="connsiteX1641" fmla="*/ 396240 w 3511867"/>
                <a:gd name="connsiteY1641" fmla="*/ 855345 h 2674620"/>
                <a:gd name="connsiteX1642" fmla="*/ 400050 w 3511867"/>
                <a:gd name="connsiteY1642" fmla="*/ 851535 h 2674620"/>
                <a:gd name="connsiteX1643" fmla="*/ 409575 w 3511867"/>
                <a:gd name="connsiteY1643" fmla="*/ 847725 h 2674620"/>
                <a:gd name="connsiteX1644" fmla="*/ 413385 w 3511867"/>
                <a:gd name="connsiteY1644" fmla="*/ 844868 h 2674620"/>
                <a:gd name="connsiteX1645" fmla="*/ 417195 w 3511867"/>
                <a:gd name="connsiteY1645" fmla="*/ 843915 h 2674620"/>
                <a:gd name="connsiteX1646" fmla="*/ 427673 w 3511867"/>
                <a:gd name="connsiteY1646" fmla="*/ 842963 h 2674620"/>
                <a:gd name="connsiteX1647" fmla="*/ 430530 w 3511867"/>
                <a:gd name="connsiteY1647" fmla="*/ 836295 h 2674620"/>
                <a:gd name="connsiteX1648" fmla="*/ 431483 w 3511867"/>
                <a:gd name="connsiteY1648" fmla="*/ 832485 h 2674620"/>
                <a:gd name="connsiteX1649" fmla="*/ 433388 w 3511867"/>
                <a:gd name="connsiteY1649" fmla="*/ 828675 h 2674620"/>
                <a:gd name="connsiteX1650" fmla="*/ 440055 w 3511867"/>
                <a:gd name="connsiteY1650" fmla="*/ 822960 h 2674620"/>
                <a:gd name="connsiteX1651" fmla="*/ 444818 w 3511867"/>
                <a:gd name="connsiteY1651" fmla="*/ 822960 h 2674620"/>
                <a:gd name="connsiteX1652" fmla="*/ 448628 w 3511867"/>
                <a:gd name="connsiteY1652" fmla="*/ 821055 h 2674620"/>
                <a:gd name="connsiteX1653" fmla="*/ 450533 w 3511867"/>
                <a:gd name="connsiteY1653" fmla="*/ 816293 h 2674620"/>
                <a:gd name="connsiteX1654" fmla="*/ 453390 w 3511867"/>
                <a:gd name="connsiteY1654" fmla="*/ 809625 h 2674620"/>
                <a:gd name="connsiteX1655" fmla="*/ 452438 w 3511867"/>
                <a:gd name="connsiteY1655" fmla="*/ 805815 h 2674620"/>
                <a:gd name="connsiteX1656" fmla="*/ 450533 w 3511867"/>
                <a:gd name="connsiteY1656" fmla="*/ 799147 h 2674620"/>
                <a:gd name="connsiteX1657" fmla="*/ 441008 w 3511867"/>
                <a:gd name="connsiteY1657" fmla="*/ 797243 h 2674620"/>
                <a:gd name="connsiteX1658" fmla="*/ 434340 w 3511867"/>
                <a:gd name="connsiteY1658" fmla="*/ 798195 h 2674620"/>
                <a:gd name="connsiteX1659" fmla="*/ 430530 w 3511867"/>
                <a:gd name="connsiteY1659" fmla="*/ 795338 h 2674620"/>
                <a:gd name="connsiteX1660" fmla="*/ 434340 w 3511867"/>
                <a:gd name="connsiteY1660" fmla="*/ 784860 h 2674620"/>
                <a:gd name="connsiteX1661" fmla="*/ 438150 w 3511867"/>
                <a:gd name="connsiteY1661" fmla="*/ 783908 h 2674620"/>
                <a:gd name="connsiteX1662" fmla="*/ 441960 w 3511867"/>
                <a:gd name="connsiteY1662" fmla="*/ 779145 h 2674620"/>
                <a:gd name="connsiteX1663" fmla="*/ 447675 w 3511867"/>
                <a:gd name="connsiteY1663" fmla="*/ 775335 h 2674620"/>
                <a:gd name="connsiteX1664" fmla="*/ 450533 w 3511867"/>
                <a:gd name="connsiteY1664" fmla="*/ 773430 h 2674620"/>
                <a:gd name="connsiteX1665" fmla="*/ 459105 w 3511867"/>
                <a:gd name="connsiteY1665" fmla="*/ 769620 h 2674620"/>
                <a:gd name="connsiteX1666" fmla="*/ 465773 w 3511867"/>
                <a:gd name="connsiteY1666" fmla="*/ 766763 h 2674620"/>
                <a:gd name="connsiteX1667" fmla="*/ 472440 w 3511867"/>
                <a:gd name="connsiteY1667" fmla="*/ 759143 h 2674620"/>
                <a:gd name="connsiteX1668" fmla="*/ 474345 w 3511867"/>
                <a:gd name="connsiteY1668" fmla="*/ 754380 h 2674620"/>
                <a:gd name="connsiteX1669" fmla="*/ 480060 w 3511867"/>
                <a:gd name="connsiteY1669" fmla="*/ 750570 h 2674620"/>
                <a:gd name="connsiteX1670" fmla="*/ 480060 w 3511867"/>
                <a:gd name="connsiteY1670" fmla="*/ 744855 h 2674620"/>
                <a:gd name="connsiteX1671" fmla="*/ 481013 w 3511867"/>
                <a:gd name="connsiteY1671" fmla="*/ 740093 h 2674620"/>
                <a:gd name="connsiteX1672" fmla="*/ 484823 w 3511867"/>
                <a:gd name="connsiteY1672" fmla="*/ 737235 h 2674620"/>
                <a:gd name="connsiteX1673" fmla="*/ 490538 w 3511867"/>
                <a:gd name="connsiteY1673" fmla="*/ 733425 h 2674620"/>
                <a:gd name="connsiteX1674" fmla="*/ 493395 w 3511867"/>
                <a:gd name="connsiteY1674" fmla="*/ 729615 h 2674620"/>
                <a:gd name="connsiteX1675" fmla="*/ 497205 w 3511867"/>
                <a:gd name="connsiteY1675" fmla="*/ 724852 h 2674620"/>
                <a:gd name="connsiteX1676" fmla="*/ 503873 w 3511867"/>
                <a:gd name="connsiteY1676" fmla="*/ 720090 h 2674620"/>
                <a:gd name="connsiteX1677" fmla="*/ 511493 w 3511867"/>
                <a:gd name="connsiteY1677" fmla="*/ 710565 h 2674620"/>
                <a:gd name="connsiteX1678" fmla="*/ 516255 w 3511867"/>
                <a:gd name="connsiteY1678" fmla="*/ 706755 h 2674620"/>
                <a:gd name="connsiteX1679" fmla="*/ 522923 w 3511867"/>
                <a:gd name="connsiteY1679" fmla="*/ 702945 h 2674620"/>
                <a:gd name="connsiteX1680" fmla="*/ 529590 w 3511867"/>
                <a:gd name="connsiteY1680" fmla="*/ 700088 h 2674620"/>
                <a:gd name="connsiteX1681" fmla="*/ 534353 w 3511867"/>
                <a:gd name="connsiteY1681" fmla="*/ 695325 h 2674620"/>
                <a:gd name="connsiteX1682" fmla="*/ 541973 w 3511867"/>
                <a:gd name="connsiteY1682" fmla="*/ 693420 h 2674620"/>
                <a:gd name="connsiteX1683" fmla="*/ 546735 w 3511867"/>
                <a:gd name="connsiteY1683" fmla="*/ 694372 h 2674620"/>
                <a:gd name="connsiteX1684" fmla="*/ 552450 w 3511867"/>
                <a:gd name="connsiteY1684" fmla="*/ 695325 h 2674620"/>
                <a:gd name="connsiteX1685" fmla="*/ 557213 w 3511867"/>
                <a:gd name="connsiteY1685" fmla="*/ 692468 h 2674620"/>
                <a:gd name="connsiteX1686" fmla="*/ 566738 w 3511867"/>
                <a:gd name="connsiteY1686" fmla="*/ 689610 h 2674620"/>
                <a:gd name="connsiteX1687" fmla="*/ 574358 w 3511867"/>
                <a:gd name="connsiteY1687" fmla="*/ 683895 h 2674620"/>
                <a:gd name="connsiteX1688" fmla="*/ 580073 w 3511867"/>
                <a:gd name="connsiteY1688" fmla="*/ 685800 h 2674620"/>
                <a:gd name="connsiteX1689" fmla="*/ 572453 w 3511867"/>
                <a:gd name="connsiteY1689" fmla="*/ 690563 h 2674620"/>
                <a:gd name="connsiteX1690" fmla="*/ 568643 w 3511867"/>
                <a:gd name="connsiteY1690" fmla="*/ 695325 h 2674620"/>
                <a:gd name="connsiteX1691" fmla="*/ 568643 w 3511867"/>
                <a:gd name="connsiteY1691" fmla="*/ 701040 h 2674620"/>
                <a:gd name="connsiteX1692" fmla="*/ 574358 w 3511867"/>
                <a:gd name="connsiteY1692" fmla="*/ 703897 h 2674620"/>
                <a:gd name="connsiteX1693" fmla="*/ 581025 w 3511867"/>
                <a:gd name="connsiteY1693" fmla="*/ 708660 h 2674620"/>
                <a:gd name="connsiteX1694" fmla="*/ 569595 w 3511867"/>
                <a:gd name="connsiteY1694" fmla="*/ 707708 h 2674620"/>
                <a:gd name="connsiteX1695" fmla="*/ 561023 w 3511867"/>
                <a:gd name="connsiteY1695" fmla="*/ 706755 h 2674620"/>
                <a:gd name="connsiteX1696" fmla="*/ 555308 w 3511867"/>
                <a:gd name="connsiteY1696" fmla="*/ 708660 h 2674620"/>
                <a:gd name="connsiteX1697" fmla="*/ 546735 w 3511867"/>
                <a:gd name="connsiteY1697" fmla="*/ 708660 h 2674620"/>
                <a:gd name="connsiteX1698" fmla="*/ 542925 w 3511867"/>
                <a:gd name="connsiteY1698" fmla="*/ 704850 h 2674620"/>
                <a:gd name="connsiteX1699" fmla="*/ 540068 w 3511867"/>
                <a:gd name="connsiteY1699" fmla="*/ 702945 h 2674620"/>
                <a:gd name="connsiteX1700" fmla="*/ 530543 w 3511867"/>
                <a:gd name="connsiteY1700" fmla="*/ 708660 h 2674620"/>
                <a:gd name="connsiteX1701" fmla="*/ 527685 w 3511867"/>
                <a:gd name="connsiteY1701" fmla="*/ 714375 h 2674620"/>
                <a:gd name="connsiteX1702" fmla="*/ 521018 w 3511867"/>
                <a:gd name="connsiteY1702" fmla="*/ 715327 h 2674620"/>
                <a:gd name="connsiteX1703" fmla="*/ 518160 w 3511867"/>
                <a:gd name="connsiteY1703" fmla="*/ 719138 h 2674620"/>
                <a:gd name="connsiteX1704" fmla="*/ 517208 w 3511867"/>
                <a:gd name="connsiteY1704" fmla="*/ 723900 h 2674620"/>
                <a:gd name="connsiteX1705" fmla="*/ 519113 w 3511867"/>
                <a:gd name="connsiteY1705" fmla="*/ 728663 h 2674620"/>
                <a:gd name="connsiteX1706" fmla="*/ 517208 w 3511867"/>
                <a:gd name="connsiteY1706" fmla="*/ 734377 h 2674620"/>
                <a:gd name="connsiteX1707" fmla="*/ 510540 w 3511867"/>
                <a:gd name="connsiteY1707" fmla="*/ 741997 h 2674620"/>
                <a:gd name="connsiteX1708" fmla="*/ 506730 w 3511867"/>
                <a:gd name="connsiteY1708" fmla="*/ 747713 h 2674620"/>
                <a:gd name="connsiteX1709" fmla="*/ 502920 w 3511867"/>
                <a:gd name="connsiteY1709" fmla="*/ 752475 h 2674620"/>
                <a:gd name="connsiteX1710" fmla="*/ 502920 w 3511867"/>
                <a:gd name="connsiteY1710" fmla="*/ 758190 h 2674620"/>
                <a:gd name="connsiteX1711" fmla="*/ 501015 w 3511867"/>
                <a:gd name="connsiteY1711" fmla="*/ 762952 h 2674620"/>
                <a:gd name="connsiteX1712" fmla="*/ 512445 w 3511867"/>
                <a:gd name="connsiteY1712" fmla="*/ 764858 h 2674620"/>
                <a:gd name="connsiteX1713" fmla="*/ 520065 w 3511867"/>
                <a:gd name="connsiteY1713" fmla="*/ 765810 h 2674620"/>
                <a:gd name="connsiteX1714" fmla="*/ 520065 w 3511867"/>
                <a:gd name="connsiteY1714" fmla="*/ 769620 h 2674620"/>
                <a:gd name="connsiteX1715" fmla="*/ 516255 w 3511867"/>
                <a:gd name="connsiteY1715" fmla="*/ 777240 h 2674620"/>
                <a:gd name="connsiteX1716" fmla="*/ 508635 w 3511867"/>
                <a:gd name="connsiteY1716" fmla="*/ 781050 h 2674620"/>
                <a:gd name="connsiteX1717" fmla="*/ 501015 w 3511867"/>
                <a:gd name="connsiteY1717" fmla="*/ 780097 h 2674620"/>
                <a:gd name="connsiteX1718" fmla="*/ 498158 w 3511867"/>
                <a:gd name="connsiteY1718" fmla="*/ 783908 h 2674620"/>
                <a:gd name="connsiteX1719" fmla="*/ 501015 w 3511867"/>
                <a:gd name="connsiteY1719" fmla="*/ 789622 h 2674620"/>
                <a:gd name="connsiteX1720" fmla="*/ 501015 w 3511867"/>
                <a:gd name="connsiteY1720" fmla="*/ 789622 h 2674620"/>
                <a:gd name="connsiteX1721" fmla="*/ 504825 w 3511867"/>
                <a:gd name="connsiteY1721" fmla="*/ 789622 h 2674620"/>
                <a:gd name="connsiteX1722" fmla="*/ 526733 w 3511867"/>
                <a:gd name="connsiteY1722" fmla="*/ 786765 h 2674620"/>
                <a:gd name="connsiteX1723" fmla="*/ 532448 w 3511867"/>
                <a:gd name="connsiteY1723" fmla="*/ 784860 h 2674620"/>
                <a:gd name="connsiteX1724" fmla="*/ 548640 w 3511867"/>
                <a:gd name="connsiteY1724" fmla="*/ 773430 h 2674620"/>
                <a:gd name="connsiteX1725" fmla="*/ 555308 w 3511867"/>
                <a:gd name="connsiteY1725" fmla="*/ 768668 h 2674620"/>
                <a:gd name="connsiteX1726" fmla="*/ 567690 w 3511867"/>
                <a:gd name="connsiteY1726" fmla="*/ 762952 h 2674620"/>
                <a:gd name="connsiteX1727" fmla="*/ 574358 w 3511867"/>
                <a:gd name="connsiteY1727" fmla="*/ 762000 h 2674620"/>
                <a:gd name="connsiteX1728" fmla="*/ 580073 w 3511867"/>
                <a:gd name="connsiteY1728" fmla="*/ 757238 h 2674620"/>
                <a:gd name="connsiteX1729" fmla="*/ 586740 w 3511867"/>
                <a:gd name="connsiteY1729" fmla="*/ 754380 h 2674620"/>
                <a:gd name="connsiteX1730" fmla="*/ 593408 w 3511867"/>
                <a:gd name="connsiteY1730" fmla="*/ 754380 h 2674620"/>
                <a:gd name="connsiteX1731" fmla="*/ 597218 w 3511867"/>
                <a:gd name="connsiteY1731" fmla="*/ 753427 h 2674620"/>
                <a:gd name="connsiteX1732" fmla="*/ 603885 w 3511867"/>
                <a:gd name="connsiteY1732" fmla="*/ 749618 h 2674620"/>
                <a:gd name="connsiteX1733" fmla="*/ 615315 w 3511867"/>
                <a:gd name="connsiteY1733" fmla="*/ 738188 h 2674620"/>
                <a:gd name="connsiteX1734" fmla="*/ 618173 w 3511867"/>
                <a:gd name="connsiteY1734" fmla="*/ 732472 h 2674620"/>
                <a:gd name="connsiteX1735" fmla="*/ 616268 w 3511867"/>
                <a:gd name="connsiteY1735" fmla="*/ 728663 h 2674620"/>
                <a:gd name="connsiteX1736" fmla="*/ 608648 w 3511867"/>
                <a:gd name="connsiteY1736" fmla="*/ 726758 h 2674620"/>
                <a:gd name="connsiteX1737" fmla="*/ 604838 w 3511867"/>
                <a:gd name="connsiteY1737" fmla="*/ 720090 h 2674620"/>
                <a:gd name="connsiteX1738" fmla="*/ 608648 w 3511867"/>
                <a:gd name="connsiteY1738" fmla="*/ 713422 h 2674620"/>
                <a:gd name="connsiteX1739" fmla="*/ 614363 w 3511867"/>
                <a:gd name="connsiteY1739" fmla="*/ 709613 h 2674620"/>
                <a:gd name="connsiteX1740" fmla="*/ 616268 w 3511867"/>
                <a:gd name="connsiteY1740" fmla="*/ 703897 h 2674620"/>
                <a:gd name="connsiteX1741" fmla="*/ 621030 w 3511867"/>
                <a:gd name="connsiteY1741" fmla="*/ 699135 h 2674620"/>
                <a:gd name="connsiteX1742" fmla="*/ 626745 w 3511867"/>
                <a:gd name="connsiteY1742" fmla="*/ 698183 h 2674620"/>
                <a:gd name="connsiteX1743" fmla="*/ 622935 w 3511867"/>
                <a:gd name="connsiteY1743" fmla="*/ 707708 h 2674620"/>
                <a:gd name="connsiteX1744" fmla="*/ 624840 w 3511867"/>
                <a:gd name="connsiteY1744" fmla="*/ 714375 h 2674620"/>
                <a:gd name="connsiteX1745" fmla="*/ 630555 w 3511867"/>
                <a:gd name="connsiteY1745" fmla="*/ 714375 h 2674620"/>
                <a:gd name="connsiteX1746" fmla="*/ 634365 w 3511867"/>
                <a:gd name="connsiteY1746" fmla="*/ 709613 h 2674620"/>
                <a:gd name="connsiteX1747" fmla="*/ 638175 w 3511867"/>
                <a:gd name="connsiteY1747" fmla="*/ 708660 h 2674620"/>
                <a:gd name="connsiteX1748" fmla="*/ 646748 w 3511867"/>
                <a:gd name="connsiteY1748" fmla="*/ 709613 h 2674620"/>
                <a:gd name="connsiteX1749" fmla="*/ 651510 w 3511867"/>
                <a:gd name="connsiteY1749" fmla="*/ 708660 h 2674620"/>
                <a:gd name="connsiteX1750" fmla="*/ 659130 w 3511867"/>
                <a:gd name="connsiteY1750" fmla="*/ 707708 h 2674620"/>
                <a:gd name="connsiteX1751" fmla="*/ 661988 w 3511867"/>
                <a:gd name="connsiteY1751" fmla="*/ 704850 h 2674620"/>
                <a:gd name="connsiteX1752" fmla="*/ 666750 w 3511867"/>
                <a:gd name="connsiteY1752" fmla="*/ 710565 h 2674620"/>
                <a:gd name="connsiteX1753" fmla="*/ 673418 w 3511867"/>
                <a:gd name="connsiteY1753" fmla="*/ 715327 h 2674620"/>
                <a:gd name="connsiteX1754" fmla="*/ 677228 w 3511867"/>
                <a:gd name="connsiteY1754" fmla="*/ 719138 h 2674620"/>
                <a:gd name="connsiteX1755" fmla="*/ 679133 w 3511867"/>
                <a:gd name="connsiteY1755" fmla="*/ 722947 h 2674620"/>
                <a:gd name="connsiteX1756" fmla="*/ 671513 w 3511867"/>
                <a:gd name="connsiteY1756" fmla="*/ 723900 h 2674620"/>
                <a:gd name="connsiteX1757" fmla="*/ 671513 w 3511867"/>
                <a:gd name="connsiteY1757" fmla="*/ 730568 h 2674620"/>
                <a:gd name="connsiteX1758" fmla="*/ 681990 w 3511867"/>
                <a:gd name="connsiteY1758" fmla="*/ 729615 h 2674620"/>
                <a:gd name="connsiteX1759" fmla="*/ 687705 w 3511867"/>
                <a:gd name="connsiteY1759" fmla="*/ 732472 h 2674620"/>
                <a:gd name="connsiteX1760" fmla="*/ 694373 w 3511867"/>
                <a:gd name="connsiteY1760" fmla="*/ 736283 h 2674620"/>
                <a:gd name="connsiteX1761" fmla="*/ 697230 w 3511867"/>
                <a:gd name="connsiteY1761" fmla="*/ 736283 h 2674620"/>
                <a:gd name="connsiteX1762" fmla="*/ 703898 w 3511867"/>
                <a:gd name="connsiteY1762" fmla="*/ 736283 h 2674620"/>
                <a:gd name="connsiteX1763" fmla="*/ 708660 w 3511867"/>
                <a:gd name="connsiteY1763" fmla="*/ 732472 h 2674620"/>
                <a:gd name="connsiteX1764" fmla="*/ 714375 w 3511867"/>
                <a:gd name="connsiteY1764" fmla="*/ 728663 h 2674620"/>
                <a:gd name="connsiteX1765" fmla="*/ 722948 w 3511867"/>
                <a:gd name="connsiteY1765" fmla="*/ 724852 h 2674620"/>
                <a:gd name="connsiteX1766" fmla="*/ 726758 w 3511867"/>
                <a:gd name="connsiteY1766" fmla="*/ 723900 h 2674620"/>
                <a:gd name="connsiteX1767" fmla="*/ 717233 w 3511867"/>
                <a:gd name="connsiteY1767" fmla="*/ 731520 h 2674620"/>
                <a:gd name="connsiteX1768" fmla="*/ 716280 w 3511867"/>
                <a:gd name="connsiteY1768" fmla="*/ 736283 h 2674620"/>
                <a:gd name="connsiteX1769" fmla="*/ 722948 w 3511867"/>
                <a:gd name="connsiteY1769" fmla="*/ 740093 h 2674620"/>
                <a:gd name="connsiteX1770" fmla="*/ 732473 w 3511867"/>
                <a:gd name="connsiteY1770" fmla="*/ 745808 h 2674620"/>
                <a:gd name="connsiteX1771" fmla="*/ 736283 w 3511867"/>
                <a:gd name="connsiteY1771" fmla="*/ 749618 h 2674620"/>
                <a:gd name="connsiteX1772" fmla="*/ 740093 w 3511867"/>
                <a:gd name="connsiteY1772" fmla="*/ 751522 h 2674620"/>
                <a:gd name="connsiteX1773" fmla="*/ 764858 w 3511867"/>
                <a:gd name="connsiteY1773" fmla="*/ 748665 h 2674620"/>
                <a:gd name="connsiteX1774" fmla="*/ 769620 w 3511867"/>
                <a:gd name="connsiteY1774" fmla="*/ 752475 h 2674620"/>
                <a:gd name="connsiteX1775" fmla="*/ 776288 w 3511867"/>
                <a:gd name="connsiteY1775" fmla="*/ 751522 h 2674620"/>
                <a:gd name="connsiteX1776" fmla="*/ 783908 w 3511867"/>
                <a:gd name="connsiteY1776" fmla="*/ 751522 h 2674620"/>
                <a:gd name="connsiteX1777" fmla="*/ 788670 w 3511867"/>
                <a:gd name="connsiteY1777" fmla="*/ 749618 h 2674620"/>
                <a:gd name="connsiteX1778" fmla="*/ 793433 w 3511867"/>
                <a:gd name="connsiteY1778" fmla="*/ 748665 h 2674620"/>
                <a:gd name="connsiteX1779" fmla="*/ 800100 w 3511867"/>
                <a:gd name="connsiteY1779" fmla="*/ 747713 h 2674620"/>
                <a:gd name="connsiteX1780" fmla="*/ 803910 w 3511867"/>
                <a:gd name="connsiteY1780" fmla="*/ 748665 h 2674620"/>
                <a:gd name="connsiteX1781" fmla="*/ 809625 w 3511867"/>
                <a:gd name="connsiteY1781" fmla="*/ 748665 h 2674620"/>
                <a:gd name="connsiteX1782" fmla="*/ 816293 w 3511867"/>
                <a:gd name="connsiteY1782" fmla="*/ 751522 h 2674620"/>
                <a:gd name="connsiteX1783" fmla="*/ 829628 w 3511867"/>
                <a:gd name="connsiteY1783" fmla="*/ 747713 h 2674620"/>
                <a:gd name="connsiteX1784" fmla="*/ 831533 w 3511867"/>
                <a:gd name="connsiteY1784" fmla="*/ 753427 h 2674620"/>
                <a:gd name="connsiteX1785" fmla="*/ 832485 w 3511867"/>
                <a:gd name="connsiteY1785" fmla="*/ 757238 h 2674620"/>
                <a:gd name="connsiteX1786" fmla="*/ 835343 w 3511867"/>
                <a:gd name="connsiteY1786" fmla="*/ 763905 h 2674620"/>
                <a:gd name="connsiteX1787" fmla="*/ 842010 w 3511867"/>
                <a:gd name="connsiteY1787" fmla="*/ 764858 h 2674620"/>
                <a:gd name="connsiteX1788" fmla="*/ 849630 w 3511867"/>
                <a:gd name="connsiteY1788" fmla="*/ 766763 h 2674620"/>
                <a:gd name="connsiteX1789" fmla="*/ 857250 w 3511867"/>
                <a:gd name="connsiteY1789" fmla="*/ 768668 h 2674620"/>
                <a:gd name="connsiteX1790" fmla="*/ 865823 w 3511867"/>
                <a:gd name="connsiteY1790" fmla="*/ 766763 h 2674620"/>
                <a:gd name="connsiteX1791" fmla="*/ 872490 w 3511867"/>
                <a:gd name="connsiteY1791" fmla="*/ 762000 h 2674620"/>
                <a:gd name="connsiteX1792" fmla="*/ 880110 w 3511867"/>
                <a:gd name="connsiteY1792" fmla="*/ 760095 h 2674620"/>
                <a:gd name="connsiteX1793" fmla="*/ 885825 w 3511867"/>
                <a:gd name="connsiteY1793" fmla="*/ 758190 h 2674620"/>
                <a:gd name="connsiteX1794" fmla="*/ 891540 w 3511867"/>
                <a:gd name="connsiteY1794" fmla="*/ 764858 h 2674620"/>
                <a:gd name="connsiteX1795" fmla="*/ 884873 w 3511867"/>
                <a:gd name="connsiteY1795" fmla="*/ 767715 h 2674620"/>
                <a:gd name="connsiteX1796" fmla="*/ 878205 w 3511867"/>
                <a:gd name="connsiteY1796" fmla="*/ 770572 h 2674620"/>
                <a:gd name="connsiteX1797" fmla="*/ 877253 w 3511867"/>
                <a:gd name="connsiteY1797" fmla="*/ 775335 h 2674620"/>
                <a:gd name="connsiteX1798" fmla="*/ 903923 w 3511867"/>
                <a:gd name="connsiteY1798" fmla="*/ 788670 h 2674620"/>
                <a:gd name="connsiteX1799" fmla="*/ 909638 w 3511867"/>
                <a:gd name="connsiteY1799" fmla="*/ 792480 h 2674620"/>
                <a:gd name="connsiteX1800" fmla="*/ 915353 w 3511867"/>
                <a:gd name="connsiteY1800" fmla="*/ 792480 h 2674620"/>
                <a:gd name="connsiteX1801" fmla="*/ 922020 w 3511867"/>
                <a:gd name="connsiteY1801" fmla="*/ 797243 h 2674620"/>
                <a:gd name="connsiteX1802" fmla="*/ 927735 w 3511867"/>
                <a:gd name="connsiteY1802" fmla="*/ 801052 h 2674620"/>
                <a:gd name="connsiteX1803" fmla="*/ 934403 w 3511867"/>
                <a:gd name="connsiteY1803" fmla="*/ 806768 h 2674620"/>
                <a:gd name="connsiteX1804" fmla="*/ 937260 w 3511867"/>
                <a:gd name="connsiteY1804" fmla="*/ 812483 h 2674620"/>
                <a:gd name="connsiteX1805" fmla="*/ 943928 w 3511867"/>
                <a:gd name="connsiteY1805" fmla="*/ 815340 h 2674620"/>
                <a:gd name="connsiteX1806" fmla="*/ 949643 w 3511867"/>
                <a:gd name="connsiteY1806" fmla="*/ 818197 h 2674620"/>
                <a:gd name="connsiteX1807" fmla="*/ 951548 w 3511867"/>
                <a:gd name="connsiteY1807" fmla="*/ 822960 h 2674620"/>
                <a:gd name="connsiteX1808" fmla="*/ 957263 w 3511867"/>
                <a:gd name="connsiteY1808" fmla="*/ 825818 h 2674620"/>
                <a:gd name="connsiteX1809" fmla="*/ 961073 w 3511867"/>
                <a:gd name="connsiteY1809" fmla="*/ 827722 h 2674620"/>
                <a:gd name="connsiteX1810" fmla="*/ 966788 w 3511867"/>
                <a:gd name="connsiteY1810" fmla="*/ 832485 h 2674620"/>
                <a:gd name="connsiteX1811" fmla="*/ 978218 w 3511867"/>
                <a:gd name="connsiteY1811" fmla="*/ 830580 h 2674620"/>
                <a:gd name="connsiteX1812" fmla="*/ 983933 w 3511867"/>
                <a:gd name="connsiteY1812" fmla="*/ 828675 h 2674620"/>
                <a:gd name="connsiteX1813" fmla="*/ 986790 w 3511867"/>
                <a:gd name="connsiteY1813" fmla="*/ 820102 h 2674620"/>
                <a:gd name="connsiteX1814" fmla="*/ 993458 w 3511867"/>
                <a:gd name="connsiteY1814" fmla="*/ 819150 h 2674620"/>
                <a:gd name="connsiteX1815" fmla="*/ 990600 w 3511867"/>
                <a:gd name="connsiteY1815" fmla="*/ 812483 h 2674620"/>
                <a:gd name="connsiteX1816" fmla="*/ 994410 w 3511867"/>
                <a:gd name="connsiteY1816" fmla="*/ 807720 h 2674620"/>
                <a:gd name="connsiteX1817" fmla="*/ 1000125 w 3511867"/>
                <a:gd name="connsiteY1817" fmla="*/ 817245 h 2674620"/>
                <a:gd name="connsiteX1818" fmla="*/ 1000125 w 3511867"/>
                <a:gd name="connsiteY1818" fmla="*/ 823913 h 2674620"/>
                <a:gd name="connsiteX1819" fmla="*/ 1003935 w 3511867"/>
                <a:gd name="connsiteY1819" fmla="*/ 824865 h 2674620"/>
                <a:gd name="connsiteX1820" fmla="*/ 1015365 w 3511867"/>
                <a:gd name="connsiteY1820" fmla="*/ 828675 h 2674620"/>
                <a:gd name="connsiteX1821" fmla="*/ 1022985 w 3511867"/>
                <a:gd name="connsiteY1821" fmla="*/ 828675 h 2674620"/>
                <a:gd name="connsiteX1822" fmla="*/ 1022985 w 3511867"/>
                <a:gd name="connsiteY1822" fmla="*/ 817245 h 2674620"/>
                <a:gd name="connsiteX1823" fmla="*/ 1022033 w 3511867"/>
                <a:gd name="connsiteY1823" fmla="*/ 809625 h 2674620"/>
                <a:gd name="connsiteX1824" fmla="*/ 1025843 w 3511867"/>
                <a:gd name="connsiteY1824" fmla="*/ 803910 h 2674620"/>
                <a:gd name="connsiteX1825" fmla="*/ 1029653 w 3511867"/>
                <a:gd name="connsiteY1825" fmla="*/ 817245 h 2674620"/>
                <a:gd name="connsiteX1826" fmla="*/ 1033463 w 3511867"/>
                <a:gd name="connsiteY1826" fmla="*/ 825818 h 2674620"/>
                <a:gd name="connsiteX1827" fmla="*/ 1040130 w 3511867"/>
                <a:gd name="connsiteY1827" fmla="*/ 831533 h 2674620"/>
                <a:gd name="connsiteX1828" fmla="*/ 1044893 w 3511867"/>
                <a:gd name="connsiteY1828" fmla="*/ 834390 h 2674620"/>
                <a:gd name="connsiteX1829" fmla="*/ 1055370 w 3511867"/>
                <a:gd name="connsiteY1829" fmla="*/ 838200 h 2674620"/>
                <a:gd name="connsiteX1830" fmla="*/ 1065848 w 3511867"/>
                <a:gd name="connsiteY1830" fmla="*/ 842010 h 2674620"/>
                <a:gd name="connsiteX1831" fmla="*/ 1072515 w 3511867"/>
                <a:gd name="connsiteY1831" fmla="*/ 847725 h 2674620"/>
                <a:gd name="connsiteX1832" fmla="*/ 1071563 w 3511867"/>
                <a:gd name="connsiteY1832" fmla="*/ 855345 h 2674620"/>
                <a:gd name="connsiteX1833" fmla="*/ 1079183 w 3511867"/>
                <a:gd name="connsiteY1833" fmla="*/ 857250 h 2674620"/>
                <a:gd name="connsiteX1834" fmla="*/ 1077278 w 3511867"/>
                <a:gd name="connsiteY1834" fmla="*/ 863918 h 2674620"/>
                <a:gd name="connsiteX1835" fmla="*/ 1081088 w 3511867"/>
                <a:gd name="connsiteY1835" fmla="*/ 869633 h 2674620"/>
                <a:gd name="connsiteX1836" fmla="*/ 1086803 w 3511867"/>
                <a:gd name="connsiteY1836" fmla="*/ 876300 h 2674620"/>
                <a:gd name="connsiteX1837" fmla="*/ 1082993 w 3511867"/>
                <a:gd name="connsiteY1837" fmla="*/ 881063 h 2674620"/>
                <a:gd name="connsiteX1838" fmla="*/ 1087755 w 3511867"/>
                <a:gd name="connsiteY1838" fmla="*/ 885825 h 2674620"/>
                <a:gd name="connsiteX1839" fmla="*/ 1097280 w 3511867"/>
                <a:gd name="connsiteY1839" fmla="*/ 890588 h 2674620"/>
                <a:gd name="connsiteX1840" fmla="*/ 1102043 w 3511867"/>
                <a:gd name="connsiteY1840" fmla="*/ 894397 h 2674620"/>
                <a:gd name="connsiteX1841" fmla="*/ 1104900 w 3511867"/>
                <a:gd name="connsiteY1841" fmla="*/ 902018 h 2674620"/>
                <a:gd name="connsiteX1842" fmla="*/ 1111568 w 3511867"/>
                <a:gd name="connsiteY1842" fmla="*/ 907733 h 2674620"/>
                <a:gd name="connsiteX1843" fmla="*/ 1117283 w 3511867"/>
                <a:gd name="connsiteY1843" fmla="*/ 914400 h 2674620"/>
                <a:gd name="connsiteX1844" fmla="*/ 1122998 w 3511867"/>
                <a:gd name="connsiteY1844" fmla="*/ 920115 h 2674620"/>
                <a:gd name="connsiteX1845" fmla="*/ 1129665 w 3511867"/>
                <a:gd name="connsiteY1845" fmla="*/ 925830 h 2674620"/>
                <a:gd name="connsiteX1846" fmla="*/ 1135380 w 3511867"/>
                <a:gd name="connsiteY1846" fmla="*/ 928688 h 2674620"/>
                <a:gd name="connsiteX1847" fmla="*/ 1128713 w 3511867"/>
                <a:gd name="connsiteY1847" fmla="*/ 931545 h 2674620"/>
                <a:gd name="connsiteX1848" fmla="*/ 1125855 w 3511867"/>
                <a:gd name="connsiteY1848" fmla="*/ 935355 h 2674620"/>
                <a:gd name="connsiteX1849" fmla="*/ 1124903 w 3511867"/>
                <a:gd name="connsiteY1849" fmla="*/ 940118 h 2674620"/>
                <a:gd name="connsiteX1850" fmla="*/ 1138238 w 3511867"/>
                <a:gd name="connsiteY1850" fmla="*/ 940118 h 2674620"/>
                <a:gd name="connsiteX1851" fmla="*/ 1143953 w 3511867"/>
                <a:gd name="connsiteY1851" fmla="*/ 937260 h 2674620"/>
                <a:gd name="connsiteX1852" fmla="*/ 1151573 w 3511867"/>
                <a:gd name="connsiteY1852" fmla="*/ 938213 h 2674620"/>
                <a:gd name="connsiteX1853" fmla="*/ 1155383 w 3511867"/>
                <a:gd name="connsiteY1853" fmla="*/ 943927 h 2674620"/>
                <a:gd name="connsiteX1854" fmla="*/ 1159193 w 3511867"/>
                <a:gd name="connsiteY1854" fmla="*/ 952500 h 2674620"/>
                <a:gd name="connsiteX1855" fmla="*/ 1153478 w 3511867"/>
                <a:gd name="connsiteY1855" fmla="*/ 956310 h 2674620"/>
                <a:gd name="connsiteX1856" fmla="*/ 1152525 w 3511867"/>
                <a:gd name="connsiteY1856" fmla="*/ 961072 h 2674620"/>
                <a:gd name="connsiteX1857" fmla="*/ 1160145 w 3511867"/>
                <a:gd name="connsiteY1857" fmla="*/ 964883 h 2674620"/>
                <a:gd name="connsiteX1858" fmla="*/ 1163955 w 3511867"/>
                <a:gd name="connsiteY1858" fmla="*/ 970597 h 2674620"/>
                <a:gd name="connsiteX1859" fmla="*/ 1161098 w 3511867"/>
                <a:gd name="connsiteY1859" fmla="*/ 974408 h 2674620"/>
                <a:gd name="connsiteX1860" fmla="*/ 1157288 w 3511867"/>
                <a:gd name="connsiteY1860" fmla="*/ 978218 h 2674620"/>
                <a:gd name="connsiteX1861" fmla="*/ 1157288 w 3511867"/>
                <a:gd name="connsiteY1861" fmla="*/ 981075 h 2674620"/>
                <a:gd name="connsiteX1862" fmla="*/ 1161098 w 3511867"/>
                <a:gd name="connsiteY1862" fmla="*/ 989647 h 2674620"/>
                <a:gd name="connsiteX1863" fmla="*/ 1166813 w 3511867"/>
                <a:gd name="connsiteY1863" fmla="*/ 989647 h 2674620"/>
                <a:gd name="connsiteX1864" fmla="*/ 1166813 w 3511867"/>
                <a:gd name="connsiteY1864" fmla="*/ 998220 h 2674620"/>
                <a:gd name="connsiteX1865" fmla="*/ 1163003 w 3511867"/>
                <a:gd name="connsiteY1865" fmla="*/ 1002983 h 2674620"/>
                <a:gd name="connsiteX1866" fmla="*/ 1167765 w 3511867"/>
                <a:gd name="connsiteY1866" fmla="*/ 1009650 h 2674620"/>
                <a:gd name="connsiteX1867" fmla="*/ 1170623 w 3511867"/>
                <a:gd name="connsiteY1867" fmla="*/ 1012508 h 2674620"/>
                <a:gd name="connsiteX1868" fmla="*/ 1171575 w 3511867"/>
                <a:gd name="connsiteY1868" fmla="*/ 1012508 h 2674620"/>
                <a:gd name="connsiteX1869" fmla="*/ 1171575 w 3511867"/>
                <a:gd name="connsiteY1869" fmla="*/ 1012508 h 2674620"/>
                <a:gd name="connsiteX1870" fmla="*/ 1178243 w 3511867"/>
                <a:gd name="connsiteY1870" fmla="*/ 1009650 h 2674620"/>
                <a:gd name="connsiteX1871" fmla="*/ 1183005 w 3511867"/>
                <a:gd name="connsiteY1871" fmla="*/ 1009650 h 2674620"/>
                <a:gd name="connsiteX1872" fmla="*/ 1184910 w 3511867"/>
                <a:gd name="connsiteY1872" fmla="*/ 1008697 h 2674620"/>
                <a:gd name="connsiteX1873" fmla="*/ 1185863 w 3511867"/>
                <a:gd name="connsiteY1873" fmla="*/ 1008697 h 2674620"/>
                <a:gd name="connsiteX1874" fmla="*/ 1187768 w 3511867"/>
                <a:gd name="connsiteY1874" fmla="*/ 1008697 h 2674620"/>
                <a:gd name="connsiteX1875" fmla="*/ 1190625 w 3511867"/>
                <a:gd name="connsiteY1875" fmla="*/ 1012508 h 2674620"/>
                <a:gd name="connsiteX1876" fmla="*/ 1183958 w 3511867"/>
                <a:gd name="connsiteY1876" fmla="*/ 1020127 h 2674620"/>
                <a:gd name="connsiteX1877" fmla="*/ 1178243 w 3511867"/>
                <a:gd name="connsiteY1877" fmla="*/ 1020127 h 2674620"/>
                <a:gd name="connsiteX1878" fmla="*/ 1176338 w 3511867"/>
                <a:gd name="connsiteY1878" fmla="*/ 1021080 h 2674620"/>
                <a:gd name="connsiteX1879" fmla="*/ 1176338 w 3511867"/>
                <a:gd name="connsiteY1879" fmla="*/ 1026795 h 2674620"/>
                <a:gd name="connsiteX1880" fmla="*/ 1176338 w 3511867"/>
                <a:gd name="connsiteY1880" fmla="*/ 1030605 h 2674620"/>
                <a:gd name="connsiteX1881" fmla="*/ 1186815 w 3511867"/>
                <a:gd name="connsiteY1881" fmla="*/ 1030605 h 2674620"/>
                <a:gd name="connsiteX1882" fmla="*/ 1190625 w 3511867"/>
                <a:gd name="connsiteY1882" fmla="*/ 1032510 h 2674620"/>
                <a:gd name="connsiteX1883" fmla="*/ 1195388 w 3511867"/>
                <a:gd name="connsiteY1883" fmla="*/ 1040130 h 2674620"/>
                <a:gd name="connsiteX1884" fmla="*/ 1199198 w 3511867"/>
                <a:gd name="connsiteY1884" fmla="*/ 1044893 h 2674620"/>
                <a:gd name="connsiteX1885" fmla="*/ 1200150 w 3511867"/>
                <a:gd name="connsiteY1885" fmla="*/ 1044893 h 2674620"/>
                <a:gd name="connsiteX1886" fmla="*/ 1200150 w 3511867"/>
                <a:gd name="connsiteY1886" fmla="*/ 1044893 h 2674620"/>
                <a:gd name="connsiteX1887" fmla="*/ 1212533 w 3511867"/>
                <a:gd name="connsiteY1887" fmla="*/ 1032510 h 2674620"/>
                <a:gd name="connsiteX1888" fmla="*/ 1215390 w 3511867"/>
                <a:gd name="connsiteY1888" fmla="*/ 1029652 h 2674620"/>
                <a:gd name="connsiteX1889" fmla="*/ 1216343 w 3511867"/>
                <a:gd name="connsiteY1889" fmla="*/ 1030605 h 2674620"/>
                <a:gd name="connsiteX1890" fmla="*/ 1220153 w 3511867"/>
                <a:gd name="connsiteY1890" fmla="*/ 1039177 h 2674620"/>
                <a:gd name="connsiteX1891" fmla="*/ 1217295 w 3511867"/>
                <a:gd name="connsiteY1891" fmla="*/ 1043940 h 2674620"/>
                <a:gd name="connsiteX1892" fmla="*/ 1222058 w 3511867"/>
                <a:gd name="connsiteY1892" fmla="*/ 1050608 h 2674620"/>
                <a:gd name="connsiteX1893" fmla="*/ 1221105 w 3511867"/>
                <a:gd name="connsiteY1893" fmla="*/ 1058227 h 2674620"/>
                <a:gd name="connsiteX1894" fmla="*/ 1227773 w 3511867"/>
                <a:gd name="connsiteY1894" fmla="*/ 1062038 h 2674620"/>
                <a:gd name="connsiteX1895" fmla="*/ 1235393 w 3511867"/>
                <a:gd name="connsiteY1895" fmla="*/ 1074420 h 2674620"/>
                <a:gd name="connsiteX1896" fmla="*/ 1240155 w 3511867"/>
                <a:gd name="connsiteY1896" fmla="*/ 1076325 h 2674620"/>
                <a:gd name="connsiteX1897" fmla="*/ 1240155 w 3511867"/>
                <a:gd name="connsiteY1897" fmla="*/ 1083945 h 2674620"/>
                <a:gd name="connsiteX1898" fmla="*/ 1244918 w 3511867"/>
                <a:gd name="connsiteY1898" fmla="*/ 1087755 h 2674620"/>
                <a:gd name="connsiteX1899" fmla="*/ 1248728 w 3511867"/>
                <a:gd name="connsiteY1899" fmla="*/ 1089660 h 2674620"/>
                <a:gd name="connsiteX1900" fmla="*/ 1254443 w 3511867"/>
                <a:gd name="connsiteY1900" fmla="*/ 1092518 h 2674620"/>
                <a:gd name="connsiteX1901" fmla="*/ 1254443 w 3511867"/>
                <a:gd name="connsiteY1901" fmla="*/ 1093470 h 2674620"/>
                <a:gd name="connsiteX1902" fmla="*/ 1262063 w 3511867"/>
                <a:gd name="connsiteY1902" fmla="*/ 1091565 h 2674620"/>
                <a:gd name="connsiteX1903" fmla="*/ 1262063 w 3511867"/>
                <a:gd name="connsiteY1903" fmla="*/ 1091565 h 2674620"/>
                <a:gd name="connsiteX1904" fmla="*/ 1263015 w 3511867"/>
                <a:gd name="connsiteY1904" fmla="*/ 1091565 h 2674620"/>
                <a:gd name="connsiteX1905" fmla="*/ 1265873 w 3511867"/>
                <a:gd name="connsiteY1905" fmla="*/ 1088708 h 2674620"/>
                <a:gd name="connsiteX1906" fmla="*/ 1266825 w 3511867"/>
                <a:gd name="connsiteY1906" fmla="*/ 1088708 h 2674620"/>
                <a:gd name="connsiteX1907" fmla="*/ 1272540 w 3511867"/>
                <a:gd name="connsiteY1907" fmla="*/ 1090613 h 2674620"/>
                <a:gd name="connsiteX1908" fmla="*/ 1275398 w 3511867"/>
                <a:gd name="connsiteY1908" fmla="*/ 1097280 h 2674620"/>
                <a:gd name="connsiteX1909" fmla="*/ 1274445 w 3511867"/>
                <a:gd name="connsiteY1909" fmla="*/ 1097280 h 2674620"/>
                <a:gd name="connsiteX1910" fmla="*/ 1264920 w 3511867"/>
                <a:gd name="connsiteY1910" fmla="*/ 1098233 h 2674620"/>
                <a:gd name="connsiteX1911" fmla="*/ 1264920 w 3511867"/>
                <a:gd name="connsiteY1911" fmla="*/ 1098233 h 2674620"/>
                <a:gd name="connsiteX1912" fmla="*/ 1263968 w 3511867"/>
                <a:gd name="connsiteY1912" fmla="*/ 1098233 h 2674620"/>
                <a:gd name="connsiteX1913" fmla="*/ 1260158 w 3511867"/>
                <a:gd name="connsiteY1913" fmla="*/ 1102043 h 2674620"/>
                <a:gd name="connsiteX1914" fmla="*/ 1253490 w 3511867"/>
                <a:gd name="connsiteY1914" fmla="*/ 1105852 h 2674620"/>
                <a:gd name="connsiteX1915" fmla="*/ 1251585 w 3511867"/>
                <a:gd name="connsiteY1915" fmla="*/ 1116330 h 2674620"/>
                <a:gd name="connsiteX1916" fmla="*/ 1252538 w 3511867"/>
                <a:gd name="connsiteY1916" fmla="*/ 1122045 h 2674620"/>
                <a:gd name="connsiteX1917" fmla="*/ 1253490 w 3511867"/>
                <a:gd name="connsiteY1917" fmla="*/ 1122045 h 2674620"/>
                <a:gd name="connsiteX1918" fmla="*/ 1253490 w 3511867"/>
                <a:gd name="connsiteY1918" fmla="*/ 1122045 h 2674620"/>
                <a:gd name="connsiteX1919" fmla="*/ 1261110 w 3511867"/>
                <a:gd name="connsiteY1919" fmla="*/ 1119188 h 2674620"/>
                <a:gd name="connsiteX1920" fmla="*/ 1263015 w 3511867"/>
                <a:gd name="connsiteY1920" fmla="*/ 1122045 h 2674620"/>
                <a:gd name="connsiteX1921" fmla="*/ 1258253 w 3511867"/>
                <a:gd name="connsiteY1921" fmla="*/ 1126808 h 2674620"/>
                <a:gd name="connsiteX1922" fmla="*/ 1254443 w 3511867"/>
                <a:gd name="connsiteY1922" fmla="*/ 1130618 h 2674620"/>
                <a:gd name="connsiteX1923" fmla="*/ 1254443 w 3511867"/>
                <a:gd name="connsiteY1923" fmla="*/ 1138238 h 2674620"/>
                <a:gd name="connsiteX1924" fmla="*/ 1261110 w 3511867"/>
                <a:gd name="connsiteY1924" fmla="*/ 1145858 h 2674620"/>
                <a:gd name="connsiteX1925" fmla="*/ 1268730 w 3511867"/>
                <a:gd name="connsiteY1925" fmla="*/ 1149668 h 2674620"/>
                <a:gd name="connsiteX1926" fmla="*/ 1268730 w 3511867"/>
                <a:gd name="connsiteY1926" fmla="*/ 1149668 h 2674620"/>
                <a:gd name="connsiteX1927" fmla="*/ 1268730 w 3511867"/>
                <a:gd name="connsiteY1927" fmla="*/ 1149668 h 2674620"/>
                <a:gd name="connsiteX1928" fmla="*/ 1270635 w 3511867"/>
                <a:gd name="connsiteY1928" fmla="*/ 1148715 h 2674620"/>
                <a:gd name="connsiteX1929" fmla="*/ 1272540 w 3511867"/>
                <a:gd name="connsiteY1929" fmla="*/ 1148715 h 2674620"/>
                <a:gd name="connsiteX1930" fmla="*/ 1278255 w 3511867"/>
                <a:gd name="connsiteY1930" fmla="*/ 1152525 h 2674620"/>
                <a:gd name="connsiteX1931" fmla="*/ 1279208 w 3511867"/>
                <a:gd name="connsiteY1931" fmla="*/ 1152525 h 2674620"/>
                <a:gd name="connsiteX1932" fmla="*/ 1279208 w 3511867"/>
                <a:gd name="connsiteY1932" fmla="*/ 1152525 h 2674620"/>
                <a:gd name="connsiteX1933" fmla="*/ 1285875 w 3511867"/>
                <a:gd name="connsiteY1933" fmla="*/ 1148715 h 2674620"/>
                <a:gd name="connsiteX1934" fmla="*/ 1290638 w 3511867"/>
                <a:gd name="connsiteY1934" fmla="*/ 1149668 h 2674620"/>
                <a:gd name="connsiteX1935" fmla="*/ 1296353 w 3511867"/>
                <a:gd name="connsiteY1935" fmla="*/ 1152525 h 2674620"/>
                <a:gd name="connsiteX1936" fmla="*/ 1296353 w 3511867"/>
                <a:gd name="connsiteY1936" fmla="*/ 1159193 h 2674620"/>
                <a:gd name="connsiteX1937" fmla="*/ 1295400 w 3511867"/>
                <a:gd name="connsiteY1937" fmla="*/ 1162050 h 2674620"/>
                <a:gd name="connsiteX1938" fmla="*/ 1304925 w 3511867"/>
                <a:gd name="connsiteY1938" fmla="*/ 1164908 h 2674620"/>
                <a:gd name="connsiteX1939" fmla="*/ 1308735 w 3511867"/>
                <a:gd name="connsiteY1939" fmla="*/ 1165860 h 2674620"/>
                <a:gd name="connsiteX1940" fmla="*/ 1335405 w 3511867"/>
                <a:gd name="connsiteY1940" fmla="*/ 1164908 h 2674620"/>
                <a:gd name="connsiteX1941" fmla="*/ 1335405 w 3511867"/>
                <a:gd name="connsiteY1941" fmla="*/ 1164908 h 2674620"/>
                <a:gd name="connsiteX1942" fmla="*/ 1335405 w 3511867"/>
                <a:gd name="connsiteY1942" fmla="*/ 1164908 h 2674620"/>
                <a:gd name="connsiteX1943" fmla="*/ 1338263 w 3511867"/>
                <a:gd name="connsiteY1943" fmla="*/ 1163002 h 2674620"/>
                <a:gd name="connsiteX1944" fmla="*/ 1339215 w 3511867"/>
                <a:gd name="connsiteY1944" fmla="*/ 1163955 h 2674620"/>
                <a:gd name="connsiteX1945" fmla="*/ 1336358 w 3511867"/>
                <a:gd name="connsiteY1945" fmla="*/ 1170623 h 2674620"/>
                <a:gd name="connsiteX1946" fmla="*/ 1336358 w 3511867"/>
                <a:gd name="connsiteY1946" fmla="*/ 1176338 h 2674620"/>
                <a:gd name="connsiteX1947" fmla="*/ 1343025 w 3511867"/>
                <a:gd name="connsiteY1947" fmla="*/ 1179195 h 2674620"/>
                <a:gd name="connsiteX1948" fmla="*/ 1343025 w 3511867"/>
                <a:gd name="connsiteY1948" fmla="*/ 1179195 h 2674620"/>
                <a:gd name="connsiteX1949" fmla="*/ 1343025 w 3511867"/>
                <a:gd name="connsiteY1949" fmla="*/ 1179195 h 2674620"/>
                <a:gd name="connsiteX1950" fmla="*/ 1343978 w 3511867"/>
                <a:gd name="connsiteY1950" fmla="*/ 1179195 h 2674620"/>
                <a:gd name="connsiteX1951" fmla="*/ 1346835 w 3511867"/>
                <a:gd name="connsiteY1951" fmla="*/ 1180148 h 2674620"/>
                <a:gd name="connsiteX1952" fmla="*/ 1345883 w 3511867"/>
                <a:gd name="connsiteY1952" fmla="*/ 1188720 h 2674620"/>
                <a:gd name="connsiteX1953" fmla="*/ 1347788 w 3511867"/>
                <a:gd name="connsiteY1953" fmla="*/ 1192530 h 2674620"/>
                <a:gd name="connsiteX1954" fmla="*/ 1355408 w 3511867"/>
                <a:gd name="connsiteY1954" fmla="*/ 1195388 h 2674620"/>
                <a:gd name="connsiteX1955" fmla="*/ 1361123 w 3511867"/>
                <a:gd name="connsiteY1955" fmla="*/ 1195388 h 2674620"/>
                <a:gd name="connsiteX1956" fmla="*/ 1366838 w 3511867"/>
                <a:gd name="connsiteY1956" fmla="*/ 1195388 h 2674620"/>
                <a:gd name="connsiteX1957" fmla="*/ 1369695 w 3511867"/>
                <a:gd name="connsiteY1957" fmla="*/ 1199198 h 2674620"/>
                <a:gd name="connsiteX1958" fmla="*/ 1373505 w 3511867"/>
                <a:gd name="connsiteY1958" fmla="*/ 1206818 h 2674620"/>
                <a:gd name="connsiteX1959" fmla="*/ 1377315 w 3511867"/>
                <a:gd name="connsiteY1959" fmla="*/ 1209675 h 2674620"/>
                <a:gd name="connsiteX1960" fmla="*/ 1383030 w 3511867"/>
                <a:gd name="connsiteY1960" fmla="*/ 1209675 h 2674620"/>
                <a:gd name="connsiteX1961" fmla="*/ 1388745 w 3511867"/>
                <a:gd name="connsiteY1961" fmla="*/ 1211580 h 2674620"/>
                <a:gd name="connsiteX1962" fmla="*/ 1394460 w 3511867"/>
                <a:gd name="connsiteY1962" fmla="*/ 1217295 h 2674620"/>
                <a:gd name="connsiteX1963" fmla="*/ 1396365 w 3511867"/>
                <a:gd name="connsiteY1963" fmla="*/ 1222058 h 2674620"/>
                <a:gd name="connsiteX1964" fmla="*/ 1396365 w 3511867"/>
                <a:gd name="connsiteY1964" fmla="*/ 1222058 h 2674620"/>
                <a:gd name="connsiteX1965" fmla="*/ 1394460 w 3511867"/>
                <a:gd name="connsiteY1965" fmla="*/ 1222058 h 2674620"/>
                <a:gd name="connsiteX1966" fmla="*/ 1393508 w 3511867"/>
                <a:gd name="connsiteY1966" fmla="*/ 1223963 h 2674620"/>
                <a:gd name="connsiteX1967" fmla="*/ 1393508 w 3511867"/>
                <a:gd name="connsiteY1967" fmla="*/ 1228725 h 2674620"/>
                <a:gd name="connsiteX1968" fmla="*/ 1394460 w 3511867"/>
                <a:gd name="connsiteY1968" fmla="*/ 1228725 h 2674620"/>
                <a:gd name="connsiteX1969" fmla="*/ 1394460 w 3511867"/>
                <a:gd name="connsiteY1969" fmla="*/ 1232535 h 2674620"/>
                <a:gd name="connsiteX1970" fmla="*/ 1402080 w 3511867"/>
                <a:gd name="connsiteY1970" fmla="*/ 1237298 h 2674620"/>
                <a:gd name="connsiteX1971" fmla="*/ 1407795 w 3511867"/>
                <a:gd name="connsiteY1971" fmla="*/ 1239202 h 2674620"/>
                <a:gd name="connsiteX1972" fmla="*/ 1411605 w 3511867"/>
                <a:gd name="connsiteY1972" fmla="*/ 1242060 h 2674620"/>
                <a:gd name="connsiteX1973" fmla="*/ 1413510 w 3511867"/>
                <a:gd name="connsiteY1973" fmla="*/ 1245870 h 2674620"/>
                <a:gd name="connsiteX1974" fmla="*/ 1407795 w 3511867"/>
                <a:gd name="connsiteY1974" fmla="*/ 1249680 h 2674620"/>
                <a:gd name="connsiteX1975" fmla="*/ 1405890 w 3511867"/>
                <a:gd name="connsiteY1975" fmla="*/ 1253490 h 2674620"/>
                <a:gd name="connsiteX1976" fmla="*/ 1407795 w 3511867"/>
                <a:gd name="connsiteY1976" fmla="*/ 1259205 h 2674620"/>
                <a:gd name="connsiteX1977" fmla="*/ 1396365 w 3511867"/>
                <a:gd name="connsiteY1977" fmla="*/ 1261110 h 2674620"/>
                <a:gd name="connsiteX1978" fmla="*/ 1387793 w 3511867"/>
                <a:gd name="connsiteY1978" fmla="*/ 1261110 h 2674620"/>
                <a:gd name="connsiteX1979" fmla="*/ 1381125 w 3511867"/>
                <a:gd name="connsiteY1979" fmla="*/ 1263015 h 2674620"/>
                <a:gd name="connsiteX1980" fmla="*/ 1372553 w 3511867"/>
                <a:gd name="connsiteY1980" fmla="*/ 1261110 h 2674620"/>
                <a:gd name="connsiteX1981" fmla="*/ 1366838 w 3511867"/>
                <a:gd name="connsiteY1981" fmla="*/ 1256348 h 2674620"/>
                <a:gd name="connsiteX1982" fmla="*/ 1357313 w 3511867"/>
                <a:gd name="connsiteY1982" fmla="*/ 1252538 h 2674620"/>
                <a:gd name="connsiteX1983" fmla="*/ 1353503 w 3511867"/>
                <a:gd name="connsiteY1983" fmla="*/ 1253490 h 2674620"/>
                <a:gd name="connsiteX1984" fmla="*/ 1349693 w 3511867"/>
                <a:gd name="connsiteY1984" fmla="*/ 1254443 h 2674620"/>
                <a:gd name="connsiteX1985" fmla="*/ 1346835 w 3511867"/>
                <a:gd name="connsiteY1985" fmla="*/ 1258252 h 2674620"/>
                <a:gd name="connsiteX1986" fmla="*/ 1352550 w 3511867"/>
                <a:gd name="connsiteY1986" fmla="*/ 1266825 h 2674620"/>
                <a:gd name="connsiteX1987" fmla="*/ 1348740 w 3511867"/>
                <a:gd name="connsiteY1987" fmla="*/ 1270635 h 2674620"/>
                <a:gd name="connsiteX1988" fmla="*/ 1347788 w 3511867"/>
                <a:gd name="connsiteY1988" fmla="*/ 1277302 h 2674620"/>
                <a:gd name="connsiteX1989" fmla="*/ 1353503 w 3511867"/>
                <a:gd name="connsiteY1989" fmla="*/ 1281113 h 2674620"/>
                <a:gd name="connsiteX1990" fmla="*/ 1358265 w 3511867"/>
                <a:gd name="connsiteY1990" fmla="*/ 1285875 h 2674620"/>
                <a:gd name="connsiteX1991" fmla="*/ 1364933 w 3511867"/>
                <a:gd name="connsiteY1991" fmla="*/ 1290638 h 2674620"/>
                <a:gd name="connsiteX1992" fmla="*/ 1367790 w 3511867"/>
                <a:gd name="connsiteY1992" fmla="*/ 1304925 h 2674620"/>
                <a:gd name="connsiteX1993" fmla="*/ 1367790 w 3511867"/>
                <a:gd name="connsiteY1993" fmla="*/ 1311593 h 2674620"/>
                <a:gd name="connsiteX1994" fmla="*/ 1368743 w 3511867"/>
                <a:gd name="connsiteY1994" fmla="*/ 1317308 h 2674620"/>
                <a:gd name="connsiteX1995" fmla="*/ 1373505 w 3511867"/>
                <a:gd name="connsiteY1995" fmla="*/ 1323975 h 2674620"/>
                <a:gd name="connsiteX1996" fmla="*/ 1368743 w 3511867"/>
                <a:gd name="connsiteY1996" fmla="*/ 1330643 h 2674620"/>
                <a:gd name="connsiteX1997" fmla="*/ 1371600 w 3511867"/>
                <a:gd name="connsiteY1997" fmla="*/ 1338263 h 2674620"/>
                <a:gd name="connsiteX1998" fmla="*/ 1374458 w 3511867"/>
                <a:gd name="connsiteY1998" fmla="*/ 1344930 h 2674620"/>
                <a:gd name="connsiteX1999" fmla="*/ 1370648 w 3511867"/>
                <a:gd name="connsiteY1999" fmla="*/ 1351598 h 2674620"/>
                <a:gd name="connsiteX2000" fmla="*/ 1371600 w 3511867"/>
                <a:gd name="connsiteY2000" fmla="*/ 1373505 h 2674620"/>
                <a:gd name="connsiteX2001" fmla="*/ 1369695 w 3511867"/>
                <a:gd name="connsiteY2001" fmla="*/ 1385888 h 2674620"/>
                <a:gd name="connsiteX2002" fmla="*/ 1369695 w 3511867"/>
                <a:gd name="connsiteY2002" fmla="*/ 1390650 h 2674620"/>
                <a:gd name="connsiteX2003" fmla="*/ 1369695 w 3511867"/>
                <a:gd name="connsiteY2003" fmla="*/ 1396365 h 2674620"/>
                <a:gd name="connsiteX2004" fmla="*/ 1370648 w 3511867"/>
                <a:gd name="connsiteY2004" fmla="*/ 1400175 h 2674620"/>
                <a:gd name="connsiteX2005" fmla="*/ 1369695 w 3511867"/>
                <a:gd name="connsiteY2005" fmla="*/ 1404938 h 2674620"/>
                <a:gd name="connsiteX2006" fmla="*/ 1367790 w 3511867"/>
                <a:gd name="connsiteY2006" fmla="*/ 1415415 h 2674620"/>
                <a:gd name="connsiteX2007" fmla="*/ 1368743 w 3511867"/>
                <a:gd name="connsiteY2007" fmla="*/ 1423035 h 2674620"/>
                <a:gd name="connsiteX2008" fmla="*/ 1369695 w 3511867"/>
                <a:gd name="connsiteY2008" fmla="*/ 1430655 h 2674620"/>
                <a:gd name="connsiteX2009" fmla="*/ 1369695 w 3511867"/>
                <a:gd name="connsiteY2009" fmla="*/ 1435418 h 2674620"/>
                <a:gd name="connsiteX2010" fmla="*/ 1364933 w 3511867"/>
                <a:gd name="connsiteY2010" fmla="*/ 1439227 h 2674620"/>
                <a:gd name="connsiteX2011" fmla="*/ 1362075 w 3511867"/>
                <a:gd name="connsiteY2011" fmla="*/ 1442085 h 2674620"/>
                <a:gd name="connsiteX2012" fmla="*/ 1362075 w 3511867"/>
                <a:gd name="connsiteY2012" fmla="*/ 1450658 h 2674620"/>
                <a:gd name="connsiteX2013" fmla="*/ 1359218 w 3511867"/>
                <a:gd name="connsiteY2013" fmla="*/ 1457325 h 2674620"/>
                <a:gd name="connsiteX2014" fmla="*/ 1359218 w 3511867"/>
                <a:gd name="connsiteY2014" fmla="*/ 1462088 h 2674620"/>
                <a:gd name="connsiteX2015" fmla="*/ 1357313 w 3511867"/>
                <a:gd name="connsiteY2015" fmla="*/ 1468755 h 2674620"/>
                <a:gd name="connsiteX2016" fmla="*/ 1354455 w 3511867"/>
                <a:gd name="connsiteY2016" fmla="*/ 1477327 h 2674620"/>
                <a:gd name="connsiteX2017" fmla="*/ 1364933 w 3511867"/>
                <a:gd name="connsiteY2017" fmla="*/ 1499235 h 2674620"/>
                <a:gd name="connsiteX2018" fmla="*/ 1366838 w 3511867"/>
                <a:gd name="connsiteY2018" fmla="*/ 1505902 h 2674620"/>
                <a:gd name="connsiteX2019" fmla="*/ 1363028 w 3511867"/>
                <a:gd name="connsiteY2019" fmla="*/ 1509713 h 2674620"/>
                <a:gd name="connsiteX2020" fmla="*/ 1364933 w 3511867"/>
                <a:gd name="connsiteY2020" fmla="*/ 1520190 h 2674620"/>
                <a:gd name="connsiteX2021" fmla="*/ 1367790 w 3511867"/>
                <a:gd name="connsiteY2021" fmla="*/ 1528763 h 2674620"/>
                <a:gd name="connsiteX2022" fmla="*/ 1368743 w 3511867"/>
                <a:gd name="connsiteY2022" fmla="*/ 1532573 h 2674620"/>
                <a:gd name="connsiteX2023" fmla="*/ 1365885 w 3511867"/>
                <a:gd name="connsiteY2023" fmla="*/ 1540193 h 2674620"/>
                <a:gd name="connsiteX2024" fmla="*/ 1365885 w 3511867"/>
                <a:gd name="connsiteY2024" fmla="*/ 1544002 h 2674620"/>
                <a:gd name="connsiteX2025" fmla="*/ 1363028 w 3511867"/>
                <a:gd name="connsiteY2025" fmla="*/ 1549718 h 2674620"/>
                <a:gd name="connsiteX2026" fmla="*/ 1360170 w 3511867"/>
                <a:gd name="connsiteY2026" fmla="*/ 1556385 h 2674620"/>
                <a:gd name="connsiteX2027" fmla="*/ 1362075 w 3511867"/>
                <a:gd name="connsiteY2027" fmla="*/ 1566863 h 2674620"/>
                <a:gd name="connsiteX2028" fmla="*/ 1366838 w 3511867"/>
                <a:gd name="connsiteY2028" fmla="*/ 1573530 h 2674620"/>
                <a:gd name="connsiteX2029" fmla="*/ 1372553 w 3511867"/>
                <a:gd name="connsiteY2029" fmla="*/ 1577340 h 2674620"/>
                <a:gd name="connsiteX2030" fmla="*/ 1375410 w 3511867"/>
                <a:gd name="connsiteY2030" fmla="*/ 1585913 h 2674620"/>
                <a:gd name="connsiteX2031" fmla="*/ 1378268 w 3511867"/>
                <a:gd name="connsiteY2031" fmla="*/ 1597343 h 2674620"/>
                <a:gd name="connsiteX2032" fmla="*/ 1381125 w 3511867"/>
                <a:gd name="connsiteY2032" fmla="*/ 1616393 h 2674620"/>
                <a:gd name="connsiteX2033" fmla="*/ 1382078 w 3511867"/>
                <a:gd name="connsiteY2033" fmla="*/ 1622108 h 2674620"/>
                <a:gd name="connsiteX2034" fmla="*/ 1387793 w 3511867"/>
                <a:gd name="connsiteY2034" fmla="*/ 1626870 h 2674620"/>
                <a:gd name="connsiteX2035" fmla="*/ 1391603 w 3511867"/>
                <a:gd name="connsiteY2035" fmla="*/ 1630680 h 2674620"/>
                <a:gd name="connsiteX2036" fmla="*/ 1398270 w 3511867"/>
                <a:gd name="connsiteY2036" fmla="*/ 1639252 h 2674620"/>
                <a:gd name="connsiteX2037" fmla="*/ 1401128 w 3511867"/>
                <a:gd name="connsiteY2037" fmla="*/ 1643063 h 2674620"/>
                <a:gd name="connsiteX2038" fmla="*/ 1405890 w 3511867"/>
                <a:gd name="connsiteY2038" fmla="*/ 1647825 h 2674620"/>
                <a:gd name="connsiteX2039" fmla="*/ 1408748 w 3511867"/>
                <a:gd name="connsiteY2039" fmla="*/ 1648777 h 2674620"/>
                <a:gd name="connsiteX2040" fmla="*/ 1410653 w 3511867"/>
                <a:gd name="connsiteY2040" fmla="*/ 1655445 h 2674620"/>
                <a:gd name="connsiteX2041" fmla="*/ 1416368 w 3511867"/>
                <a:gd name="connsiteY2041" fmla="*/ 1652588 h 2674620"/>
                <a:gd name="connsiteX2042" fmla="*/ 1420178 w 3511867"/>
                <a:gd name="connsiteY2042" fmla="*/ 1650683 h 2674620"/>
                <a:gd name="connsiteX2043" fmla="*/ 1426845 w 3511867"/>
                <a:gd name="connsiteY2043" fmla="*/ 1649730 h 2674620"/>
                <a:gd name="connsiteX2044" fmla="*/ 1434465 w 3511867"/>
                <a:gd name="connsiteY2044" fmla="*/ 1649730 h 2674620"/>
                <a:gd name="connsiteX2045" fmla="*/ 1440180 w 3511867"/>
                <a:gd name="connsiteY2045" fmla="*/ 1649730 h 2674620"/>
                <a:gd name="connsiteX2046" fmla="*/ 1445895 w 3511867"/>
                <a:gd name="connsiteY2046" fmla="*/ 1650683 h 2674620"/>
                <a:gd name="connsiteX2047" fmla="*/ 1436370 w 3511867"/>
                <a:gd name="connsiteY2047" fmla="*/ 1653540 h 2674620"/>
                <a:gd name="connsiteX2048" fmla="*/ 1431608 w 3511867"/>
                <a:gd name="connsiteY2048" fmla="*/ 1654493 h 2674620"/>
                <a:gd name="connsiteX2049" fmla="*/ 1426845 w 3511867"/>
                <a:gd name="connsiteY2049" fmla="*/ 1655445 h 2674620"/>
                <a:gd name="connsiteX2050" fmla="*/ 1421130 w 3511867"/>
                <a:gd name="connsiteY2050" fmla="*/ 1664018 h 2674620"/>
                <a:gd name="connsiteX2051" fmla="*/ 1422083 w 3511867"/>
                <a:gd name="connsiteY2051" fmla="*/ 1667827 h 2674620"/>
                <a:gd name="connsiteX2052" fmla="*/ 1418273 w 3511867"/>
                <a:gd name="connsiteY2052" fmla="*/ 1674495 h 2674620"/>
                <a:gd name="connsiteX2053" fmla="*/ 1423988 w 3511867"/>
                <a:gd name="connsiteY2053" fmla="*/ 1684973 h 2674620"/>
                <a:gd name="connsiteX2054" fmla="*/ 1429703 w 3511867"/>
                <a:gd name="connsiteY2054" fmla="*/ 1689735 h 2674620"/>
                <a:gd name="connsiteX2055" fmla="*/ 1433513 w 3511867"/>
                <a:gd name="connsiteY2055" fmla="*/ 1689735 h 2674620"/>
                <a:gd name="connsiteX2056" fmla="*/ 1433513 w 3511867"/>
                <a:gd name="connsiteY2056" fmla="*/ 1699260 h 2674620"/>
                <a:gd name="connsiteX2057" fmla="*/ 1433513 w 3511867"/>
                <a:gd name="connsiteY2057" fmla="*/ 1708785 h 2674620"/>
                <a:gd name="connsiteX2058" fmla="*/ 1437323 w 3511867"/>
                <a:gd name="connsiteY2058" fmla="*/ 1714500 h 2674620"/>
                <a:gd name="connsiteX2059" fmla="*/ 1447800 w 3511867"/>
                <a:gd name="connsiteY2059" fmla="*/ 1725930 h 2674620"/>
                <a:gd name="connsiteX2060" fmla="*/ 1452563 w 3511867"/>
                <a:gd name="connsiteY2060" fmla="*/ 1729740 h 2674620"/>
                <a:gd name="connsiteX2061" fmla="*/ 1456373 w 3511867"/>
                <a:gd name="connsiteY2061" fmla="*/ 1734502 h 2674620"/>
                <a:gd name="connsiteX2062" fmla="*/ 1457325 w 3511867"/>
                <a:gd name="connsiteY2062" fmla="*/ 1739265 h 2674620"/>
                <a:gd name="connsiteX2063" fmla="*/ 1464945 w 3511867"/>
                <a:gd name="connsiteY2063" fmla="*/ 1745933 h 2674620"/>
                <a:gd name="connsiteX2064" fmla="*/ 1465898 w 3511867"/>
                <a:gd name="connsiteY2064" fmla="*/ 1750695 h 2674620"/>
                <a:gd name="connsiteX2065" fmla="*/ 1466850 w 3511867"/>
                <a:gd name="connsiteY2065" fmla="*/ 1756410 h 2674620"/>
                <a:gd name="connsiteX2066" fmla="*/ 1468755 w 3511867"/>
                <a:gd name="connsiteY2066" fmla="*/ 1763077 h 2674620"/>
                <a:gd name="connsiteX2067" fmla="*/ 1470660 w 3511867"/>
                <a:gd name="connsiteY2067" fmla="*/ 1767840 h 2674620"/>
                <a:gd name="connsiteX2068" fmla="*/ 1472565 w 3511867"/>
                <a:gd name="connsiteY2068" fmla="*/ 1775460 h 2674620"/>
                <a:gd name="connsiteX2069" fmla="*/ 1478280 w 3511867"/>
                <a:gd name="connsiteY2069" fmla="*/ 1779270 h 2674620"/>
                <a:gd name="connsiteX2070" fmla="*/ 1483043 w 3511867"/>
                <a:gd name="connsiteY2070" fmla="*/ 1780223 h 2674620"/>
                <a:gd name="connsiteX2071" fmla="*/ 1489710 w 3511867"/>
                <a:gd name="connsiteY2071" fmla="*/ 1780223 h 2674620"/>
                <a:gd name="connsiteX2072" fmla="*/ 1493520 w 3511867"/>
                <a:gd name="connsiteY2072" fmla="*/ 1780223 h 2674620"/>
                <a:gd name="connsiteX2073" fmla="*/ 1515428 w 3511867"/>
                <a:gd name="connsiteY2073" fmla="*/ 1784033 h 2674620"/>
                <a:gd name="connsiteX2074" fmla="*/ 1521143 w 3511867"/>
                <a:gd name="connsiteY2074" fmla="*/ 1786890 h 2674620"/>
                <a:gd name="connsiteX2075" fmla="*/ 1525905 w 3511867"/>
                <a:gd name="connsiteY2075" fmla="*/ 1790700 h 2674620"/>
                <a:gd name="connsiteX2076" fmla="*/ 1529715 w 3511867"/>
                <a:gd name="connsiteY2076" fmla="*/ 1794510 h 2674620"/>
                <a:gd name="connsiteX2077" fmla="*/ 1533525 w 3511867"/>
                <a:gd name="connsiteY2077" fmla="*/ 1796415 h 2674620"/>
                <a:gd name="connsiteX2078" fmla="*/ 1538288 w 3511867"/>
                <a:gd name="connsiteY2078" fmla="*/ 1795462 h 2674620"/>
                <a:gd name="connsiteX2079" fmla="*/ 1542098 w 3511867"/>
                <a:gd name="connsiteY2079" fmla="*/ 1796415 h 2674620"/>
                <a:gd name="connsiteX2080" fmla="*/ 1545908 w 3511867"/>
                <a:gd name="connsiteY2080" fmla="*/ 1798320 h 2674620"/>
                <a:gd name="connsiteX2081" fmla="*/ 1549718 w 3511867"/>
                <a:gd name="connsiteY2081" fmla="*/ 1800225 h 2674620"/>
                <a:gd name="connsiteX2082" fmla="*/ 1553528 w 3511867"/>
                <a:gd name="connsiteY2082" fmla="*/ 1804987 h 2674620"/>
                <a:gd name="connsiteX2083" fmla="*/ 1557338 w 3511867"/>
                <a:gd name="connsiteY2083" fmla="*/ 1808798 h 2674620"/>
                <a:gd name="connsiteX2084" fmla="*/ 1562100 w 3511867"/>
                <a:gd name="connsiteY2084" fmla="*/ 1811655 h 2674620"/>
                <a:gd name="connsiteX2085" fmla="*/ 1567815 w 3511867"/>
                <a:gd name="connsiteY2085" fmla="*/ 1816418 h 2674620"/>
                <a:gd name="connsiteX2086" fmla="*/ 1578293 w 3511867"/>
                <a:gd name="connsiteY2086" fmla="*/ 1832610 h 2674620"/>
                <a:gd name="connsiteX2087" fmla="*/ 1581150 w 3511867"/>
                <a:gd name="connsiteY2087" fmla="*/ 1844040 h 2674620"/>
                <a:gd name="connsiteX2088" fmla="*/ 1580198 w 3511867"/>
                <a:gd name="connsiteY2088" fmla="*/ 1844040 h 2674620"/>
                <a:gd name="connsiteX2089" fmla="*/ 1580198 w 3511867"/>
                <a:gd name="connsiteY2089" fmla="*/ 1844993 h 2674620"/>
                <a:gd name="connsiteX2090" fmla="*/ 1580198 w 3511867"/>
                <a:gd name="connsiteY2090" fmla="*/ 1847850 h 2674620"/>
                <a:gd name="connsiteX2091" fmla="*/ 1581150 w 3511867"/>
                <a:gd name="connsiteY2091" fmla="*/ 1850708 h 2674620"/>
                <a:gd name="connsiteX2092" fmla="*/ 1584960 w 3511867"/>
                <a:gd name="connsiteY2092" fmla="*/ 1858327 h 2674620"/>
                <a:gd name="connsiteX2093" fmla="*/ 1588770 w 3511867"/>
                <a:gd name="connsiteY2093" fmla="*/ 1864043 h 2674620"/>
                <a:gd name="connsiteX2094" fmla="*/ 1592580 w 3511867"/>
                <a:gd name="connsiteY2094" fmla="*/ 1870710 h 2674620"/>
                <a:gd name="connsiteX2095" fmla="*/ 1595438 w 3511867"/>
                <a:gd name="connsiteY2095" fmla="*/ 1874520 h 2674620"/>
                <a:gd name="connsiteX2096" fmla="*/ 1601153 w 3511867"/>
                <a:gd name="connsiteY2096" fmla="*/ 1884045 h 2674620"/>
                <a:gd name="connsiteX2097" fmla="*/ 1610678 w 3511867"/>
                <a:gd name="connsiteY2097" fmla="*/ 1899285 h 2674620"/>
                <a:gd name="connsiteX2098" fmla="*/ 1617345 w 3511867"/>
                <a:gd name="connsiteY2098" fmla="*/ 1907858 h 2674620"/>
                <a:gd name="connsiteX2099" fmla="*/ 1618298 w 3511867"/>
                <a:gd name="connsiteY2099" fmla="*/ 1914525 h 2674620"/>
                <a:gd name="connsiteX2100" fmla="*/ 1620203 w 3511867"/>
                <a:gd name="connsiteY2100" fmla="*/ 1919287 h 2674620"/>
                <a:gd name="connsiteX2101" fmla="*/ 1624013 w 3511867"/>
                <a:gd name="connsiteY2101" fmla="*/ 1928812 h 2674620"/>
                <a:gd name="connsiteX2102" fmla="*/ 1625918 w 3511867"/>
                <a:gd name="connsiteY2102" fmla="*/ 1935480 h 2674620"/>
                <a:gd name="connsiteX2103" fmla="*/ 1625918 w 3511867"/>
                <a:gd name="connsiteY2103" fmla="*/ 1940243 h 2674620"/>
                <a:gd name="connsiteX2104" fmla="*/ 1628775 w 3511867"/>
                <a:gd name="connsiteY2104" fmla="*/ 1944052 h 2674620"/>
                <a:gd name="connsiteX2105" fmla="*/ 1631633 w 3511867"/>
                <a:gd name="connsiteY2105" fmla="*/ 1946910 h 2674620"/>
                <a:gd name="connsiteX2106" fmla="*/ 1639253 w 3511867"/>
                <a:gd name="connsiteY2106" fmla="*/ 1952625 h 2674620"/>
                <a:gd name="connsiteX2107" fmla="*/ 1645920 w 3511867"/>
                <a:gd name="connsiteY2107" fmla="*/ 1958340 h 2674620"/>
                <a:gd name="connsiteX2108" fmla="*/ 1652588 w 3511867"/>
                <a:gd name="connsiteY2108" fmla="*/ 1962150 h 2674620"/>
                <a:gd name="connsiteX2109" fmla="*/ 1661160 w 3511867"/>
                <a:gd name="connsiteY2109" fmla="*/ 1969770 h 2674620"/>
                <a:gd name="connsiteX2110" fmla="*/ 1664970 w 3511867"/>
                <a:gd name="connsiteY2110" fmla="*/ 1974533 h 2674620"/>
                <a:gd name="connsiteX2111" fmla="*/ 1669733 w 3511867"/>
                <a:gd name="connsiteY2111" fmla="*/ 1978343 h 2674620"/>
                <a:gd name="connsiteX2112" fmla="*/ 1674495 w 3511867"/>
                <a:gd name="connsiteY2112" fmla="*/ 1984058 h 2674620"/>
                <a:gd name="connsiteX2113" fmla="*/ 1677353 w 3511867"/>
                <a:gd name="connsiteY2113" fmla="*/ 1986915 h 2674620"/>
                <a:gd name="connsiteX2114" fmla="*/ 1680210 w 3511867"/>
                <a:gd name="connsiteY2114" fmla="*/ 1995487 h 2674620"/>
                <a:gd name="connsiteX2115" fmla="*/ 1679258 w 3511867"/>
                <a:gd name="connsiteY2115" fmla="*/ 2000250 h 2674620"/>
                <a:gd name="connsiteX2116" fmla="*/ 1679258 w 3511867"/>
                <a:gd name="connsiteY2116" fmla="*/ 2007870 h 2674620"/>
                <a:gd name="connsiteX2117" fmla="*/ 1675448 w 3511867"/>
                <a:gd name="connsiteY2117" fmla="*/ 2006918 h 2674620"/>
                <a:gd name="connsiteX2118" fmla="*/ 1668780 w 3511867"/>
                <a:gd name="connsiteY2118" fmla="*/ 2007870 h 2674620"/>
                <a:gd name="connsiteX2119" fmla="*/ 1664970 w 3511867"/>
                <a:gd name="connsiteY2119" fmla="*/ 2005012 h 2674620"/>
                <a:gd name="connsiteX2120" fmla="*/ 1659255 w 3511867"/>
                <a:gd name="connsiteY2120" fmla="*/ 2005965 h 2674620"/>
                <a:gd name="connsiteX2121" fmla="*/ 1653540 w 3511867"/>
                <a:gd name="connsiteY2121" fmla="*/ 2006918 h 2674620"/>
                <a:gd name="connsiteX2122" fmla="*/ 1648778 w 3511867"/>
                <a:gd name="connsiteY2122" fmla="*/ 2008823 h 2674620"/>
                <a:gd name="connsiteX2123" fmla="*/ 1649730 w 3511867"/>
                <a:gd name="connsiteY2123" fmla="*/ 2013585 h 2674620"/>
                <a:gd name="connsiteX2124" fmla="*/ 1656398 w 3511867"/>
                <a:gd name="connsiteY2124" fmla="*/ 2015490 h 2674620"/>
                <a:gd name="connsiteX2125" fmla="*/ 1663065 w 3511867"/>
                <a:gd name="connsiteY2125" fmla="*/ 2023110 h 2674620"/>
                <a:gd name="connsiteX2126" fmla="*/ 1667828 w 3511867"/>
                <a:gd name="connsiteY2126" fmla="*/ 2030730 h 2674620"/>
                <a:gd name="connsiteX2127" fmla="*/ 1671638 w 3511867"/>
                <a:gd name="connsiteY2127" fmla="*/ 2035493 h 2674620"/>
                <a:gd name="connsiteX2128" fmla="*/ 1679258 w 3511867"/>
                <a:gd name="connsiteY2128" fmla="*/ 2036445 h 2674620"/>
                <a:gd name="connsiteX2129" fmla="*/ 1685925 w 3511867"/>
                <a:gd name="connsiteY2129" fmla="*/ 2042160 h 2674620"/>
                <a:gd name="connsiteX2130" fmla="*/ 1694498 w 3511867"/>
                <a:gd name="connsiteY2130" fmla="*/ 2045018 h 2674620"/>
                <a:gd name="connsiteX2131" fmla="*/ 1698308 w 3511867"/>
                <a:gd name="connsiteY2131" fmla="*/ 2045970 h 2674620"/>
                <a:gd name="connsiteX2132" fmla="*/ 1704023 w 3511867"/>
                <a:gd name="connsiteY2132" fmla="*/ 2047875 h 2674620"/>
                <a:gd name="connsiteX2133" fmla="*/ 1707833 w 3511867"/>
                <a:gd name="connsiteY2133" fmla="*/ 2047875 h 2674620"/>
                <a:gd name="connsiteX2134" fmla="*/ 1715453 w 3511867"/>
                <a:gd name="connsiteY2134" fmla="*/ 2052637 h 2674620"/>
                <a:gd name="connsiteX2135" fmla="*/ 1728788 w 3511867"/>
                <a:gd name="connsiteY2135" fmla="*/ 2062162 h 2674620"/>
                <a:gd name="connsiteX2136" fmla="*/ 1732598 w 3511867"/>
                <a:gd name="connsiteY2136" fmla="*/ 2066925 h 2674620"/>
                <a:gd name="connsiteX2137" fmla="*/ 1737360 w 3511867"/>
                <a:gd name="connsiteY2137" fmla="*/ 2072640 h 2674620"/>
                <a:gd name="connsiteX2138" fmla="*/ 1739265 w 3511867"/>
                <a:gd name="connsiteY2138" fmla="*/ 2080260 h 2674620"/>
                <a:gd name="connsiteX2139" fmla="*/ 1738313 w 3511867"/>
                <a:gd name="connsiteY2139" fmla="*/ 2086927 h 2674620"/>
                <a:gd name="connsiteX2140" fmla="*/ 1735455 w 3511867"/>
                <a:gd name="connsiteY2140" fmla="*/ 2094548 h 2674620"/>
                <a:gd name="connsiteX2141" fmla="*/ 1735455 w 3511867"/>
                <a:gd name="connsiteY2141" fmla="*/ 2101215 h 2674620"/>
                <a:gd name="connsiteX2142" fmla="*/ 1738313 w 3511867"/>
                <a:gd name="connsiteY2142" fmla="*/ 2107883 h 2674620"/>
                <a:gd name="connsiteX2143" fmla="*/ 1744980 w 3511867"/>
                <a:gd name="connsiteY2143" fmla="*/ 2115503 h 2674620"/>
                <a:gd name="connsiteX2144" fmla="*/ 1754505 w 3511867"/>
                <a:gd name="connsiteY2144" fmla="*/ 2119312 h 2674620"/>
                <a:gd name="connsiteX2145" fmla="*/ 1764983 w 3511867"/>
                <a:gd name="connsiteY2145" fmla="*/ 2126933 h 2674620"/>
                <a:gd name="connsiteX2146" fmla="*/ 1778318 w 3511867"/>
                <a:gd name="connsiteY2146" fmla="*/ 2137410 h 2674620"/>
                <a:gd name="connsiteX2147" fmla="*/ 1782128 w 3511867"/>
                <a:gd name="connsiteY2147" fmla="*/ 2144078 h 2674620"/>
                <a:gd name="connsiteX2148" fmla="*/ 1789748 w 3511867"/>
                <a:gd name="connsiteY2148" fmla="*/ 2146935 h 2674620"/>
                <a:gd name="connsiteX2149" fmla="*/ 1795463 w 3511867"/>
                <a:gd name="connsiteY2149" fmla="*/ 2151698 h 2674620"/>
                <a:gd name="connsiteX2150" fmla="*/ 1800225 w 3511867"/>
                <a:gd name="connsiteY2150" fmla="*/ 2155508 h 2674620"/>
                <a:gd name="connsiteX2151" fmla="*/ 1804035 w 3511867"/>
                <a:gd name="connsiteY2151" fmla="*/ 2161223 h 2674620"/>
                <a:gd name="connsiteX2152" fmla="*/ 1805940 w 3511867"/>
                <a:gd name="connsiteY2152" fmla="*/ 2170748 h 2674620"/>
                <a:gd name="connsiteX2153" fmla="*/ 1815465 w 3511867"/>
                <a:gd name="connsiteY2153" fmla="*/ 2171700 h 2674620"/>
                <a:gd name="connsiteX2154" fmla="*/ 1824990 w 3511867"/>
                <a:gd name="connsiteY2154" fmla="*/ 2165033 h 2674620"/>
                <a:gd name="connsiteX2155" fmla="*/ 1824990 w 3511867"/>
                <a:gd name="connsiteY2155" fmla="*/ 2159318 h 2674620"/>
                <a:gd name="connsiteX2156" fmla="*/ 1822133 w 3511867"/>
                <a:gd name="connsiteY2156" fmla="*/ 2155508 h 2674620"/>
                <a:gd name="connsiteX2157" fmla="*/ 1818323 w 3511867"/>
                <a:gd name="connsiteY2157" fmla="*/ 2149793 h 2674620"/>
                <a:gd name="connsiteX2158" fmla="*/ 1815465 w 3511867"/>
                <a:gd name="connsiteY2158" fmla="*/ 2144078 h 2674620"/>
                <a:gd name="connsiteX2159" fmla="*/ 1814513 w 3511867"/>
                <a:gd name="connsiteY2159" fmla="*/ 2138362 h 2674620"/>
                <a:gd name="connsiteX2160" fmla="*/ 1811655 w 3511867"/>
                <a:gd name="connsiteY2160" fmla="*/ 2132648 h 2674620"/>
                <a:gd name="connsiteX2161" fmla="*/ 1804988 w 3511867"/>
                <a:gd name="connsiteY2161" fmla="*/ 2129790 h 2674620"/>
                <a:gd name="connsiteX2162" fmla="*/ 1795463 w 3511867"/>
                <a:gd name="connsiteY2162" fmla="*/ 2128837 h 2674620"/>
                <a:gd name="connsiteX2163" fmla="*/ 1788795 w 3511867"/>
                <a:gd name="connsiteY2163" fmla="*/ 2123123 h 2674620"/>
                <a:gd name="connsiteX2164" fmla="*/ 1784033 w 3511867"/>
                <a:gd name="connsiteY2164" fmla="*/ 2120265 h 2674620"/>
                <a:gd name="connsiteX2165" fmla="*/ 1781175 w 3511867"/>
                <a:gd name="connsiteY2165" fmla="*/ 2112645 h 2674620"/>
                <a:gd name="connsiteX2166" fmla="*/ 1783080 w 3511867"/>
                <a:gd name="connsiteY2166" fmla="*/ 2107883 h 2674620"/>
                <a:gd name="connsiteX2167" fmla="*/ 1785938 w 3511867"/>
                <a:gd name="connsiteY2167" fmla="*/ 2099310 h 2674620"/>
                <a:gd name="connsiteX2168" fmla="*/ 1781175 w 3511867"/>
                <a:gd name="connsiteY2168" fmla="*/ 2093595 h 2674620"/>
                <a:gd name="connsiteX2169" fmla="*/ 1776413 w 3511867"/>
                <a:gd name="connsiteY2169" fmla="*/ 2087880 h 2674620"/>
                <a:gd name="connsiteX2170" fmla="*/ 1775460 w 3511867"/>
                <a:gd name="connsiteY2170" fmla="*/ 2082165 h 2674620"/>
                <a:gd name="connsiteX2171" fmla="*/ 1769745 w 3511867"/>
                <a:gd name="connsiteY2171" fmla="*/ 2077402 h 2674620"/>
                <a:gd name="connsiteX2172" fmla="*/ 1766888 w 3511867"/>
                <a:gd name="connsiteY2172" fmla="*/ 2073593 h 2674620"/>
                <a:gd name="connsiteX2173" fmla="*/ 1774508 w 3511867"/>
                <a:gd name="connsiteY2173" fmla="*/ 2069783 h 2674620"/>
                <a:gd name="connsiteX2174" fmla="*/ 1764030 w 3511867"/>
                <a:gd name="connsiteY2174" fmla="*/ 2057400 h 2674620"/>
                <a:gd name="connsiteX2175" fmla="*/ 1766888 w 3511867"/>
                <a:gd name="connsiteY2175" fmla="*/ 2057400 h 2674620"/>
                <a:gd name="connsiteX2176" fmla="*/ 1762125 w 3511867"/>
                <a:gd name="connsiteY2176" fmla="*/ 2049780 h 2674620"/>
                <a:gd name="connsiteX2177" fmla="*/ 1755458 w 3511867"/>
                <a:gd name="connsiteY2177" fmla="*/ 2041208 h 2674620"/>
                <a:gd name="connsiteX2178" fmla="*/ 1747838 w 3511867"/>
                <a:gd name="connsiteY2178" fmla="*/ 2033587 h 2674620"/>
                <a:gd name="connsiteX2179" fmla="*/ 1743075 w 3511867"/>
                <a:gd name="connsiteY2179" fmla="*/ 2027873 h 2674620"/>
                <a:gd name="connsiteX2180" fmla="*/ 1737360 w 3511867"/>
                <a:gd name="connsiteY2180" fmla="*/ 2024062 h 2674620"/>
                <a:gd name="connsiteX2181" fmla="*/ 1729740 w 3511867"/>
                <a:gd name="connsiteY2181" fmla="*/ 2013585 h 2674620"/>
                <a:gd name="connsiteX2182" fmla="*/ 1723073 w 3511867"/>
                <a:gd name="connsiteY2182" fmla="*/ 2007870 h 2674620"/>
                <a:gd name="connsiteX2183" fmla="*/ 1717358 w 3511867"/>
                <a:gd name="connsiteY2183" fmla="*/ 1994535 h 2674620"/>
                <a:gd name="connsiteX2184" fmla="*/ 1709738 w 3511867"/>
                <a:gd name="connsiteY2184" fmla="*/ 1983105 h 2674620"/>
                <a:gd name="connsiteX2185" fmla="*/ 1704975 w 3511867"/>
                <a:gd name="connsiteY2185" fmla="*/ 1973580 h 2674620"/>
                <a:gd name="connsiteX2186" fmla="*/ 1700213 w 3511867"/>
                <a:gd name="connsiteY2186" fmla="*/ 1965008 h 2674620"/>
                <a:gd name="connsiteX2187" fmla="*/ 1703070 w 3511867"/>
                <a:gd name="connsiteY2187" fmla="*/ 1953577 h 2674620"/>
                <a:gd name="connsiteX2188" fmla="*/ 1693545 w 3511867"/>
                <a:gd name="connsiteY2188" fmla="*/ 1944052 h 2674620"/>
                <a:gd name="connsiteX2189" fmla="*/ 1686878 w 3511867"/>
                <a:gd name="connsiteY2189" fmla="*/ 1945005 h 2674620"/>
                <a:gd name="connsiteX2190" fmla="*/ 1679258 w 3511867"/>
                <a:gd name="connsiteY2190" fmla="*/ 1945005 h 2674620"/>
                <a:gd name="connsiteX2191" fmla="*/ 1671638 w 3511867"/>
                <a:gd name="connsiteY2191" fmla="*/ 1940243 h 2674620"/>
                <a:gd name="connsiteX2192" fmla="*/ 1664018 w 3511867"/>
                <a:gd name="connsiteY2192" fmla="*/ 1932623 h 2674620"/>
                <a:gd name="connsiteX2193" fmla="*/ 1660208 w 3511867"/>
                <a:gd name="connsiteY2193" fmla="*/ 1923098 h 2674620"/>
                <a:gd name="connsiteX2194" fmla="*/ 1657350 w 3511867"/>
                <a:gd name="connsiteY2194" fmla="*/ 1909762 h 2674620"/>
                <a:gd name="connsiteX2195" fmla="*/ 1656398 w 3511867"/>
                <a:gd name="connsiteY2195" fmla="*/ 1903095 h 2674620"/>
                <a:gd name="connsiteX2196" fmla="*/ 1654493 w 3511867"/>
                <a:gd name="connsiteY2196" fmla="*/ 1893570 h 2674620"/>
                <a:gd name="connsiteX2197" fmla="*/ 1653540 w 3511867"/>
                <a:gd name="connsiteY2197" fmla="*/ 1878330 h 2674620"/>
                <a:gd name="connsiteX2198" fmla="*/ 1674495 w 3511867"/>
                <a:gd name="connsiteY2198" fmla="*/ 1883093 h 2674620"/>
                <a:gd name="connsiteX2199" fmla="*/ 1678305 w 3511867"/>
                <a:gd name="connsiteY2199" fmla="*/ 1883093 h 2674620"/>
                <a:gd name="connsiteX2200" fmla="*/ 1684973 w 3511867"/>
                <a:gd name="connsiteY2200" fmla="*/ 1882140 h 2674620"/>
                <a:gd name="connsiteX2201" fmla="*/ 1688783 w 3511867"/>
                <a:gd name="connsiteY2201" fmla="*/ 1885950 h 2674620"/>
                <a:gd name="connsiteX2202" fmla="*/ 1694498 w 3511867"/>
                <a:gd name="connsiteY2202" fmla="*/ 1891665 h 2674620"/>
                <a:gd name="connsiteX2203" fmla="*/ 1698308 w 3511867"/>
                <a:gd name="connsiteY2203" fmla="*/ 1894523 h 2674620"/>
                <a:gd name="connsiteX2204" fmla="*/ 1702118 w 3511867"/>
                <a:gd name="connsiteY2204" fmla="*/ 1894523 h 2674620"/>
                <a:gd name="connsiteX2205" fmla="*/ 1705928 w 3511867"/>
                <a:gd name="connsiteY2205" fmla="*/ 1906905 h 2674620"/>
                <a:gd name="connsiteX2206" fmla="*/ 1703070 w 3511867"/>
                <a:gd name="connsiteY2206" fmla="*/ 1915477 h 2674620"/>
                <a:gd name="connsiteX2207" fmla="*/ 1709738 w 3511867"/>
                <a:gd name="connsiteY2207" fmla="*/ 1924050 h 2674620"/>
                <a:gd name="connsiteX2208" fmla="*/ 1712595 w 3511867"/>
                <a:gd name="connsiteY2208" fmla="*/ 1931670 h 2674620"/>
                <a:gd name="connsiteX2209" fmla="*/ 1718310 w 3511867"/>
                <a:gd name="connsiteY2209" fmla="*/ 1940243 h 2674620"/>
                <a:gd name="connsiteX2210" fmla="*/ 1721168 w 3511867"/>
                <a:gd name="connsiteY2210" fmla="*/ 1945958 h 2674620"/>
                <a:gd name="connsiteX2211" fmla="*/ 1726883 w 3511867"/>
                <a:gd name="connsiteY2211" fmla="*/ 1955483 h 2674620"/>
                <a:gd name="connsiteX2212" fmla="*/ 1730693 w 3511867"/>
                <a:gd name="connsiteY2212" fmla="*/ 1962150 h 2674620"/>
                <a:gd name="connsiteX2213" fmla="*/ 1733550 w 3511867"/>
                <a:gd name="connsiteY2213" fmla="*/ 1970723 h 2674620"/>
                <a:gd name="connsiteX2214" fmla="*/ 1737360 w 3511867"/>
                <a:gd name="connsiteY2214" fmla="*/ 1975485 h 2674620"/>
                <a:gd name="connsiteX2215" fmla="*/ 1744028 w 3511867"/>
                <a:gd name="connsiteY2215" fmla="*/ 1980248 h 2674620"/>
                <a:gd name="connsiteX2216" fmla="*/ 1746885 w 3511867"/>
                <a:gd name="connsiteY2216" fmla="*/ 1985962 h 2674620"/>
                <a:gd name="connsiteX2217" fmla="*/ 1752600 w 3511867"/>
                <a:gd name="connsiteY2217" fmla="*/ 1995487 h 2674620"/>
                <a:gd name="connsiteX2218" fmla="*/ 1758315 w 3511867"/>
                <a:gd name="connsiteY2218" fmla="*/ 1999298 h 2674620"/>
                <a:gd name="connsiteX2219" fmla="*/ 1764983 w 3511867"/>
                <a:gd name="connsiteY2219" fmla="*/ 2002155 h 2674620"/>
                <a:gd name="connsiteX2220" fmla="*/ 1767840 w 3511867"/>
                <a:gd name="connsiteY2220" fmla="*/ 2005965 h 2674620"/>
                <a:gd name="connsiteX2221" fmla="*/ 1776413 w 3511867"/>
                <a:gd name="connsiteY2221" fmla="*/ 2008823 h 2674620"/>
                <a:gd name="connsiteX2222" fmla="*/ 1780223 w 3511867"/>
                <a:gd name="connsiteY2222" fmla="*/ 2009775 h 2674620"/>
                <a:gd name="connsiteX2223" fmla="*/ 1783080 w 3511867"/>
                <a:gd name="connsiteY2223" fmla="*/ 2014537 h 2674620"/>
                <a:gd name="connsiteX2224" fmla="*/ 1784985 w 3511867"/>
                <a:gd name="connsiteY2224" fmla="*/ 2027873 h 2674620"/>
                <a:gd name="connsiteX2225" fmla="*/ 1788795 w 3511867"/>
                <a:gd name="connsiteY2225" fmla="*/ 2030730 h 2674620"/>
                <a:gd name="connsiteX2226" fmla="*/ 1792605 w 3511867"/>
                <a:gd name="connsiteY2226" fmla="*/ 2030730 h 2674620"/>
                <a:gd name="connsiteX2227" fmla="*/ 1798320 w 3511867"/>
                <a:gd name="connsiteY2227" fmla="*/ 2032635 h 2674620"/>
                <a:gd name="connsiteX2228" fmla="*/ 1803083 w 3511867"/>
                <a:gd name="connsiteY2228" fmla="*/ 2037398 h 2674620"/>
                <a:gd name="connsiteX2229" fmla="*/ 1808798 w 3511867"/>
                <a:gd name="connsiteY2229" fmla="*/ 2043112 h 2674620"/>
                <a:gd name="connsiteX2230" fmla="*/ 1818323 w 3511867"/>
                <a:gd name="connsiteY2230" fmla="*/ 2049780 h 2674620"/>
                <a:gd name="connsiteX2231" fmla="*/ 1822133 w 3511867"/>
                <a:gd name="connsiteY2231" fmla="*/ 2051685 h 2674620"/>
                <a:gd name="connsiteX2232" fmla="*/ 1824038 w 3511867"/>
                <a:gd name="connsiteY2232" fmla="*/ 2057400 h 2674620"/>
                <a:gd name="connsiteX2233" fmla="*/ 1820228 w 3511867"/>
                <a:gd name="connsiteY2233" fmla="*/ 2065020 h 2674620"/>
                <a:gd name="connsiteX2234" fmla="*/ 1818323 w 3511867"/>
                <a:gd name="connsiteY2234" fmla="*/ 2069783 h 2674620"/>
                <a:gd name="connsiteX2235" fmla="*/ 1822133 w 3511867"/>
                <a:gd name="connsiteY2235" fmla="*/ 2077402 h 2674620"/>
                <a:gd name="connsiteX2236" fmla="*/ 1827848 w 3511867"/>
                <a:gd name="connsiteY2236" fmla="*/ 2080260 h 2674620"/>
                <a:gd name="connsiteX2237" fmla="*/ 1832610 w 3511867"/>
                <a:gd name="connsiteY2237" fmla="*/ 2083118 h 2674620"/>
                <a:gd name="connsiteX2238" fmla="*/ 1840230 w 3511867"/>
                <a:gd name="connsiteY2238" fmla="*/ 2086927 h 2674620"/>
                <a:gd name="connsiteX2239" fmla="*/ 1844040 w 3511867"/>
                <a:gd name="connsiteY2239" fmla="*/ 2088833 h 2674620"/>
                <a:gd name="connsiteX2240" fmla="*/ 1850708 w 3511867"/>
                <a:gd name="connsiteY2240" fmla="*/ 2096452 h 2674620"/>
                <a:gd name="connsiteX2241" fmla="*/ 1854518 w 3511867"/>
                <a:gd name="connsiteY2241" fmla="*/ 2097405 h 2674620"/>
                <a:gd name="connsiteX2242" fmla="*/ 1859280 w 3511867"/>
                <a:gd name="connsiteY2242" fmla="*/ 2097405 h 2674620"/>
                <a:gd name="connsiteX2243" fmla="*/ 1863090 w 3511867"/>
                <a:gd name="connsiteY2243" fmla="*/ 2102168 h 2674620"/>
                <a:gd name="connsiteX2244" fmla="*/ 1863090 w 3511867"/>
                <a:gd name="connsiteY2244" fmla="*/ 2107883 h 2674620"/>
                <a:gd name="connsiteX2245" fmla="*/ 1863090 w 3511867"/>
                <a:gd name="connsiteY2245" fmla="*/ 2112645 h 2674620"/>
                <a:gd name="connsiteX2246" fmla="*/ 1867853 w 3511867"/>
                <a:gd name="connsiteY2246" fmla="*/ 2118360 h 2674620"/>
                <a:gd name="connsiteX2247" fmla="*/ 1875473 w 3511867"/>
                <a:gd name="connsiteY2247" fmla="*/ 2125028 h 2674620"/>
                <a:gd name="connsiteX2248" fmla="*/ 1880235 w 3511867"/>
                <a:gd name="connsiteY2248" fmla="*/ 2127885 h 2674620"/>
                <a:gd name="connsiteX2249" fmla="*/ 1884998 w 3511867"/>
                <a:gd name="connsiteY2249" fmla="*/ 2130743 h 2674620"/>
                <a:gd name="connsiteX2250" fmla="*/ 1891665 w 3511867"/>
                <a:gd name="connsiteY2250" fmla="*/ 2134553 h 2674620"/>
                <a:gd name="connsiteX2251" fmla="*/ 1896428 w 3511867"/>
                <a:gd name="connsiteY2251" fmla="*/ 2140268 h 2674620"/>
                <a:gd name="connsiteX2252" fmla="*/ 1900238 w 3511867"/>
                <a:gd name="connsiteY2252" fmla="*/ 2145983 h 2674620"/>
                <a:gd name="connsiteX2253" fmla="*/ 1912620 w 3511867"/>
                <a:gd name="connsiteY2253" fmla="*/ 2156460 h 2674620"/>
                <a:gd name="connsiteX2254" fmla="*/ 1917383 w 3511867"/>
                <a:gd name="connsiteY2254" fmla="*/ 2165985 h 2674620"/>
                <a:gd name="connsiteX2255" fmla="*/ 1931670 w 3511867"/>
                <a:gd name="connsiteY2255" fmla="*/ 2177415 h 2674620"/>
                <a:gd name="connsiteX2256" fmla="*/ 1934528 w 3511867"/>
                <a:gd name="connsiteY2256" fmla="*/ 2185035 h 2674620"/>
                <a:gd name="connsiteX2257" fmla="*/ 1939290 w 3511867"/>
                <a:gd name="connsiteY2257" fmla="*/ 2191703 h 2674620"/>
                <a:gd name="connsiteX2258" fmla="*/ 1942148 w 3511867"/>
                <a:gd name="connsiteY2258" fmla="*/ 2202180 h 2674620"/>
                <a:gd name="connsiteX2259" fmla="*/ 1941195 w 3511867"/>
                <a:gd name="connsiteY2259" fmla="*/ 2206943 h 2674620"/>
                <a:gd name="connsiteX2260" fmla="*/ 1941195 w 3511867"/>
                <a:gd name="connsiteY2260" fmla="*/ 2210753 h 2674620"/>
                <a:gd name="connsiteX2261" fmla="*/ 1945958 w 3511867"/>
                <a:gd name="connsiteY2261" fmla="*/ 2217420 h 2674620"/>
                <a:gd name="connsiteX2262" fmla="*/ 1947863 w 3511867"/>
                <a:gd name="connsiteY2262" fmla="*/ 2222183 h 2674620"/>
                <a:gd name="connsiteX2263" fmla="*/ 1948815 w 3511867"/>
                <a:gd name="connsiteY2263" fmla="*/ 2227898 h 2674620"/>
                <a:gd name="connsiteX2264" fmla="*/ 1946910 w 3511867"/>
                <a:gd name="connsiteY2264" fmla="*/ 2231708 h 2674620"/>
                <a:gd name="connsiteX2265" fmla="*/ 1946910 w 3511867"/>
                <a:gd name="connsiteY2265" fmla="*/ 2241233 h 2674620"/>
                <a:gd name="connsiteX2266" fmla="*/ 1947863 w 3511867"/>
                <a:gd name="connsiteY2266" fmla="*/ 2245043 h 2674620"/>
                <a:gd name="connsiteX2267" fmla="*/ 1942148 w 3511867"/>
                <a:gd name="connsiteY2267" fmla="*/ 2252662 h 2674620"/>
                <a:gd name="connsiteX2268" fmla="*/ 1940243 w 3511867"/>
                <a:gd name="connsiteY2268" fmla="*/ 2256473 h 2674620"/>
                <a:gd name="connsiteX2269" fmla="*/ 1944053 w 3511867"/>
                <a:gd name="connsiteY2269" fmla="*/ 2265998 h 2674620"/>
                <a:gd name="connsiteX2270" fmla="*/ 1950720 w 3511867"/>
                <a:gd name="connsiteY2270" fmla="*/ 2276475 h 2674620"/>
                <a:gd name="connsiteX2271" fmla="*/ 1953578 w 3511867"/>
                <a:gd name="connsiteY2271" fmla="*/ 2286953 h 2674620"/>
                <a:gd name="connsiteX2272" fmla="*/ 1961198 w 3511867"/>
                <a:gd name="connsiteY2272" fmla="*/ 2293620 h 2674620"/>
                <a:gd name="connsiteX2273" fmla="*/ 1966913 w 3511867"/>
                <a:gd name="connsiteY2273" fmla="*/ 2300287 h 2674620"/>
                <a:gd name="connsiteX2274" fmla="*/ 1973580 w 3511867"/>
                <a:gd name="connsiteY2274" fmla="*/ 2299335 h 2674620"/>
                <a:gd name="connsiteX2275" fmla="*/ 1982153 w 3511867"/>
                <a:gd name="connsiteY2275" fmla="*/ 2302193 h 2674620"/>
                <a:gd name="connsiteX2276" fmla="*/ 1988820 w 3511867"/>
                <a:gd name="connsiteY2276" fmla="*/ 2308860 h 2674620"/>
                <a:gd name="connsiteX2277" fmla="*/ 1996440 w 3511867"/>
                <a:gd name="connsiteY2277" fmla="*/ 2315528 h 2674620"/>
                <a:gd name="connsiteX2278" fmla="*/ 2000250 w 3511867"/>
                <a:gd name="connsiteY2278" fmla="*/ 2318385 h 2674620"/>
                <a:gd name="connsiteX2279" fmla="*/ 2004060 w 3511867"/>
                <a:gd name="connsiteY2279" fmla="*/ 2323148 h 2674620"/>
                <a:gd name="connsiteX2280" fmla="*/ 2011680 w 3511867"/>
                <a:gd name="connsiteY2280" fmla="*/ 2327910 h 2674620"/>
                <a:gd name="connsiteX2281" fmla="*/ 2016443 w 3511867"/>
                <a:gd name="connsiteY2281" fmla="*/ 2328862 h 2674620"/>
                <a:gd name="connsiteX2282" fmla="*/ 2025015 w 3511867"/>
                <a:gd name="connsiteY2282" fmla="*/ 2333625 h 2674620"/>
                <a:gd name="connsiteX2283" fmla="*/ 2042160 w 3511867"/>
                <a:gd name="connsiteY2283" fmla="*/ 2334578 h 2674620"/>
                <a:gd name="connsiteX2284" fmla="*/ 2050733 w 3511867"/>
                <a:gd name="connsiteY2284" fmla="*/ 2338387 h 2674620"/>
                <a:gd name="connsiteX2285" fmla="*/ 2058353 w 3511867"/>
                <a:gd name="connsiteY2285" fmla="*/ 2339340 h 2674620"/>
                <a:gd name="connsiteX2286" fmla="*/ 2065973 w 3511867"/>
                <a:gd name="connsiteY2286" fmla="*/ 2346008 h 2674620"/>
                <a:gd name="connsiteX2287" fmla="*/ 2072640 w 3511867"/>
                <a:gd name="connsiteY2287" fmla="*/ 2351723 h 2674620"/>
                <a:gd name="connsiteX2288" fmla="*/ 2081213 w 3511867"/>
                <a:gd name="connsiteY2288" fmla="*/ 2357437 h 2674620"/>
                <a:gd name="connsiteX2289" fmla="*/ 2085023 w 3511867"/>
                <a:gd name="connsiteY2289" fmla="*/ 2359343 h 2674620"/>
                <a:gd name="connsiteX2290" fmla="*/ 2091690 w 3511867"/>
                <a:gd name="connsiteY2290" fmla="*/ 2363153 h 2674620"/>
                <a:gd name="connsiteX2291" fmla="*/ 2103120 w 3511867"/>
                <a:gd name="connsiteY2291" fmla="*/ 2367915 h 2674620"/>
                <a:gd name="connsiteX2292" fmla="*/ 2109788 w 3511867"/>
                <a:gd name="connsiteY2292" fmla="*/ 2371725 h 2674620"/>
                <a:gd name="connsiteX2293" fmla="*/ 2117408 w 3511867"/>
                <a:gd name="connsiteY2293" fmla="*/ 2371725 h 2674620"/>
                <a:gd name="connsiteX2294" fmla="*/ 2124075 w 3511867"/>
                <a:gd name="connsiteY2294" fmla="*/ 2374583 h 2674620"/>
                <a:gd name="connsiteX2295" fmla="*/ 2126933 w 3511867"/>
                <a:gd name="connsiteY2295" fmla="*/ 2375535 h 2674620"/>
                <a:gd name="connsiteX2296" fmla="*/ 2136458 w 3511867"/>
                <a:gd name="connsiteY2296" fmla="*/ 2375535 h 2674620"/>
                <a:gd name="connsiteX2297" fmla="*/ 2144078 w 3511867"/>
                <a:gd name="connsiteY2297" fmla="*/ 2378393 h 2674620"/>
                <a:gd name="connsiteX2298" fmla="*/ 2148840 w 3511867"/>
                <a:gd name="connsiteY2298" fmla="*/ 2380298 h 2674620"/>
                <a:gd name="connsiteX2299" fmla="*/ 2153603 w 3511867"/>
                <a:gd name="connsiteY2299" fmla="*/ 2384108 h 2674620"/>
                <a:gd name="connsiteX2300" fmla="*/ 2160270 w 3511867"/>
                <a:gd name="connsiteY2300" fmla="*/ 2386965 h 2674620"/>
                <a:gd name="connsiteX2301" fmla="*/ 2167890 w 3511867"/>
                <a:gd name="connsiteY2301" fmla="*/ 2389823 h 2674620"/>
                <a:gd name="connsiteX2302" fmla="*/ 2197418 w 3511867"/>
                <a:gd name="connsiteY2302" fmla="*/ 2401253 h 2674620"/>
                <a:gd name="connsiteX2303" fmla="*/ 2207895 w 3511867"/>
                <a:gd name="connsiteY2303" fmla="*/ 2402205 h 2674620"/>
                <a:gd name="connsiteX2304" fmla="*/ 2218373 w 3511867"/>
                <a:gd name="connsiteY2304" fmla="*/ 2404110 h 2674620"/>
                <a:gd name="connsiteX2305" fmla="*/ 2226945 w 3511867"/>
                <a:gd name="connsiteY2305" fmla="*/ 2406015 h 2674620"/>
                <a:gd name="connsiteX2306" fmla="*/ 2236470 w 3511867"/>
                <a:gd name="connsiteY2306" fmla="*/ 2404110 h 2674620"/>
                <a:gd name="connsiteX2307" fmla="*/ 2240280 w 3511867"/>
                <a:gd name="connsiteY2307" fmla="*/ 2402205 h 2674620"/>
                <a:gd name="connsiteX2308" fmla="*/ 2252663 w 3511867"/>
                <a:gd name="connsiteY2308" fmla="*/ 2397443 h 2674620"/>
                <a:gd name="connsiteX2309" fmla="*/ 2265045 w 3511867"/>
                <a:gd name="connsiteY2309" fmla="*/ 2391728 h 2674620"/>
                <a:gd name="connsiteX2310" fmla="*/ 2270760 w 3511867"/>
                <a:gd name="connsiteY2310" fmla="*/ 2388870 h 2674620"/>
                <a:gd name="connsiteX2311" fmla="*/ 2273618 w 3511867"/>
                <a:gd name="connsiteY2311" fmla="*/ 2386012 h 2674620"/>
                <a:gd name="connsiteX2312" fmla="*/ 2280285 w 3511867"/>
                <a:gd name="connsiteY2312" fmla="*/ 2386965 h 2674620"/>
                <a:gd name="connsiteX2313" fmla="*/ 2292668 w 3511867"/>
                <a:gd name="connsiteY2313" fmla="*/ 2390775 h 2674620"/>
                <a:gd name="connsiteX2314" fmla="*/ 2305050 w 3511867"/>
                <a:gd name="connsiteY2314" fmla="*/ 2395537 h 2674620"/>
                <a:gd name="connsiteX2315" fmla="*/ 2319338 w 3511867"/>
                <a:gd name="connsiteY2315" fmla="*/ 2406015 h 2674620"/>
                <a:gd name="connsiteX2316" fmla="*/ 2326005 w 3511867"/>
                <a:gd name="connsiteY2316" fmla="*/ 2410778 h 2674620"/>
                <a:gd name="connsiteX2317" fmla="*/ 2331720 w 3511867"/>
                <a:gd name="connsiteY2317" fmla="*/ 2415540 h 2674620"/>
                <a:gd name="connsiteX2318" fmla="*/ 2336483 w 3511867"/>
                <a:gd name="connsiteY2318" fmla="*/ 2419350 h 2674620"/>
                <a:gd name="connsiteX2319" fmla="*/ 2343150 w 3511867"/>
                <a:gd name="connsiteY2319" fmla="*/ 2422208 h 2674620"/>
                <a:gd name="connsiteX2320" fmla="*/ 2350770 w 3511867"/>
                <a:gd name="connsiteY2320" fmla="*/ 2433637 h 2674620"/>
                <a:gd name="connsiteX2321" fmla="*/ 2354580 w 3511867"/>
                <a:gd name="connsiteY2321" fmla="*/ 2442210 h 2674620"/>
                <a:gd name="connsiteX2322" fmla="*/ 2356485 w 3511867"/>
                <a:gd name="connsiteY2322" fmla="*/ 2445068 h 2674620"/>
                <a:gd name="connsiteX2323" fmla="*/ 2362200 w 3511867"/>
                <a:gd name="connsiteY2323" fmla="*/ 2447925 h 2674620"/>
                <a:gd name="connsiteX2324" fmla="*/ 2393633 w 3511867"/>
                <a:gd name="connsiteY2324" fmla="*/ 2459355 h 2674620"/>
                <a:gd name="connsiteX2325" fmla="*/ 2398395 w 3511867"/>
                <a:gd name="connsiteY2325" fmla="*/ 2461260 h 2674620"/>
                <a:gd name="connsiteX2326" fmla="*/ 2407920 w 3511867"/>
                <a:gd name="connsiteY2326" fmla="*/ 2460308 h 2674620"/>
                <a:gd name="connsiteX2327" fmla="*/ 2417445 w 3511867"/>
                <a:gd name="connsiteY2327" fmla="*/ 2464118 h 2674620"/>
                <a:gd name="connsiteX2328" fmla="*/ 2417445 w 3511867"/>
                <a:gd name="connsiteY2328" fmla="*/ 2464118 h 2674620"/>
                <a:gd name="connsiteX2329" fmla="*/ 2424113 w 3511867"/>
                <a:gd name="connsiteY2329" fmla="*/ 2467928 h 2674620"/>
                <a:gd name="connsiteX2330" fmla="*/ 2437448 w 3511867"/>
                <a:gd name="connsiteY2330" fmla="*/ 2474595 h 2674620"/>
                <a:gd name="connsiteX2331" fmla="*/ 2445068 w 3511867"/>
                <a:gd name="connsiteY2331" fmla="*/ 2475548 h 2674620"/>
                <a:gd name="connsiteX2332" fmla="*/ 2456498 w 3511867"/>
                <a:gd name="connsiteY2332" fmla="*/ 2479358 h 2674620"/>
                <a:gd name="connsiteX2333" fmla="*/ 2466975 w 3511867"/>
                <a:gd name="connsiteY2333" fmla="*/ 2480310 h 2674620"/>
                <a:gd name="connsiteX2334" fmla="*/ 2480310 w 3511867"/>
                <a:gd name="connsiteY2334" fmla="*/ 2482215 h 2674620"/>
                <a:gd name="connsiteX2335" fmla="*/ 2498408 w 3511867"/>
                <a:gd name="connsiteY2335" fmla="*/ 2483168 h 2674620"/>
                <a:gd name="connsiteX2336" fmla="*/ 2498408 w 3511867"/>
                <a:gd name="connsiteY2336" fmla="*/ 2483168 h 2674620"/>
                <a:gd name="connsiteX2337" fmla="*/ 2504123 w 3511867"/>
                <a:gd name="connsiteY2337" fmla="*/ 2486025 h 2674620"/>
                <a:gd name="connsiteX2338" fmla="*/ 2503170 w 3511867"/>
                <a:gd name="connsiteY2338" fmla="*/ 2494598 h 2674620"/>
                <a:gd name="connsiteX2339" fmla="*/ 2505075 w 3511867"/>
                <a:gd name="connsiteY2339" fmla="*/ 2498408 h 2674620"/>
                <a:gd name="connsiteX2340" fmla="*/ 2508885 w 3511867"/>
                <a:gd name="connsiteY2340" fmla="*/ 2501265 h 2674620"/>
                <a:gd name="connsiteX2341" fmla="*/ 2520315 w 3511867"/>
                <a:gd name="connsiteY2341" fmla="*/ 2509837 h 2674620"/>
                <a:gd name="connsiteX2342" fmla="*/ 2526030 w 3511867"/>
                <a:gd name="connsiteY2342" fmla="*/ 2517458 h 2674620"/>
                <a:gd name="connsiteX2343" fmla="*/ 2528888 w 3511867"/>
                <a:gd name="connsiteY2343" fmla="*/ 2522220 h 2674620"/>
                <a:gd name="connsiteX2344" fmla="*/ 2535555 w 3511867"/>
                <a:gd name="connsiteY2344" fmla="*/ 2529840 h 2674620"/>
                <a:gd name="connsiteX2345" fmla="*/ 2539365 w 3511867"/>
                <a:gd name="connsiteY2345" fmla="*/ 2533650 h 2674620"/>
                <a:gd name="connsiteX2346" fmla="*/ 2548890 w 3511867"/>
                <a:gd name="connsiteY2346" fmla="*/ 2538412 h 2674620"/>
                <a:gd name="connsiteX2347" fmla="*/ 2552700 w 3511867"/>
                <a:gd name="connsiteY2347" fmla="*/ 2543175 h 2674620"/>
                <a:gd name="connsiteX2348" fmla="*/ 2556510 w 3511867"/>
                <a:gd name="connsiteY2348" fmla="*/ 2547937 h 2674620"/>
                <a:gd name="connsiteX2349" fmla="*/ 2558415 w 3511867"/>
                <a:gd name="connsiteY2349" fmla="*/ 2552700 h 2674620"/>
                <a:gd name="connsiteX2350" fmla="*/ 2558415 w 3511867"/>
                <a:gd name="connsiteY2350" fmla="*/ 2552700 h 2674620"/>
                <a:gd name="connsiteX2351" fmla="*/ 2557463 w 3511867"/>
                <a:gd name="connsiteY2351" fmla="*/ 2553653 h 2674620"/>
                <a:gd name="connsiteX2352" fmla="*/ 2555558 w 3511867"/>
                <a:gd name="connsiteY2352" fmla="*/ 2566987 h 2674620"/>
                <a:gd name="connsiteX2353" fmla="*/ 2555558 w 3511867"/>
                <a:gd name="connsiteY2353" fmla="*/ 2574608 h 2674620"/>
                <a:gd name="connsiteX2354" fmla="*/ 2557463 w 3511867"/>
                <a:gd name="connsiteY2354" fmla="*/ 2582228 h 2674620"/>
                <a:gd name="connsiteX2355" fmla="*/ 2562225 w 3511867"/>
                <a:gd name="connsiteY2355" fmla="*/ 2587943 h 2674620"/>
                <a:gd name="connsiteX2356" fmla="*/ 2566988 w 3511867"/>
                <a:gd name="connsiteY2356" fmla="*/ 2588895 h 2674620"/>
                <a:gd name="connsiteX2357" fmla="*/ 2570798 w 3511867"/>
                <a:gd name="connsiteY2357" fmla="*/ 2589848 h 2674620"/>
                <a:gd name="connsiteX2358" fmla="*/ 2579370 w 3511867"/>
                <a:gd name="connsiteY2358" fmla="*/ 2594610 h 2674620"/>
                <a:gd name="connsiteX2359" fmla="*/ 2586038 w 3511867"/>
                <a:gd name="connsiteY2359" fmla="*/ 2598420 h 2674620"/>
                <a:gd name="connsiteX2360" fmla="*/ 2586990 w 3511867"/>
                <a:gd name="connsiteY2360" fmla="*/ 2595562 h 2674620"/>
                <a:gd name="connsiteX2361" fmla="*/ 2587943 w 3511867"/>
                <a:gd name="connsiteY2361" fmla="*/ 2588895 h 2674620"/>
                <a:gd name="connsiteX2362" fmla="*/ 2584133 w 3511867"/>
                <a:gd name="connsiteY2362" fmla="*/ 2582228 h 2674620"/>
                <a:gd name="connsiteX2363" fmla="*/ 2590800 w 3511867"/>
                <a:gd name="connsiteY2363" fmla="*/ 2586037 h 2674620"/>
                <a:gd name="connsiteX2364" fmla="*/ 2592705 w 3511867"/>
                <a:gd name="connsiteY2364" fmla="*/ 2593658 h 2674620"/>
                <a:gd name="connsiteX2365" fmla="*/ 2595563 w 3511867"/>
                <a:gd name="connsiteY2365" fmla="*/ 2596515 h 2674620"/>
                <a:gd name="connsiteX2366" fmla="*/ 2599373 w 3511867"/>
                <a:gd name="connsiteY2366" fmla="*/ 2597468 h 2674620"/>
                <a:gd name="connsiteX2367" fmla="*/ 2603183 w 3511867"/>
                <a:gd name="connsiteY2367" fmla="*/ 2601278 h 2674620"/>
                <a:gd name="connsiteX2368" fmla="*/ 2607945 w 3511867"/>
                <a:gd name="connsiteY2368" fmla="*/ 2600325 h 2674620"/>
                <a:gd name="connsiteX2369" fmla="*/ 2614613 w 3511867"/>
                <a:gd name="connsiteY2369" fmla="*/ 2603183 h 2674620"/>
                <a:gd name="connsiteX2370" fmla="*/ 2620328 w 3511867"/>
                <a:gd name="connsiteY2370" fmla="*/ 2606040 h 2674620"/>
                <a:gd name="connsiteX2371" fmla="*/ 2624138 w 3511867"/>
                <a:gd name="connsiteY2371" fmla="*/ 2611755 h 2674620"/>
                <a:gd name="connsiteX2372" fmla="*/ 2625090 w 3511867"/>
                <a:gd name="connsiteY2372" fmla="*/ 2614612 h 2674620"/>
                <a:gd name="connsiteX2373" fmla="*/ 2623185 w 3511867"/>
                <a:gd name="connsiteY2373" fmla="*/ 2619375 h 2674620"/>
                <a:gd name="connsiteX2374" fmla="*/ 2625090 w 3511867"/>
                <a:gd name="connsiteY2374" fmla="*/ 2623185 h 2674620"/>
                <a:gd name="connsiteX2375" fmla="*/ 2626995 w 3511867"/>
                <a:gd name="connsiteY2375" fmla="*/ 2626995 h 2674620"/>
                <a:gd name="connsiteX2376" fmla="*/ 2631758 w 3511867"/>
                <a:gd name="connsiteY2376" fmla="*/ 2629853 h 2674620"/>
                <a:gd name="connsiteX2377" fmla="*/ 2634615 w 3511867"/>
                <a:gd name="connsiteY2377" fmla="*/ 2634615 h 2674620"/>
                <a:gd name="connsiteX2378" fmla="*/ 2642235 w 3511867"/>
                <a:gd name="connsiteY2378" fmla="*/ 2633662 h 2674620"/>
                <a:gd name="connsiteX2379" fmla="*/ 2644140 w 3511867"/>
                <a:gd name="connsiteY2379" fmla="*/ 2629853 h 2674620"/>
                <a:gd name="connsiteX2380" fmla="*/ 2647950 w 3511867"/>
                <a:gd name="connsiteY2380" fmla="*/ 2631758 h 2674620"/>
                <a:gd name="connsiteX2381" fmla="*/ 2655570 w 3511867"/>
                <a:gd name="connsiteY2381" fmla="*/ 2636520 h 2674620"/>
                <a:gd name="connsiteX2382" fmla="*/ 2674620 w 3511867"/>
                <a:gd name="connsiteY2382" fmla="*/ 2638425 h 2674620"/>
                <a:gd name="connsiteX2383" fmla="*/ 2683193 w 3511867"/>
                <a:gd name="connsiteY2383" fmla="*/ 2641283 h 2674620"/>
                <a:gd name="connsiteX2384" fmla="*/ 2687955 w 3511867"/>
                <a:gd name="connsiteY2384" fmla="*/ 2646998 h 2674620"/>
                <a:gd name="connsiteX2385" fmla="*/ 2691765 w 3511867"/>
                <a:gd name="connsiteY2385" fmla="*/ 2647950 h 2674620"/>
                <a:gd name="connsiteX2386" fmla="*/ 2693670 w 3511867"/>
                <a:gd name="connsiteY2386" fmla="*/ 2654618 h 2674620"/>
                <a:gd name="connsiteX2387" fmla="*/ 2698433 w 3511867"/>
                <a:gd name="connsiteY2387" fmla="*/ 2656523 h 2674620"/>
                <a:gd name="connsiteX2388" fmla="*/ 2703195 w 3511867"/>
                <a:gd name="connsiteY2388" fmla="*/ 2655570 h 2674620"/>
                <a:gd name="connsiteX2389" fmla="*/ 2716530 w 3511867"/>
                <a:gd name="connsiteY2389" fmla="*/ 2659380 h 2674620"/>
                <a:gd name="connsiteX2390" fmla="*/ 2389823 w 3511867"/>
                <a:gd name="connsiteY2390" fmla="*/ 1311593 h 2674620"/>
                <a:gd name="connsiteX2391" fmla="*/ 2411730 w 3511867"/>
                <a:gd name="connsiteY2391" fmla="*/ 1295400 h 2674620"/>
                <a:gd name="connsiteX2392" fmla="*/ 2433638 w 3511867"/>
                <a:gd name="connsiteY2392" fmla="*/ 1285875 h 2674620"/>
                <a:gd name="connsiteX2393" fmla="*/ 2458403 w 3511867"/>
                <a:gd name="connsiteY2393" fmla="*/ 1270635 h 2674620"/>
                <a:gd name="connsiteX2394" fmla="*/ 2466023 w 3511867"/>
                <a:gd name="connsiteY2394" fmla="*/ 1254443 h 2674620"/>
                <a:gd name="connsiteX2395" fmla="*/ 2472690 w 3511867"/>
                <a:gd name="connsiteY2395" fmla="*/ 1262063 h 2674620"/>
                <a:gd name="connsiteX2396" fmla="*/ 2483168 w 3511867"/>
                <a:gd name="connsiteY2396" fmla="*/ 1250633 h 2674620"/>
                <a:gd name="connsiteX2397" fmla="*/ 2491740 w 3511867"/>
                <a:gd name="connsiteY2397" fmla="*/ 1238250 h 2674620"/>
                <a:gd name="connsiteX2398" fmla="*/ 2504123 w 3511867"/>
                <a:gd name="connsiteY2398" fmla="*/ 1237298 h 2674620"/>
                <a:gd name="connsiteX2399" fmla="*/ 2510790 w 3511867"/>
                <a:gd name="connsiteY2399" fmla="*/ 1244918 h 2674620"/>
                <a:gd name="connsiteX2400" fmla="*/ 2524125 w 3511867"/>
                <a:gd name="connsiteY2400" fmla="*/ 1243013 h 2674620"/>
                <a:gd name="connsiteX2401" fmla="*/ 2539365 w 3511867"/>
                <a:gd name="connsiteY2401" fmla="*/ 1244918 h 2674620"/>
                <a:gd name="connsiteX2402" fmla="*/ 2546985 w 3511867"/>
                <a:gd name="connsiteY2402" fmla="*/ 1252538 h 2674620"/>
                <a:gd name="connsiteX2403" fmla="*/ 2552700 w 3511867"/>
                <a:gd name="connsiteY2403" fmla="*/ 1260158 h 2674620"/>
                <a:gd name="connsiteX2404" fmla="*/ 2566988 w 3511867"/>
                <a:gd name="connsiteY2404" fmla="*/ 1277302 h 2674620"/>
                <a:gd name="connsiteX2405" fmla="*/ 2565083 w 3511867"/>
                <a:gd name="connsiteY2405" fmla="*/ 1286827 h 2674620"/>
                <a:gd name="connsiteX2406" fmla="*/ 2570798 w 3511867"/>
                <a:gd name="connsiteY2406" fmla="*/ 1287780 h 2674620"/>
                <a:gd name="connsiteX2407" fmla="*/ 2577465 w 3511867"/>
                <a:gd name="connsiteY2407" fmla="*/ 1279208 h 2674620"/>
                <a:gd name="connsiteX2408" fmla="*/ 2591753 w 3511867"/>
                <a:gd name="connsiteY2408" fmla="*/ 1279208 h 2674620"/>
                <a:gd name="connsiteX2409" fmla="*/ 2597468 w 3511867"/>
                <a:gd name="connsiteY2409" fmla="*/ 1292543 h 2674620"/>
                <a:gd name="connsiteX2410" fmla="*/ 2597468 w 3511867"/>
                <a:gd name="connsiteY2410" fmla="*/ 1303973 h 2674620"/>
                <a:gd name="connsiteX2411" fmla="*/ 2608898 w 3511867"/>
                <a:gd name="connsiteY2411" fmla="*/ 1314450 h 2674620"/>
                <a:gd name="connsiteX2412" fmla="*/ 2602230 w 3511867"/>
                <a:gd name="connsiteY2412" fmla="*/ 1321118 h 2674620"/>
                <a:gd name="connsiteX2413" fmla="*/ 2607945 w 3511867"/>
                <a:gd name="connsiteY2413" fmla="*/ 1327785 h 2674620"/>
                <a:gd name="connsiteX2414" fmla="*/ 2619375 w 3511867"/>
                <a:gd name="connsiteY2414" fmla="*/ 1335405 h 2674620"/>
                <a:gd name="connsiteX2415" fmla="*/ 2619375 w 3511867"/>
                <a:gd name="connsiteY2415" fmla="*/ 1343025 h 2674620"/>
                <a:gd name="connsiteX2416" fmla="*/ 2630805 w 3511867"/>
                <a:gd name="connsiteY2416" fmla="*/ 1346835 h 2674620"/>
                <a:gd name="connsiteX2417" fmla="*/ 2662238 w 3511867"/>
                <a:gd name="connsiteY2417" fmla="*/ 1344930 h 2674620"/>
                <a:gd name="connsiteX2418" fmla="*/ 2680335 w 3511867"/>
                <a:gd name="connsiteY2418" fmla="*/ 1347788 h 2674620"/>
                <a:gd name="connsiteX2419" fmla="*/ 2693670 w 3511867"/>
                <a:gd name="connsiteY2419" fmla="*/ 1350645 h 2674620"/>
                <a:gd name="connsiteX2420" fmla="*/ 2700338 w 3511867"/>
                <a:gd name="connsiteY2420" fmla="*/ 1355408 h 2674620"/>
                <a:gd name="connsiteX2421" fmla="*/ 2710815 w 3511867"/>
                <a:gd name="connsiteY2421" fmla="*/ 1356360 h 2674620"/>
                <a:gd name="connsiteX2422" fmla="*/ 2724150 w 3511867"/>
                <a:gd name="connsiteY2422" fmla="*/ 1361123 h 2674620"/>
                <a:gd name="connsiteX2423" fmla="*/ 2731770 w 3511867"/>
                <a:gd name="connsiteY2423" fmla="*/ 1371600 h 2674620"/>
                <a:gd name="connsiteX2424" fmla="*/ 2741295 w 3511867"/>
                <a:gd name="connsiteY2424" fmla="*/ 1377315 h 2674620"/>
                <a:gd name="connsiteX2425" fmla="*/ 2750820 w 3511867"/>
                <a:gd name="connsiteY2425" fmla="*/ 1388745 h 2674620"/>
                <a:gd name="connsiteX2426" fmla="*/ 2753678 w 3511867"/>
                <a:gd name="connsiteY2426" fmla="*/ 1396365 h 2674620"/>
                <a:gd name="connsiteX2427" fmla="*/ 2747963 w 3511867"/>
                <a:gd name="connsiteY2427" fmla="*/ 1405890 h 2674620"/>
                <a:gd name="connsiteX2428" fmla="*/ 2732723 w 3511867"/>
                <a:gd name="connsiteY2428" fmla="*/ 1406843 h 2674620"/>
                <a:gd name="connsiteX2429" fmla="*/ 2717483 w 3511867"/>
                <a:gd name="connsiteY2429" fmla="*/ 1399223 h 2674620"/>
                <a:gd name="connsiteX2430" fmla="*/ 2704148 w 3511867"/>
                <a:gd name="connsiteY2430" fmla="*/ 1387793 h 2674620"/>
                <a:gd name="connsiteX2431" fmla="*/ 2696528 w 3511867"/>
                <a:gd name="connsiteY2431" fmla="*/ 1383983 h 2674620"/>
                <a:gd name="connsiteX2432" fmla="*/ 2697480 w 3511867"/>
                <a:gd name="connsiteY2432" fmla="*/ 1393508 h 2674620"/>
                <a:gd name="connsiteX2433" fmla="*/ 2705100 w 3511867"/>
                <a:gd name="connsiteY2433" fmla="*/ 1401127 h 2674620"/>
                <a:gd name="connsiteX2434" fmla="*/ 2710815 w 3511867"/>
                <a:gd name="connsiteY2434" fmla="*/ 1412558 h 2674620"/>
                <a:gd name="connsiteX2435" fmla="*/ 2700338 w 3511867"/>
                <a:gd name="connsiteY2435" fmla="*/ 1422083 h 2674620"/>
                <a:gd name="connsiteX2436" fmla="*/ 2692718 w 3511867"/>
                <a:gd name="connsiteY2436" fmla="*/ 1426845 h 2674620"/>
                <a:gd name="connsiteX2437" fmla="*/ 2694623 w 3511867"/>
                <a:gd name="connsiteY2437" fmla="*/ 1437323 h 2674620"/>
                <a:gd name="connsiteX2438" fmla="*/ 2693670 w 3511867"/>
                <a:gd name="connsiteY2438" fmla="*/ 1451610 h 2674620"/>
                <a:gd name="connsiteX2439" fmla="*/ 2687003 w 3511867"/>
                <a:gd name="connsiteY2439" fmla="*/ 1461135 h 2674620"/>
                <a:gd name="connsiteX2440" fmla="*/ 2676525 w 3511867"/>
                <a:gd name="connsiteY2440" fmla="*/ 1470660 h 2674620"/>
                <a:gd name="connsiteX2441" fmla="*/ 2670810 w 3511867"/>
                <a:gd name="connsiteY2441" fmla="*/ 1482090 h 2674620"/>
                <a:gd name="connsiteX2442" fmla="*/ 2667953 w 3511867"/>
                <a:gd name="connsiteY2442" fmla="*/ 1491615 h 2674620"/>
                <a:gd name="connsiteX2443" fmla="*/ 2656523 w 3511867"/>
                <a:gd name="connsiteY2443" fmla="*/ 1494473 h 2674620"/>
                <a:gd name="connsiteX2444" fmla="*/ 2651760 w 3511867"/>
                <a:gd name="connsiteY2444" fmla="*/ 1503998 h 2674620"/>
                <a:gd name="connsiteX2445" fmla="*/ 2664143 w 3511867"/>
                <a:gd name="connsiteY2445" fmla="*/ 1505902 h 2674620"/>
                <a:gd name="connsiteX2446" fmla="*/ 2675573 w 3511867"/>
                <a:gd name="connsiteY2446" fmla="*/ 1501140 h 2674620"/>
                <a:gd name="connsiteX2447" fmla="*/ 2686050 w 3511867"/>
                <a:gd name="connsiteY2447" fmla="*/ 1493520 h 2674620"/>
                <a:gd name="connsiteX2448" fmla="*/ 2700338 w 3511867"/>
                <a:gd name="connsiteY2448" fmla="*/ 1490663 h 2674620"/>
                <a:gd name="connsiteX2449" fmla="*/ 2705100 w 3511867"/>
                <a:gd name="connsiteY2449" fmla="*/ 1484948 h 2674620"/>
                <a:gd name="connsiteX2450" fmla="*/ 2715578 w 3511867"/>
                <a:gd name="connsiteY2450" fmla="*/ 1481138 h 2674620"/>
                <a:gd name="connsiteX2451" fmla="*/ 2725103 w 3511867"/>
                <a:gd name="connsiteY2451" fmla="*/ 1483043 h 2674620"/>
                <a:gd name="connsiteX2452" fmla="*/ 2735580 w 3511867"/>
                <a:gd name="connsiteY2452" fmla="*/ 1487805 h 2674620"/>
                <a:gd name="connsiteX2453" fmla="*/ 2741295 w 3511867"/>
                <a:gd name="connsiteY2453" fmla="*/ 1481138 h 2674620"/>
                <a:gd name="connsiteX2454" fmla="*/ 2746058 w 3511867"/>
                <a:gd name="connsiteY2454" fmla="*/ 1475423 h 2674620"/>
                <a:gd name="connsiteX2455" fmla="*/ 2752725 w 3511867"/>
                <a:gd name="connsiteY2455" fmla="*/ 1478280 h 2674620"/>
                <a:gd name="connsiteX2456" fmla="*/ 2762250 w 3511867"/>
                <a:gd name="connsiteY2456" fmla="*/ 1476375 h 2674620"/>
                <a:gd name="connsiteX2457" fmla="*/ 2769870 w 3511867"/>
                <a:gd name="connsiteY2457" fmla="*/ 1475423 h 2674620"/>
                <a:gd name="connsiteX2458" fmla="*/ 2776538 w 3511867"/>
                <a:gd name="connsiteY2458" fmla="*/ 1472565 h 2674620"/>
                <a:gd name="connsiteX2459" fmla="*/ 2770823 w 3511867"/>
                <a:gd name="connsiteY2459" fmla="*/ 1465898 h 2674620"/>
                <a:gd name="connsiteX2460" fmla="*/ 2754630 w 3511867"/>
                <a:gd name="connsiteY2460" fmla="*/ 1463040 h 2674620"/>
                <a:gd name="connsiteX2461" fmla="*/ 2753678 w 3511867"/>
                <a:gd name="connsiteY2461" fmla="*/ 1457325 h 2674620"/>
                <a:gd name="connsiteX2462" fmla="*/ 2765108 w 3511867"/>
                <a:gd name="connsiteY2462" fmla="*/ 1451610 h 2674620"/>
                <a:gd name="connsiteX2463" fmla="*/ 2772728 w 3511867"/>
                <a:gd name="connsiteY2463" fmla="*/ 1443990 h 2674620"/>
                <a:gd name="connsiteX2464" fmla="*/ 2772728 w 3511867"/>
                <a:gd name="connsiteY2464" fmla="*/ 1437323 h 2674620"/>
                <a:gd name="connsiteX2465" fmla="*/ 2787015 w 3511867"/>
                <a:gd name="connsiteY2465" fmla="*/ 1435418 h 2674620"/>
                <a:gd name="connsiteX2466" fmla="*/ 2795588 w 3511867"/>
                <a:gd name="connsiteY2466" fmla="*/ 1438275 h 2674620"/>
                <a:gd name="connsiteX2467" fmla="*/ 2813685 w 3511867"/>
                <a:gd name="connsiteY2467" fmla="*/ 1431608 h 2674620"/>
                <a:gd name="connsiteX2468" fmla="*/ 2822258 w 3511867"/>
                <a:gd name="connsiteY2468" fmla="*/ 1432560 h 2674620"/>
                <a:gd name="connsiteX2469" fmla="*/ 2827973 w 3511867"/>
                <a:gd name="connsiteY2469" fmla="*/ 1437323 h 2674620"/>
                <a:gd name="connsiteX2470" fmla="*/ 2841308 w 3511867"/>
                <a:gd name="connsiteY2470" fmla="*/ 1436370 h 2674620"/>
                <a:gd name="connsiteX2471" fmla="*/ 2847975 w 3511867"/>
                <a:gd name="connsiteY2471" fmla="*/ 1432560 h 2674620"/>
                <a:gd name="connsiteX2472" fmla="*/ 2856548 w 3511867"/>
                <a:gd name="connsiteY2472" fmla="*/ 1421130 h 2674620"/>
                <a:gd name="connsiteX2473" fmla="*/ 2867978 w 3511867"/>
                <a:gd name="connsiteY2473" fmla="*/ 1414463 h 2674620"/>
                <a:gd name="connsiteX2474" fmla="*/ 2882265 w 3511867"/>
                <a:gd name="connsiteY2474" fmla="*/ 1408748 h 2674620"/>
                <a:gd name="connsiteX2475" fmla="*/ 2896553 w 3511867"/>
                <a:gd name="connsiteY2475" fmla="*/ 1398270 h 2674620"/>
                <a:gd name="connsiteX2476" fmla="*/ 2901315 w 3511867"/>
                <a:gd name="connsiteY2476" fmla="*/ 1397318 h 2674620"/>
                <a:gd name="connsiteX2477" fmla="*/ 2874645 w 3511867"/>
                <a:gd name="connsiteY2477" fmla="*/ 1424940 h 2674620"/>
                <a:gd name="connsiteX2478" fmla="*/ 2864168 w 3511867"/>
                <a:gd name="connsiteY2478" fmla="*/ 1431608 h 2674620"/>
                <a:gd name="connsiteX2479" fmla="*/ 2864168 w 3511867"/>
                <a:gd name="connsiteY2479" fmla="*/ 1443038 h 2674620"/>
                <a:gd name="connsiteX2480" fmla="*/ 2860358 w 3511867"/>
                <a:gd name="connsiteY2480" fmla="*/ 1452563 h 2674620"/>
                <a:gd name="connsiteX2481" fmla="*/ 2853690 w 3511867"/>
                <a:gd name="connsiteY2481" fmla="*/ 1457325 h 2674620"/>
                <a:gd name="connsiteX2482" fmla="*/ 2846070 w 3511867"/>
                <a:gd name="connsiteY2482" fmla="*/ 1459230 h 2674620"/>
                <a:gd name="connsiteX2483" fmla="*/ 2834640 w 3511867"/>
                <a:gd name="connsiteY2483" fmla="*/ 1465898 h 2674620"/>
                <a:gd name="connsiteX2484" fmla="*/ 2816543 w 3511867"/>
                <a:gd name="connsiteY2484" fmla="*/ 1460183 h 2674620"/>
                <a:gd name="connsiteX2485" fmla="*/ 2801303 w 3511867"/>
                <a:gd name="connsiteY2485" fmla="*/ 1459230 h 2674620"/>
                <a:gd name="connsiteX2486" fmla="*/ 2784158 w 3511867"/>
                <a:gd name="connsiteY2486" fmla="*/ 1460183 h 2674620"/>
                <a:gd name="connsiteX2487" fmla="*/ 2783205 w 3511867"/>
                <a:gd name="connsiteY2487" fmla="*/ 1477327 h 2674620"/>
                <a:gd name="connsiteX2488" fmla="*/ 2773680 w 3511867"/>
                <a:gd name="connsiteY2488" fmla="*/ 1487805 h 2674620"/>
                <a:gd name="connsiteX2489" fmla="*/ 2759393 w 3511867"/>
                <a:gd name="connsiteY2489" fmla="*/ 1493520 h 2674620"/>
                <a:gd name="connsiteX2490" fmla="*/ 2753678 w 3511867"/>
                <a:gd name="connsiteY2490" fmla="*/ 1504950 h 2674620"/>
                <a:gd name="connsiteX2491" fmla="*/ 2740343 w 3511867"/>
                <a:gd name="connsiteY2491" fmla="*/ 1508760 h 2674620"/>
                <a:gd name="connsiteX2492" fmla="*/ 2727008 w 3511867"/>
                <a:gd name="connsiteY2492" fmla="*/ 1514475 h 2674620"/>
                <a:gd name="connsiteX2493" fmla="*/ 2716530 w 3511867"/>
                <a:gd name="connsiteY2493" fmla="*/ 1514475 h 2674620"/>
                <a:gd name="connsiteX2494" fmla="*/ 2707005 w 3511867"/>
                <a:gd name="connsiteY2494" fmla="*/ 1522095 h 2674620"/>
                <a:gd name="connsiteX2495" fmla="*/ 2677478 w 3511867"/>
                <a:gd name="connsiteY2495" fmla="*/ 1528763 h 2674620"/>
                <a:gd name="connsiteX2496" fmla="*/ 2657475 w 3511867"/>
                <a:gd name="connsiteY2496" fmla="*/ 1525905 h 2674620"/>
                <a:gd name="connsiteX2497" fmla="*/ 2646045 w 3511867"/>
                <a:gd name="connsiteY2497" fmla="*/ 1522095 h 2674620"/>
                <a:gd name="connsiteX2498" fmla="*/ 2635568 w 3511867"/>
                <a:gd name="connsiteY2498" fmla="*/ 1517333 h 2674620"/>
                <a:gd name="connsiteX2499" fmla="*/ 2634615 w 3511867"/>
                <a:gd name="connsiteY2499" fmla="*/ 1514475 h 2674620"/>
                <a:gd name="connsiteX2500" fmla="*/ 2641283 w 3511867"/>
                <a:gd name="connsiteY2500" fmla="*/ 1506855 h 2674620"/>
                <a:gd name="connsiteX2501" fmla="*/ 2658428 w 3511867"/>
                <a:gd name="connsiteY2501" fmla="*/ 1479233 h 2674620"/>
                <a:gd name="connsiteX2502" fmla="*/ 2665095 w 3511867"/>
                <a:gd name="connsiteY2502" fmla="*/ 1474470 h 2674620"/>
                <a:gd name="connsiteX2503" fmla="*/ 2667953 w 3511867"/>
                <a:gd name="connsiteY2503" fmla="*/ 1464945 h 2674620"/>
                <a:gd name="connsiteX2504" fmla="*/ 2665095 w 3511867"/>
                <a:gd name="connsiteY2504" fmla="*/ 1451610 h 2674620"/>
                <a:gd name="connsiteX2505" fmla="*/ 2664143 w 3511867"/>
                <a:gd name="connsiteY2505" fmla="*/ 1439227 h 2674620"/>
                <a:gd name="connsiteX2506" fmla="*/ 2656523 w 3511867"/>
                <a:gd name="connsiteY2506" fmla="*/ 1432560 h 2674620"/>
                <a:gd name="connsiteX2507" fmla="*/ 2650808 w 3511867"/>
                <a:gd name="connsiteY2507" fmla="*/ 1427798 h 2674620"/>
                <a:gd name="connsiteX2508" fmla="*/ 2642235 w 3511867"/>
                <a:gd name="connsiteY2508" fmla="*/ 1437323 h 2674620"/>
                <a:gd name="connsiteX2509" fmla="*/ 2630805 w 3511867"/>
                <a:gd name="connsiteY2509" fmla="*/ 1446848 h 2674620"/>
                <a:gd name="connsiteX2510" fmla="*/ 2620328 w 3511867"/>
                <a:gd name="connsiteY2510" fmla="*/ 1439227 h 2674620"/>
                <a:gd name="connsiteX2511" fmla="*/ 2630805 w 3511867"/>
                <a:gd name="connsiteY2511" fmla="*/ 1433513 h 2674620"/>
                <a:gd name="connsiteX2512" fmla="*/ 2641283 w 3511867"/>
                <a:gd name="connsiteY2512" fmla="*/ 1428750 h 2674620"/>
                <a:gd name="connsiteX2513" fmla="*/ 2643188 w 3511867"/>
                <a:gd name="connsiteY2513" fmla="*/ 1421130 h 2674620"/>
                <a:gd name="connsiteX2514" fmla="*/ 2644140 w 3511867"/>
                <a:gd name="connsiteY2514" fmla="*/ 1390650 h 2674620"/>
                <a:gd name="connsiteX2515" fmla="*/ 2639378 w 3511867"/>
                <a:gd name="connsiteY2515" fmla="*/ 1376363 h 2674620"/>
                <a:gd name="connsiteX2516" fmla="*/ 2621280 w 3511867"/>
                <a:gd name="connsiteY2516" fmla="*/ 1368743 h 2674620"/>
                <a:gd name="connsiteX2517" fmla="*/ 2606040 w 3511867"/>
                <a:gd name="connsiteY2517" fmla="*/ 1366838 h 2674620"/>
                <a:gd name="connsiteX2518" fmla="*/ 2598420 w 3511867"/>
                <a:gd name="connsiteY2518" fmla="*/ 1363980 h 2674620"/>
                <a:gd name="connsiteX2519" fmla="*/ 2592705 w 3511867"/>
                <a:gd name="connsiteY2519" fmla="*/ 1369695 h 2674620"/>
                <a:gd name="connsiteX2520" fmla="*/ 2585085 w 3511867"/>
                <a:gd name="connsiteY2520" fmla="*/ 1381125 h 2674620"/>
                <a:gd name="connsiteX2521" fmla="*/ 2582228 w 3511867"/>
                <a:gd name="connsiteY2521" fmla="*/ 1391602 h 2674620"/>
                <a:gd name="connsiteX2522" fmla="*/ 2575560 w 3511867"/>
                <a:gd name="connsiteY2522" fmla="*/ 1399223 h 2674620"/>
                <a:gd name="connsiteX2523" fmla="*/ 2567940 w 3511867"/>
                <a:gd name="connsiteY2523" fmla="*/ 1393508 h 2674620"/>
                <a:gd name="connsiteX2524" fmla="*/ 2560320 w 3511867"/>
                <a:gd name="connsiteY2524" fmla="*/ 1400175 h 2674620"/>
                <a:gd name="connsiteX2525" fmla="*/ 2552700 w 3511867"/>
                <a:gd name="connsiteY2525" fmla="*/ 1409700 h 2674620"/>
                <a:gd name="connsiteX2526" fmla="*/ 2551748 w 3511867"/>
                <a:gd name="connsiteY2526" fmla="*/ 1422083 h 2674620"/>
                <a:gd name="connsiteX2527" fmla="*/ 2549843 w 3511867"/>
                <a:gd name="connsiteY2527" fmla="*/ 1431608 h 2674620"/>
                <a:gd name="connsiteX2528" fmla="*/ 2545080 w 3511867"/>
                <a:gd name="connsiteY2528" fmla="*/ 1444943 h 2674620"/>
                <a:gd name="connsiteX2529" fmla="*/ 2549843 w 3511867"/>
                <a:gd name="connsiteY2529" fmla="*/ 1452563 h 2674620"/>
                <a:gd name="connsiteX2530" fmla="*/ 2558415 w 3511867"/>
                <a:gd name="connsiteY2530" fmla="*/ 1464945 h 2674620"/>
                <a:gd name="connsiteX2531" fmla="*/ 2555558 w 3511867"/>
                <a:gd name="connsiteY2531" fmla="*/ 1483043 h 2674620"/>
                <a:gd name="connsiteX2532" fmla="*/ 2547938 w 3511867"/>
                <a:gd name="connsiteY2532" fmla="*/ 1500188 h 2674620"/>
                <a:gd name="connsiteX2533" fmla="*/ 2545080 w 3511867"/>
                <a:gd name="connsiteY2533" fmla="*/ 1511618 h 2674620"/>
                <a:gd name="connsiteX2534" fmla="*/ 2531745 w 3511867"/>
                <a:gd name="connsiteY2534" fmla="*/ 1519238 h 2674620"/>
                <a:gd name="connsiteX2535" fmla="*/ 2511743 w 3511867"/>
                <a:gd name="connsiteY2535" fmla="*/ 1511618 h 2674620"/>
                <a:gd name="connsiteX2536" fmla="*/ 2505075 w 3511867"/>
                <a:gd name="connsiteY2536" fmla="*/ 1487805 h 2674620"/>
                <a:gd name="connsiteX2537" fmla="*/ 2503170 w 3511867"/>
                <a:gd name="connsiteY2537" fmla="*/ 1468755 h 2674620"/>
                <a:gd name="connsiteX2538" fmla="*/ 2509838 w 3511867"/>
                <a:gd name="connsiteY2538" fmla="*/ 1456373 h 2674620"/>
                <a:gd name="connsiteX2539" fmla="*/ 2507933 w 3511867"/>
                <a:gd name="connsiteY2539" fmla="*/ 1433513 h 2674620"/>
                <a:gd name="connsiteX2540" fmla="*/ 2514600 w 3511867"/>
                <a:gd name="connsiteY2540" fmla="*/ 1423035 h 2674620"/>
                <a:gd name="connsiteX2541" fmla="*/ 2524125 w 3511867"/>
                <a:gd name="connsiteY2541" fmla="*/ 1411605 h 2674620"/>
                <a:gd name="connsiteX2542" fmla="*/ 2529840 w 3511867"/>
                <a:gd name="connsiteY2542" fmla="*/ 1395413 h 2674620"/>
                <a:gd name="connsiteX2543" fmla="*/ 2531745 w 3511867"/>
                <a:gd name="connsiteY2543" fmla="*/ 1383983 h 2674620"/>
                <a:gd name="connsiteX2544" fmla="*/ 2529840 w 3511867"/>
                <a:gd name="connsiteY2544" fmla="*/ 1376363 h 2674620"/>
                <a:gd name="connsiteX2545" fmla="*/ 2515553 w 3511867"/>
                <a:gd name="connsiteY2545" fmla="*/ 1402080 h 2674620"/>
                <a:gd name="connsiteX2546" fmla="*/ 2506980 w 3511867"/>
                <a:gd name="connsiteY2546" fmla="*/ 1410652 h 2674620"/>
                <a:gd name="connsiteX2547" fmla="*/ 2508885 w 3511867"/>
                <a:gd name="connsiteY2547" fmla="*/ 1399223 h 2674620"/>
                <a:gd name="connsiteX2548" fmla="*/ 2517458 w 3511867"/>
                <a:gd name="connsiteY2548" fmla="*/ 1386840 h 2674620"/>
                <a:gd name="connsiteX2549" fmla="*/ 2522220 w 3511867"/>
                <a:gd name="connsiteY2549" fmla="*/ 1376363 h 2674620"/>
                <a:gd name="connsiteX2550" fmla="*/ 2526983 w 3511867"/>
                <a:gd name="connsiteY2550" fmla="*/ 1364933 h 2674620"/>
                <a:gd name="connsiteX2551" fmla="*/ 2540318 w 3511867"/>
                <a:gd name="connsiteY2551" fmla="*/ 1366838 h 2674620"/>
                <a:gd name="connsiteX2552" fmla="*/ 2548890 w 3511867"/>
                <a:gd name="connsiteY2552" fmla="*/ 1367790 h 2674620"/>
                <a:gd name="connsiteX2553" fmla="*/ 2559368 w 3511867"/>
                <a:gd name="connsiteY2553" fmla="*/ 1360170 h 2674620"/>
                <a:gd name="connsiteX2554" fmla="*/ 2568893 w 3511867"/>
                <a:gd name="connsiteY2554" fmla="*/ 1356360 h 2674620"/>
                <a:gd name="connsiteX2555" fmla="*/ 2578418 w 3511867"/>
                <a:gd name="connsiteY2555" fmla="*/ 1356360 h 2674620"/>
                <a:gd name="connsiteX2556" fmla="*/ 2585085 w 3511867"/>
                <a:gd name="connsiteY2556" fmla="*/ 1350645 h 2674620"/>
                <a:gd name="connsiteX2557" fmla="*/ 2595563 w 3511867"/>
                <a:gd name="connsiteY2557" fmla="*/ 1352550 h 2674620"/>
                <a:gd name="connsiteX2558" fmla="*/ 2609850 w 3511867"/>
                <a:gd name="connsiteY2558" fmla="*/ 1353502 h 2674620"/>
                <a:gd name="connsiteX2559" fmla="*/ 2621280 w 3511867"/>
                <a:gd name="connsiteY2559" fmla="*/ 1354455 h 2674620"/>
                <a:gd name="connsiteX2560" fmla="*/ 2626995 w 3511867"/>
                <a:gd name="connsiteY2560" fmla="*/ 1356360 h 2674620"/>
                <a:gd name="connsiteX2561" fmla="*/ 2621280 w 3511867"/>
                <a:gd name="connsiteY2561" fmla="*/ 1348740 h 2674620"/>
                <a:gd name="connsiteX2562" fmla="*/ 2606993 w 3511867"/>
                <a:gd name="connsiteY2562" fmla="*/ 1342073 h 2674620"/>
                <a:gd name="connsiteX2563" fmla="*/ 2599373 w 3511867"/>
                <a:gd name="connsiteY2563" fmla="*/ 1339215 h 2674620"/>
                <a:gd name="connsiteX2564" fmla="*/ 2593658 w 3511867"/>
                <a:gd name="connsiteY2564" fmla="*/ 1332548 h 2674620"/>
                <a:gd name="connsiteX2565" fmla="*/ 2579370 w 3511867"/>
                <a:gd name="connsiteY2565" fmla="*/ 1331595 h 2674620"/>
                <a:gd name="connsiteX2566" fmla="*/ 2564130 w 3511867"/>
                <a:gd name="connsiteY2566" fmla="*/ 1333500 h 2674620"/>
                <a:gd name="connsiteX2567" fmla="*/ 2549843 w 3511867"/>
                <a:gd name="connsiteY2567" fmla="*/ 1341120 h 2674620"/>
                <a:gd name="connsiteX2568" fmla="*/ 2538413 w 3511867"/>
                <a:gd name="connsiteY2568" fmla="*/ 1339215 h 2674620"/>
                <a:gd name="connsiteX2569" fmla="*/ 2527935 w 3511867"/>
                <a:gd name="connsiteY2569" fmla="*/ 1333500 h 2674620"/>
                <a:gd name="connsiteX2570" fmla="*/ 2512695 w 3511867"/>
                <a:gd name="connsiteY2570" fmla="*/ 1323975 h 2674620"/>
                <a:gd name="connsiteX2571" fmla="*/ 2496503 w 3511867"/>
                <a:gd name="connsiteY2571" fmla="*/ 1319213 h 2674620"/>
                <a:gd name="connsiteX2572" fmla="*/ 2488883 w 3511867"/>
                <a:gd name="connsiteY2572" fmla="*/ 1317308 h 2674620"/>
                <a:gd name="connsiteX2573" fmla="*/ 2506980 w 3511867"/>
                <a:gd name="connsiteY2573" fmla="*/ 1306830 h 2674620"/>
                <a:gd name="connsiteX2574" fmla="*/ 2512695 w 3511867"/>
                <a:gd name="connsiteY2574" fmla="*/ 1299210 h 2674620"/>
                <a:gd name="connsiteX2575" fmla="*/ 2494598 w 3511867"/>
                <a:gd name="connsiteY2575" fmla="*/ 1298258 h 2674620"/>
                <a:gd name="connsiteX2576" fmla="*/ 2479358 w 3511867"/>
                <a:gd name="connsiteY2576" fmla="*/ 1308735 h 2674620"/>
                <a:gd name="connsiteX2577" fmla="*/ 2465070 w 3511867"/>
                <a:gd name="connsiteY2577" fmla="*/ 1320165 h 2674620"/>
                <a:gd name="connsiteX2578" fmla="*/ 2453640 w 3511867"/>
                <a:gd name="connsiteY2578" fmla="*/ 1329690 h 2674620"/>
                <a:gd name="connsiteX2579" fmla="*/ 2440305 w 3511867"/>
                <a:gd name="connsiteY2579" fmla="*/ 1330643 h 2674620"/>
                <a:gd name="connsiteX2580" fmla="*/ 2432685 w 3511867"/>
                <a:gd name="connsiteY2580" fmla="*/ 1333500 h 2674620"/>
                <a:gd name="connsiteX2581" fmla="*/ 2421255 w 3511867"/>
                <a:gd name="connsiteY2581" fmla="*/ 1331595 h 2674620"/>
                <a:gd name="connsiteX2582" fmla="*/ 2413635 w 3511867"/>
                <a:gd name="connsiteY2582" fmla="*/ 1327785 h 2674620"/>
                <a:gd name="connsiteX2583" fmla="*/ 2415540 w 3511867"/>
                <a:gd name="connsiteY2583" fmla="*/ 1322070 h 2674620"/>
                <a:gd name="connsiteX2584" fmla="*/ 2404110 w 3511867"/>
                <a:gd name="connsiteY2584" fmla="*/ 1321118 h 2674620"/>
                <a:gd name="connsiteX2585" fmla="*/ 2398395 w 3511867"/>
                <a:gd name="connsiteY2585" fmla="*/ 1327785 h 2674620"/>
                <a:gd name="connsiteX2586" fmla="*/ 2383155 w 3511867"/>
                <a:gd name="connsiteY2586" fmla="*/ 1332548 h 2674620"/>
                <a:gd name="connsiteX2587" fmla="*/ 2377440 w 3511867"/>
                <a:gd name="connsiteY2587" fmla="*/ 1331595 h 2674620"/>
                <a:gd name="connsiteX2588" fmla="*/ 2376488 w 3511867"/>
                <a:gd name="connsiteY2588" fmla="*/ 1326833 h 2674620"/>
                <a:gd name="connsiteX2589" fmla="*/ 2389823 w 3511867"/>
                <a:gd name="connsiteY2589" fmla="*/ 1311593 h 2674620"/>
                <a:gd name="connsiteX2590" fmla="*/ 1562100 w 3511867"/>
                <a:gd name="connsiteY2590" fmla="*/ 473392 h 2674620"/>
                <a:gd name="connsiteX2591" fmla="*/ 1564958 w 3511867"/>
                <a:gd name="connsiteY2591" fmla="*/ 476250 h 2674620"/>
                <a:gd name="connsiteX2592" fmla="*/ 1569720 w 3511867"/>
                <a:gd name="connsiteY2592" fmla="*/ 477203 h 2674620"/>
                <a:gd name="connsiteX2593" fmla="*/ 1577340 w 3511867"/>
                <a:gd name="connsiteY2593" fmla="*/ 478155 h 2674620"/>
                <a:gd name="connsiteX2594" fmla="*/ 1578293 w 3511867"/>
                <a:gd name="connsiteY2594" fmla="*/ 482917 h 2674620"/>
                <a:gd name="connsiteX2595" fmla="*/ 1566863 w 3511867"/>
                <a:gd name="connsiteY2595" fmla="*/ 485775 h 2674620"/>
                <a:gd name="connsiteX2596" fmla="*/ 1558290 w 3511867"/>
                <a:gd name="connsiteY2596" fmla="*/ 483870 h 2674620"/>
                <a:gd name="connsiteX2597" fmla="*/ 1552575 w 3511867"/>
                <a:gd name="connsiteY2597" fmla="*/ 480060 h 2674620"/>
                <a:gd name="connsiteX2598" fmla="*/ 1546860 w 3511867"/>
                <a:gd name="connsiteY2598" fmla="*/ 477203 h 2674620"/>
                <a:gd name="connsiteX2599" fmla="*/ 1541145 w 3511867"/>
                <a:gd name="connsiteY2599" fmla="*/ 476250 h 2674620"/>
                <a:gd name="connsiteX2600" fmla="*/ 1536383 w 3511867"/>
                <a:gd name="connsiteY2600" fmla="*/ 477203 h 2674620"/>
                <a:gd name="connsiteX2601" fmla="*/ 1530668 w 3511867"/>
                <a:gd name="connsiteY2601" fmla="*/ 477203 h 2674620"/>
                <a:gd name="connsiteX2602" fmla="*/ 1523048 w 3511867"/>
                <a:gd name="connsiteY2602" fmla="*/ 478155 h 2674620"/>
                <a:gd name="connsiteX2603" fmla="*/ 1520190 w 3511867"/>
                <a:gd name="connsiteY2603" fmla="*/ 480060 h 2674620"/>
                <a:gd name="connsiteX2604" fmla="*/ 1514475 w 3511867"/>
                <a:gd name="connsiteY2604" fmla="*/ 485775 h 2674620"/>
                <a:gd name="connsiteX2605" fmla="*/ 1511618 w 3511867"/>
                <a:gd name="connsiteY2605" fmla="*/ 487680 h 2674620"/>
                <a:gd name="connsiteX2606" fmla="*/ 1520190 w 3511867"/>
                <a:gd name="connsiteY2606" fmla="*/ 491490 h 2674620"/>
                <a:gd name="connsiteX2607" fmla="*/ 1525905 w 3511867"/>
                <a:gd name="connsiteY2607" fmla="*/ 498157 h 2674620"/>
                <a:gd name="connsiteX2608" fmla="*/ 1524000 w 3511867"/>
                <a:gd name="connsiteY2608" fmla="*/ 501967 h 2674620"/>
                <a:gd name="connsiteX2609" fmla="*/ 1515428 w 3511867"/>
                <a:gd name="connsiteY2609" fmla="*/ 501967 h 2674620"/>
                <a:gd name="connsiteX2610" fmla="*/ 1510665 w 3511867"/>
                <a:gd name="connsiteY2610" fmla="*/ 502920 h 2674620"/>
                <a:gd name="connsiteX2611" fmla="*/ 1507808 w 3511867"/>
                <a:gd name="connsiteY2611" fmla="*/ 507682 h 2674620"/>
                <a:gd name="connsiteX2612" fmla="*/ 1504950 w 3511867"/>
                <a:gd name="connsiteY2612" fmla="*/ 509588 h 2674620"/>
                <a:gd name="connsiteX2613" fmla="*/ 1499235 w 3511867"/>
                <a:gd name="connsiteY2613" fmla="*/ 512445 h 2674620"/>
                <a:gd name="connsiteX2614" fmla="*/ 1488758 w 3511867"/>
                <a:gd name="connsiteY2614" fmla="*/ 521970 h 2674620"/>
                <a:gd name="connsiteX2615" fmla="*/ 1480185 w 3511867"/>
                <a:gd name="connsiteY2615" fmla="*/ 523875 h 2674620"/>
                <a:gd name="connsiteX2616" fmla="*/ 1470660 w 3511867"/>
                <a:gd name="connsiteY2616" fmla="*/ 527685 h 2674620"/>
                <a:gd name="connsiteX2617" fmla="*/ 1463993 w 3511867"/>
                <a:gd name="connsiteY2617" fmla="*/ 525780 h 2674620"/>
                <a:gd name="connsiteX2618" fmla="*/ 1464945 w 3511867"/>
                <a:gd name="connsiteY2618" fmla="*/ 521970 h 2674620"/>
                <a:gd name="connsiteX2619" fmla="*/ 1470660 w 3511867"/>
                <a:gd name="connsiteY2619" fmla="*/ 518160 h 2674620"/>
                <a:gd name="connsiteX2620" fmla="*/ 1478280 w 3511867"/>
                <a:gd name="connsiteY2620" fmla="*/ 516255 h 2674620"/>
                <a:gd name="connsiteX2621" fmla="*/ 1483995 w 3511867"/>
                <a:gd name="connsiteY2621" fmla="*/ 514350 h 2674620"/>
                <a:gd name="connsiteX2622" fmla="*/ 1492568 w 3511867"/>
                <a:gd name="connsiteY2622" fmla="*/ 510540 h 2674620"/>
                <a:gd name="connsiteX2623" fmla="*/ 1495425 w 3511867"/>
                <a:gd name="connsiteY2623" fmla="*/ 504825 h 2674620"/>
                <a:gd name="connsiteX2624" fmla="*/ 1501140 w 3511867"/>
                <a:gd name="connsiteY2624" fmla="*/ 502920 h 2674620"/>
                <a:gd name="connsiteX2625" fmla="*/ 1503998 w 3511867"/>
                <a:gd name="connsiteY2625" fmla="*/ 498157 h 2674620"/>
                <a:gd name="connsiteX2626" fmla="*/ 1503998 w 3511867"/>
                <a:gd name="connsiteY2626" fmla="*/ 495300 h 2674620"/>
                <a:gd name="connsiteX2627" fmla="*/ 1503045 w 3511867"/>
                <a:gd name="connsiteY2627" fmla="*/ 491490 h 2674620"/>
                <a:gd name="connsiteX2628" fmla="*/ 1497330 w 3511867"/>
                <a:gd name="connsiteY2628" fmla="*/ 487680 h 2674620"/>
                <a:gd name="connsiteX2629" fmla="*/ 1487805 w 3511867"/>
                <a:gd name="connsiteY2629" fmla="*/ 488632 h 2674620"/>
                <a:gd name="connsiteX2630" fmla="*/ 1482090 w 3511867"/>
                <a:gd name="connsiteY2630" fmla="*/ 491490 h 2674620"/>
                <a:gd name="connsiteX2631" fmla="*/ 1474470 w 3511867"/>
                <a:gd name="connsiteY2631" fmla="*/ 493395 h 2674620"/>
                <a:gd name="connsiteX2632" fmla="*/ 1471613 w 3511867"/>
                <a:gd name="connsiteY2632" fmla="*/ 496253 h 2674620"/>
                <a:gd name="connsiteX2633" fmla="*/ 1467803 w 3511867"/>
                <a:gd name="connsiteY2633" fmla="*/ 501967 h 2674620"/>
                <a:gd name="connsiteX2634" fmla="*/ 1463040 w 3511867"/>
                <a:gd name="connsiteY2634" fmla="*/ 507682 h 2674620"/>
                <a:gd name="connsiteX2635" fmla="*/ 1461135 w 3511867"/>
                <a:gd name="connsiteY2635" fmla="*/ 513397 h 2674620"/>
                <a:gd name="connsiteX2636" fmla="*/ 1459230 w 3511867"/>
                <a:gd name="connsiteY2636" fmla="*/ 516255 h 2674620"/>
                <a:gd name="connsiteX2637" fmla="*/ 1455420 w 3511867"/>
                <a:gd name="connsiteY2637" fmla="*/ 521017 h 2674620"/>
                <a:gd name="connsiteX2638" fmla="*/ 1449705 w 3511867"/>
                <a:gd name="connsiteY2638" fmla="*/ 521017 h 2674620"/>
                <a:gd name="connsiteX2639" fmla="*/ 1444943 w 3511867"/>
                <a:gd name="connsiteY2639" fmla="*/ 520065 h 2674620"/>
                <a:gd name="connsiteX2640" fmla="*/ 1442085 w 3511867"/>
                <a:gd name="connsiteY2640" fmla="*/ 518160 h 2674620"/>
                <a:gd name="connsiteX2641" fmla="*/ 1435418 w 3511867"/>
                <a:gd name="connsiteY2641" fmla="*/ 518160 h 2674620"/>
                <a:gd name="connsiteX2642" fmla="*/ 1429703 w 3511867"/>
                <a:gd name="connsiteY2642" fmla="*/ 518160 h 2674620"/>
                <a:gd name="connsiteX2643" fmla="*/ 1423035 w 3511867"/>
                <a:gd name="connsiteY2643" fmla="*/ 519113 h 2674620"/>
                <a:gd name="connsiteX2644" fmla="*/ 1415415 w 3511867"/>
                <a:gd name="connsiteY2644" fmla="*/ 518160 h 2674620"/>
                <a:gd name="connsiteX2645" fmla="*/ 1412558 w 3511867"/>
                <a:gd name="connsiteY2645" fmla="*/ 515303 h 2674620"/>
                <a:gd name="connsiteX2646" fmla="*/ 1412558 w 3511867"/>
                <a:gd name="connsiteY2646" fmla="*/ 510540 h 2674620"/>
                <a:gd name="connsiteX2647" fmla="*/ 1418273 w 3511867"/>
                <a:gd name="connsiteY2647" fmla="*/ 510540 h 2674620"/>
                <a:gd name="connsiteX2648" fmla="*/ 1424940 w 3511867"/>
                <a:gd name="connsiteY2648" fmla="*/ 509588 h 2674620"/>
                <a:gd name="connsiteX2649" fmla="*/ 1426845 w 3511867"/>
                <a:gd name="connsiteY2649" fmla="*/ 507682 h 2674620"/>
                <a:gd name="connsiteX2650" fmla="*/ 1428750 w 3511867"/>
                <a:gd name="connsiteY2650" fmla="*/ 502920 h 2674620"/>
                <a:gd name="connsiteX2651" fmla="*/ 1430655 w 3511867"/>
                <a:gd name="connsiteY2651" fmla="*/ 499110 h 2674620"/>
                <a:gd name="connsiteX2652" fmla="*/ 1433513 w 3511867"/>
                <a:gd name="connsiteY2652" fmla="*/ 495300 h 2674620"/>
                <a:gd name="connsiteX2653" fmla="*/ 1445895 w 3511867"/>
                <a:gd name="connsiteY2653" fmla="*/ 486728 h 2674620"/>
                <a:gd name="connsiteX2654" fmla="*/ 1448753 w 3511867"/>
                <a:gd name="connsiteY2654" fmla="*/ 482917 h 2674620"/>
                <a:gd name="connsiteX2655" fmla="*/ 1445895 w 3511867"/>
                <a:gd name="connsiteY2655" fmla="*/ 477203 h 2674620"/>
                <a:gd name="connsiteX2656" fmla="*/ 1438275 w 3511867"/>
                <a:gd name="connsiteY2656" fmla="*/ 476250 h 2674620"/>
                <a:gd name="connsiteX2657" fmla="*/ 1431608 w 3511867"/>
                <a:gd name="connsiteY2657" fmla="*/ 472440 h 2674620"/>
                <a:gd name="connsiteX2658" fmla="*/ 1438275 w 3511867"/>
                <a:gd name="connsiteY2658" fmla="*/ 471488 h 2674620"/>
                <a:gd name="connsiteX2659" fmla="*/ 1447800 w 3511867"/>
                <a:gd name="connsiteY2659" fmla="*/ 470535 h 2674620"/>
                <a:gd name="connsiteX2660" fmla="*/ 1454468 w 3511867"/>
                <a:gd name="connsiteY2660" fmla="*/ 471488 h 2674620"/>
                <a:gd name="connsiteX2661" fmla="*/ 1459230 w 3511867"/>
                <a:gd name="connsiteY2661" fmla="*/ 476250 h 2674620"/>
                <a:gd name="connsiteX2662" fmla="*/ 1467803 w 3511867"/>
                <a:gd name="connsiteY2662" fmla="*/ 476250 h 2674620"/>
                <a:gd name="connsiteX2663" fmla="*/ 1476375 w 3511867"/>
                <a:gd name="connsiteY2663" fmla="*/ 474345 h 2674620"/>
                <a:gd name="connsiteX2664" fmla="*/ 1478280 w 3511867"/>
                <a:gd name="connsiteY2664" fmla="*/ 470535 h 2674620"/>
                <a:gd name="connsiteX2665" fmla="*/ 1467803 w 3511867"/>
                <a:gd name="connsiteY2665" fmla="*/ 464820 h 2674620"/>
                <a:gd name="connsiteX2666" fmla="*/ 1458278 w 3511867"/>
                <a:gd name="connsiteY2666" fmla="*/ 460057 h 2674620"/>
                <a:gd name="connsiteX2667" fmla="*/ 1450658 w 3511867"/>
                <a:gd name="connsiteY2667" fmla="*/ 458153 h 2674620"/>
                <a:gd name="connsiteX2668" fmla="*/ 1443990 w 3511867"/>
                <a:gd name="connsiteY2668" fmla="*/ 457200 h 2674620"/>
                <a:gd name="connsiteX2669" fmla="*/ 1436370 w 3511867"/>
                <a:gd name="connsiteY2669" fmla="*/ 457200 h 2674620"/>
                <a:gd name="connsiteX2670" fmla="*/ 1429703 w 3511867"/>
                <a:gd name="connsiteY2670" fmla="*/ 458153 h 2674620"/>
                <a:gd name="connsiteX2671" fmla="*/ 1422083 w 3511867"/>
                <a:gd name="connsiteY2671" fmla="*/ 461010 h 2674620"/>
                <a:gd name="connsiteX2672" fmla="*/ 1417320 w 3511867"/>
                <a:gd name="connsiteY2672" fmla="*/ 462915 h 2674620"/>
                <a:gd name="connsiteX2673" fmla="*/ 1407795 w 3511867"/>
                <a:gd name="connsiteY2673" fmla="*/ 461963 h 2674620"/>
                <a:gd name="connsiteX2674" fmla="*/ 1402080 w 3511867"/>
                <a:gd name="connsiteY2674" fmla="*/ 461010 h 2674620"/>
                <a:gd name="connsiteX2675" fmla="*/ 1398270 w 3511867"/>
                <a:gd name="connsiteY2675" fmla="*/ 461963 h 2674620"/>
                <a:gd name="connsiteX2676" fmla="*/ 1391603 w 3511867"/>
                <a:gd name="connsiteY2676" fmla="*/ 461963 h 2674620"/>
                <a:gd name="connsiteX2677" fmla="*/ 1386840 w 3511867"/>
                <a:gd name="connsiteY2677" fmla="*/ 464820 h 2674620"/>
                <a:gd name="connsiteX2678" fmla="*/ 1378268 w 3511867"/>
                <a:gd name="connsiteY2678" fmla="*/ 463867 h 2674620"/>
                <a:gd name="connsiteX2679" fmla="*/ 1364933 w 3511867"/>
                <a:gd name="connsiteY2679" fmla="*/ 471488 h 2674620"/>
                <a:gd name="connsiteX2680" fmla="*/ 1354455 w 3511867"/>
                <a:gd name="connsiteY2680" fmla="*/ 463867 h 2674620"/>
                <a:gd name="connsiteX2681" fmla="*/ 1362075 w 3511867"/>
                <a:gd name="connsiteY2681" fmla="*/ 453390 h 2674620"/>
                <a:gd name="connsiteX2682" fmla="*/ 1376363 w 3511867"/>
                <a:gd name="connsiteY2682" fmla="*/ 452438 h 2674620"/>
                <a:gd name="connsiteX2683" fmla="*/ 1388745 w 3511867"/>
                <a:gd name="connsiteY2683" fmla="*/ 452438 h 2674620"/>
                <a:gd name="connsiteX2684" fmla="*/ 1402080 w 3511867"/>
                <a:gd name="connsiteY2684" fmla="*/ 448628 h 2674620"/>
                <a:gd name="connsiteX2685" fmla="*/ 1415415 w 3511867"/>
                <a:gd name="connsiteY2685" fmla="*/ 446722 h 2674620"/>
                <a:gd name="connsiteX2686" fmla="*/ 1430655 w 3511867"/>
                <a:gd name="connsiteY2686" fmla="*/ 438150 h 2674620"/>
                <a:gd name="connsiteX2687" fmla="*/ 1443990 w 3511867"/>
                <a:gd name="connsiteY2687" fmla="*/ 440055 h 2674620"/>
                <a:gd name="connsiteX2688" fmla="*/ 1458278 w 3511867"/>
                <a:gd name="connsiteY2688" fmla="*/ 438150 h 2674620"/>
                <a:gd name="connsiteX2689" fmla="*/ 1479233 w 3511867"/>
                <a:gd name="connsiteY2689" fmla="*/ 427672 h 2674620"/>
                <a:gd name="connsiteX2690" fmla="*/ 1503045 w 3511867"/>
                <a:gd name="connsiteY2690" fmla="*/ 420053 h 2674620"/>
                <a:gd name="connsiteX2691" fmla="*/ 1518285 w 3511867"/>
                <a:gd name="connsiteY2691" fmla="*/ 416242 h 2674620"/>
                <a:gd name="connsiteX2692" fmla="*/ 1533525 w 3511867"/>
                <a:gd name="connsiteY2692" fmla="*/ 422910 h 2674620"/>
                <a:gd name="connsiteX2693" fmla="*/ 1546860 w 3511867"/>
                <a:gd name="connsiteY2693" fmla="*/ 427672 h 2674620"/>
                <a:gd name="connsiteX2694" fmla="*/ 1526858 w 3511867"/>
                <a:gd name="connsiteY2694" fmla="*/ 431482 h 2674620"/>
                <a:gd name="connsiteX2695" fmla="*/ 1513523 w 3511867"/>
                <a:gd name="connsiteY2695" fmla="*/ 436245 h 2674620"/>
                <a:gd name="connsiteX2696" fmla="*/ 1516380 w 3511867"/>
                <a:gd name="connsiteY2696" fmla="*/ 444817 h 2674620"/>
                <a:gd name="connsiteX2697" fmla="*/ 1501140 w 3511867"/>
                <a:gd name="connsiteY2697" fmla="*/ 444817 h 2674620"/>
                <a:gd name="connsiteX2698" fmla="*/ 1517333 w 3511867"/>
                <a:gd name="connsiteY2698" fmla="*/ 450532 h 2674620"/>
                <a:gd name="connsiteX2699" fmla="*/ 1530668 w 3511867"/>
                <a:gd name="connsiteY2699" fmla="*/ 453390 h 2674620"/>
                <a:gd name="connsiteX2700" fmla="*/ 1537335 w 3511867"/>
                <a:gd name="connsiteY2700" fmla="*/ 452438 h 2674620"/>
                <a:gd name="connsiteX2701" fmla="*/ 1544003 w 3511867"/>
                <a:gd name="connsiteY2701" fmla="*/ 452438 h 2674620"/>
                <a:gd name="connsiteX2702" fmla="*/ 1554480 w 3511867"/>
                <a:gd name="connsiteY2702" fmla="*/ 452438 h 2674620"/>
                <a:gd name="connsiteX2703" fmla="*/ 1561148 w 3511867"/>
                <a:gd name="connsiteY2703" fmla="*/ 452438 h 2674620"/>
                <a:gd name="connsiteX2704" fmla="*/ 1568768 w 3511867"/>
                <a:gd name="connsiteY2704" fmla="*/ 449580 h 2674620"/>
                <a:gd name="connsiteX2705" fmla="*/ 1572578 w 3511867"/>
                <a:gd name="connsiteY2705" fmla="*/ 443865 h 2674620"/>
                <a:gd name="connsiteX2706" fmla="*/ 1577340 w 3511867"/>
                <a:gd name="connsiteY2706" fmla="*/ 441960 h 2674620"/>
                <a:gd name="connsiteX2707" fmla="*/ 1582103 w 3511867"/>
                <a:gd name="connsiteY2707" fmla="*/ 438150 h 2674620"/>
                <a:gd name="connsiteX2708" fmla="*/ 1585913 w 3511867"/>
                <a:gd name="connsiteY2708" fmla="*/ 439103 h 2674620"/>
                <a:gd name="connsiteX2709" fmla="*/ 1589723 w 3511867"/>
                <a:gd name="connsiteY2709" fmla="*/ 445770 h 2674620"/>
                <a:gd name="connsiteX2710" fmla="*/ 1590675 w 3511867"/>
                <a:gd name="connsiteY2710" fmla="*/ 451485 h 2674620"/>
                <a:gd name="connsiteX2711" fmla="*/ 1584008 w 3511867"/>
                <a:gd name="connsiteY2711" fmla="*/ 457200 h 2674620"/>
                <a:gd name="connsiteX2712" fmla="*/ 1581150 w 3511867"/>
                <a:gd name="connsiteY2712" fmla="*/ 463867 h 2674620"/>
                <a:gd name="connsiteX2713" fmla="*/ 1576388 w 3511867"/>
                <a:gd name="connsiteY2713" fmla="*/ 468630 h 2674620"/>
                <a:gd name="connsiteX2714" fmla="*/ 1570673 w 3511867"/>
                <a:gd name="connsiteY2714" fmla="*/ 472440 h 2674620"/>
                <a:gd name="connsiteX2715" fmla="*/ 1562100 w 3511867"/>
                <a:gd name="connsiteY2715" fmla="*/ 473392 h 2674620"/>
                <a:gd name="connsiteX2716" fmla="*/ 1850708 w 3511867"/>
                <a:gd name="connsiteY2716" fmla="*/ 632460 h 2674620"/>
                <a:gd name="connsiteX2717" fmla="*/ 1834515 w 3511867"/>
                <a:gd name="connsiteY2717" fmla="*/ 633413 h 2674620"/>
                <a:gd name="connsiteX2718" fmla="*/ 1821180 w 3511867"/>
                <a:gd name="connsiteY2718" fmla="*/ 629602 h 2674620"/>
                <a:gd name="connsiteX2719" fmla="*/ 1810703 w 3511867"/>
                <a:gd name="connsiteY2719" fmla="*/ 632460 h 2674620"/>
                <a:gd name="connsiteX2720" fmla="*/ 1825943 w 3511867"/>
                <a:gd name="connsiteY2720" fmla="*/ 637222 h 2674620"/>
                <a:gd name="connsiteX2721" fmla="*/ 1820228 w 3511867"/>
                <a:gd name="connsiteY2721" fmla="*/ 648652 h 2674620"/>
                <a:gd name="connsiteX2722" fmla="*/ 1812608 w 3511867"/>
                <a:gd name="connsiteY2722" fmla="*/ 646747 h 2674620"/>
                <a:gd name="connsiteX2723" fmla="*/ 1797368 w 3511867"/>
                <a:gd name="connsiteY2723" fmla="*/ 644843 h 2674620"/>
                <a:gd name="connsiteX2724" fmla="*/ 1792605 w 3511867"/>
                <a:gd name="connsiteY2724" fmla="*/ 647700 h 2674620"/>
                <a:gd name="connsiteX2725" fmla="*/ 1777365 w 3511867"/>
                <a:gd name="connsiteY2725" fmla="*/ 650558 h 2674620"/>
                <a:gd name="connsiteX2726" fmla="*/ 1774508 w 3511867"/>
                <a:gd name="connsiteY2726" fmla="*/ 661035 h 2674620"/>
                <a:gd name="connsiteX2727" fmla="*/ 1762125 w 3511867"/>
                <a:gd name="connsiteY2727" fmla="*/ 670560 h 2674620"/>
                <a:gd name="connsiteX2728" fmla="*/ 1749743 w 3511867"/>
                <a:gd name="connsiteY2728" fmla="*/ 681038 h 2674620"/>
                <a:gd name="connsiteX2729" fmla="*/ 1741170 w 3511867"/>
                <a:gd name="connsiteY2729" fmla="*/ 693420 h 2674620"/>
                <a:gd name="connsiteX2730" fmla="*/ 1727835 w 3511867"/>
                <a:gd name="connsiteY2730" fmla="*/ 692468 h 2674620"/>
                <a:gd name="connsiteX2731" fmla="*/ 1714500 w 3511867"/>
                <a:gd name="connsiteY2731" fmla="*/ 691515 h 2674620"/>
                <a:gd name="connsiteX2732" fmla="*/ 1709738 w 3511867"/>
                <a:gd name="connsiteY2732" fmla="*/ 706755 h 2674620"/>
                <a:gd name="connsiteX2733" fmla="*/ 1701165 w 3511867"/>
                <a:gd name="connsiteY2733" fmla="*/ 714375 h 2674620"/>
                <a:gd name="connsiteX2734" fmla="*/ 1689735 w 3511867"/>
                <a:gd name="connsiteY2734" fmla="*/ 716280 h 2674620"/>
                <a:gd name="connsiteX2735" fmla="*/ 1682115 w 3511867"/>
                <a:gd name="connsiteY2735" fmla="*/ 719138 h 2674620"/>
                <a:gd name="connsiteX2736" fmla="*/ 1675448 w 3511867"/>
                <a:gd name="connsiteY2736" fmla="*/ 715327 h 2674620"/>
                <a:gd name="connsiteX2737" fmla="*/ 1659255 w 3511867"/>
                <a:gd name="connsiteY2737" fmla="*/ 718185 h 2674620"/>
                <a:gd name="connsiteX2738" fmla="*/ 1642110 w 3511867"/>
                <a:gd name="connsiteY2738" fmla="*/ 721043 h 2674620"/>
                <a:gd name="connsiteX2739" fmla="*/ 1629728 w 3511867"/>
                <a:gd name="connsiteY2739" fmla="*/ 717233 h 2674620"/>
                <a:gd name="connsiteX2740" fmla="*/ 1620203 w 3511867"/>
                <a:gd name="connsiteY2740" fmla="*/ 711518 h 2674620"/>
                <a:gd name="connsiteX2741" fmla="*/ 1609725 w 3511867"/>
                <a:gd name="connsiteY2741" fmla="*/ 713422 h 2674620"/>
                <a:gd name="connsiteX2742" fmla="*/ 1596390 w 3511867"/>
                <a:gd name="connsiteY2742" fmla="*/ 713422 h 2674620"/>
                <a:gd name="connsiteX2743" fmla="*/ 1586865 w 3511867"/>
                <a:gd name="connsiteY2743" fmla="*/ 703897 h 2674620"/>
                <a:gd name="connsiteX2744" fmla="*/ 1583055 w 3511867"/>
                <a:gd name="connsiteY2744" fmla="*/ 691515 h 2674620"/>
                <a:gd name="connsiteX2745" fmla="*/ 1593533 w 3511867"/>
                <a:gd name="connsiteY2745" fmla="*/ 703897 h 2674620"/>
                <a:gd name="connsiteX2746" fmla="*/ 1606868 w 3511867"/>
                <a:gd name="connsiteY2746" fmla="*/ 704850 h 2674620"/>
                <a:gd name="connsiteX2747" fmla="*/ 1613535 w 3511867"/>
                <a:gd name="connsiteY2747" fmla="*/ 699135 h 2674620"/>
                <a:gd name="connsiteX2748" fmla="*/ 1621155 w 3511867"/>
                <a:gd name="connsiteY2748" fmla="*/ 699135 h 2674620"/>
                <a:gd name="connsiteX2749" fmla="*/ 1634490 w 3511867"/>
                <a:gd name="connsiteY2749" fmla="*/ 701993 h 2674620"/>
                <a:gd name="connsiteX2750" fmla="*/ 1639253 w 3511867"/>
                <a:gd name="connsiteY2750" fmla="*/ 692468 h 2674620"/>
                <a:gd name="connsiteX2751" fmla="*/ 1647825 w 3511867"/>
                <a:gd name="connsiteY2751" fmla="*/ 678180 h 2674620"/>
                <a:gd name="connsiteX2752" fmla="*/ 1661160 w 3511867"/>
                <a:gd name="connsiteY2752" fmla="*/ 679133 h 2674620"/>
                <a:gd name="connsiteX2753" fmla="*/ 1673543 w 3511867"/>
                <a:gd name="connsiteY2753" fmla="*/ 676275 h 2674620"/>
                <a:gd name="connsiteX2754" fmla="*/ 1671638 w 3511867"/>
                <a:gd name="connsiteY2754" fmla="*/ 669608 h 2674620"/>
                <a:gd name="connsiteX2755" fmla="*/ 1664018 w 3511867"/>
                <a:gd name="connsiteY2755" fmla="*/ 661988 h 2674620"/>
                <a:gd name="connsiteX2756" fmla="*/ 1659255 w 3511867"/>
                <a:gd name="connsiteY2756" fmla="*/ 649605 h 2674620"/>
                <a:gd name="connsiteX2757" fmla="*/ 1644968 w 3511867"/>
                <a:gd name="connsiteY2757" fmla="*/ 639127 h 2674620"/>
                <a:gd name="connsiteX2758" fmla="*/ 1635443 w 3511867"/>
                <a:gd name="connsiteY2758" fmla="*/ 630555 h 2674620"/>
                <a:gd name="connsiteX2759" fmla="*/ 1634490 w 3511867"/>
                <a:gd name="connsiteY2759" fmla="*/ 629602 h 2674620"/>
                <a:gd name="connsiteX2760" fmla="*/ 1635443 w 3511867"/>
                <a:gd name="connsiteY2760" fmla="*/ 630555 h 2674620"/>
                <a:gd name="connsiteX2761" fmla="*/ 1641158 w 3511867"/>
                <a:gd name="connsiteY2761" fmla="*/ 630555 h 2674620"/>
                <a:gd name="connsiteX2762" fmla="*/ 1652588 w 3511867"/>
                <a:gd name="connsiteY2762" fmla="*/ 635318 h 2674620"/>
                <a:gd name="connsiteX2763" fmla="*/ 1663065 w 3511867"/>
                <a:gd name="connsiteY2763" fmla="*/ 641985 h 2674620"/>
                <a:gd name="connsiteX2764" fmla="*/ 1671638 w 3511867"/>
                <a:gd name="connsiteY2764" fmla="*/ 644843 h 2674620"/>
                <a:gd name="connsiteX2765" fmla="*/ 1685925 w 3511867"/>
                <a:gd name="connsiteY2765" fmla="*/ 646747 h 2674620"/>
                <a:gd name="connsiteX2766" fmla="*/ 1691640 w 3511867"/>
                <a:gd name="connsiteY2766" fmla="*/ 651510 h 2674620"/>
                <a:gd name="connsiteX2767" fmla="*/ 1699260 w 3511867"/>
                <a:gd name="connsiteY2767" fmla="*/ 658177 h 2674620"/>
                <a:gd name="connsiteX2768" fmla="*/ 1710690 w 3511867"/>
                <a:gd name="connsiteY2768" fmla="*/ 662940 h 2674620"/>
                <a:gd name="connsiteX2769" fmla="*/ 1724025 w 3511867"/>
                <a:gd name="connsiteY2769" fmla="*/ 663893 h 2674620"/>
                <a:gd name="connsiteX2770" fmla="*/ 1737360 w 3511867"/>
                <a:gd name="connsiteY2770" fmla="*/ 662940 h 2674620"/>
                <a:gd name="connsiteX2771" fmla="*/ 1744028 w 3511867"/>
                <a:gd name="connsiteY2771" fmla="*/ 660083 h 2674620"/>
                <a:gd name="connsiteX2772" fmla="*/ 1754505 w 3511867"/>
                <a:gd name="connsiteY2772" fmla="*/ 655320 h 2674620"/>
                <a:gd name="connsiteX2773" fmla="*/ 1762125 w 3511867"/>
                <a:gd name="connsiteY2773" fmla="*/ 646747 h 2674620"/>
                <a:gd name="connsiteX2774" fmla="*/ 1770698 w 3511867"/>
                <a:gd name="connsiteY2774" fmla="*/ 642938 h 2674620"/>
                <a:gd name="connsiteX2775" fmla="*/ 1779270 w 3511867"/>
                <a:gd name="connsiteY2775" fmla="*/ 636270 h 2674620"/>
                <a:gd name="connsiteX2776" fmla="*/ 1786890 w 3511867"/>
                <a:gd name="connsiteY2776" fmla="*/ 633413 h 2674620"/>
                <a:gd name="connsiteX2777" fmla="*/ 1793558 w 3511867"/>
                <a:gd name="connsiteY2777" fmla="*/ 623888 h 2674620"/>
                <a:gd name="connsiteX2778" fmla="*/ 1801178 w 3511867"/>
                <a:gd name="connsiteY2778" fmla="*/ 619125 h 2674620"/>
                <a:gd name="connsiteX2779" fmla="*/ 1812608 w 3511867"/>
                <a:gd name="connsiteY2779" fmla="*/ 621983 h 2674620"/>
                <a:gd name="connsiteX2780" fmla="*/ 1833563 w 3511867"/>
                <a:gd name="connsiteY2780" fmla="*/ 621983 h 2674620"/>
                <a:gd name="connsiteX2781" fmla="*/ 1848803 w 3511867"/>
                <a:gd name="connsiteY2781" fmla="*/ 626745 h 2674620"/>
                <a:gd name="connsiteX2782" fmla="*/ 1850708 w 3511867"/>
                <a:gd name="connsiteY2782" fmla="*/ 632460 h 2674620"/>
                <a:gd name="connsiteX2783" fmla="*/ 2185988 w 3511867"/>
                <a:gd name="connsiteY2783" fmla="*/ 1112520 h 2674620"/>
                <a:gd name="connsiteX2784" fmla="*/ 2170748 w 3511867"/>
                <a:gd name="connsiteY2784" fmla="*/ 1093470 h 2674620"/>
                <a:gd name="connsiteX2785" fmla="*/ 2163128 w 3511867"/>
                <a:gd name="connsiteY2785" fmla="*/ 1080135 h 2674620"/>
                <a:gd name="connsiteX2786" fmla="*/ 2167890 w 3511867"/>
                <a:gd name="connsiteY2786" fmla="*/ 1068705 h 2674620"/>
                <a:gd name="connsiteX2787" fmla="*/ 2154555 w 3511867"/>
                <a:gd name="connsiteY2787" fmla="*/ 1070610 h 2674620"/>
                <a:gd name="connsiteX2788" fmla="*/ 2147888 w 3511867"/>
                <a:gd name="connsiteY2788" fmla="*/ 1062038 h 2674620"/>
                <a:gd name="connsiteX2789" fmla="*/ 2152650 w 3511867"/>
                <a:gd name="connsiteY2789" fmla="*/ 1049655 h 2674620"/>
                <a:gd name="connsiteX2790" fmla="*/ 2160270 w 3511867"/>
                <a:gd name="connsiteY2790" fmla="*/ 1038225 h 2674620"/>
                <a:gd name="connsiteX2791" fmla="*/ 2175510 w 3511867"/>
                <a:gd name="connsiteY2791" fmla="*/ 1038225 h 2674620"/>
                <a:gd name="connsiteX2792" fmla="*/ 2185035 w 3511867"/>
                <a:gd name="connsiteY2792" fmla="*/ 1009650 h 2674620"/>
                <a:gd name="connsiteX2793" fmla="*/ 2190750 w 3511867"/>
                <a:gd name="connsiteY2793" fmla="*/ 1024890 h 2674620"/>
                <a:gd name="connsiteX2794" fmla="*/ 2200275 w 3511867"/>
                <a:gd name="connsiteY2794" fmla="*/ 1022985 h 2674620"/>
                <a:gd name="connsiteX2795" fmla="*/ 2196465 w 3511867"/>
                <a:gd name="connsiteY2795" fmla="*/ 1030605 h 2674620"/>
                <a:gd name="connsiteX2796" fmla="*/ 2183130 w 3511867"/>
                <a:gd name="connsiteY2796" fmla="*/ 1038225 h 2674620"/>
                <a:gd name="connsiteX2797" fmla="*/ 2189798 w 3511867"/>
                <a:gd name="connsiteY2797" fmla="*/ 1048702 h 2674620"/>
                <a:gd name="connsiteX2798" fmla="*/ 2201228 w 3511867"/>
                <a:gd name="connsiteY2798" fmla="*/ 1056323 h 2674620"/>
                <a:gd name="connsiteX2799" fmla="*/ 2199323 w 3511867"/>
                <a:gd name="connsiteY2799" fmla="*/ 1069658 h 2674620"/>
                <a:gd name="connsiteX2800" fmla="*/ 2205990 w 3511867"/>
                <a:gd name="connsiteY2800" fmla="*/ 1076325 h 2674620"/>
                <a:gd name="connsiteX2801" fmla="*/ 2210753 w 3511867"/>
                <a:gd name="connsiteY2801" fmla="*/ 1085850 h 2674620"/>
                <a:gd name="connsiteX2802" fmla="*/ 2214563 w 3511867"/>
                <a:gd name="connsiteY2802" fmla="*/ 1100138 h 2674620"/>
                <a:gd name="connsiteX2803" fmla="*/ 2219325 w 3511867"/>
                <a:gd name="connsiteY2803" fmla="*/ 1110615 h 2674620"/>
                <a:gd name="connsiteX2804" fmla="*/ 2228850 w 3511867"/>
                <a:gd name="connsiteY2804" fmla="*/ 1125855 h 2674620"/>
                <a:gd name="connsiteX2805" fmla="*/ 2236470 w 3511867"/>
                <a:gd name="connsiteY2805" fmla="*/ 1138238 h 2674620"/>
                <a:gd name="connsiteX2806" fmla="*/ 2240280 w 3511867"/>
                <a:gd name="connsiteY2806" fmla="*/ 1153477 h 2674620"/>
                <a:gd name="connsiteX2807" fmla="*/ 2235518 w 3511867"/>
                <a:gd name="connsiteY2807" fmla="*/ 1170623 h 2674620"/>
                <a:gd name="connsiteX2808" fmla="*/ 2221230 w 3511867"/>
                <a:gd name="connsiteY2808" fmla="*/ 1180148 h 2674620"/>
                <a:gd name="connsiteX2809" fmla="*/ 2216468 w 3511867"/>
                <a:gd name="connsiteY2809" fmla="*/ 1168718 h 2674620"/>
                <a:gd name="connsiteX2810" fmla="*/ 2218373 w 3511867"/>
                <a:gd name="connsiteY2810" fmla="*/ 1155383 h 2674620"/>
                <a:gd name="connsiteX2811" fmla="*/ 2222183 w 3511867"/>
                <a:gd name="connsiteY2811" fmla="*/ 1139190 h 2674620"/>
                <a:gd name="connsiteX2812" fmla="*/ 2220278 w 3511867"/>
                <a:gd name="connsiteY2812" fmla="*/ 1127760 h 2674620"/>
                <a:gd name="connsiteX2813" fmla="*/ 2210753 w 3511867"/>
                <a:gd name="connsiteY2813" fmla="*/ 1134427 h 2674620"/>
                <a:gd name="connsiteX2814" fmla="*/ 2206943 w 3511867"/>
                <a:gd name="connsiteY2814" fmla="*/ 1130618 h 2674620"/>
                <a:gd name="connsiteX2815" fmla="*/ 2205990 w 3511867"/>
                <a:gd name="connsiteY2815" fmla="*/ 1119188 h 2674620"/>
                <a:gd name="connsiteX2816" fmla="*/ 2196465 w 3511867"/>
                <a:gd name="connsiteY2816" fmla="*/ 1110615 h 2674620"/>
                <a:gd name="connsiteX2817" fmla="*/ 2185988 w 3511867"/>
                <a:gd name="connsiteY2817" fmla="*/ 1112520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Lst>
              <a:rect l="l" t="t" r="r" b="b"/>
              <a:pathLst>
                <a:path w="3511867" h="2674620">
                  <a:moveTo>
                    <a:pt x="2716530" y="2659380"/>
                  </a:moveTo>
                  <a:cubicBezTo>
                    <a:pt x="2717483" y="2661285"/>
                    <a:pt x="2723198" y="2667000"/>
                    <a:pt x="2722245" y="2668905"/>
                  </a:cubicBezTo>
                  <a:cubicBezTo>
                    <a:pt x="2721293" y="2670810"/>
                    <a:pt x="2721293" y="2671762"/>
                    <a:pt x="2722245" y="2672715"/>
                  </a:cubicBezTo>
                  <a:cubicBezTo>
                    <a:pt x="2722245" y="2673668"/>
                    <a:pt x="2731770" y="2674620"/>
                    <a:pt x="2731770" y="2674620"/>
                  </a:cubicBezTo>
                  <a:lnTo>
                    <a:pt x="2737485" y="2672715"/>
                  </a:lnTo>
                  <a:lnTo>
                    <a:pt x="2742248" y="2670810"/>
                  </a:lnTo>
                  <a:cubicBezTo>
                    <a:pt x="2746058" y="2664143"/>
                    <a:pt x="2747963" y="2662237"/>
                    <a:pt x="2746058" y="2661285"/>
                  </a:cubicBezTo>
                  <a:cubicBezTo>
                    <a:pt x="2745105" y="2660333"/>
                    <a:pt x="2741295" y="2655570"/>
                    <a:pt x="2740343" y="2654618"/>
                  </a:cubicBezTo>
                  <a:cubicBezTo>
                    <a:pt x="2740343" y="2653665"/>
                    <a:pt x="2738438" y="2646998"/>
                    <a:pt x="2738438" y="2646998"/>
                  </a:cubicBezTo>
                  <a:cubicBezTo>
                    <a:pt x="2738438" y="2646045"/>
                    <a:pt x="2747963" y="2641283"/>
                    <a:pt x="2748915" y="2641283"/>
                  </a:cubicBezTo>
                  <a:cubicBezTo>
                    <a:pt x="2749868" y="2641283"/>
                    <a:pt x="2752725" y="2641283"/>
                    <a:pt x="2753678" y="2637473"/>
                  </a:cubicBezTo>
                  <a:cubicBezTo>
                    <a:pt x="2754630" y="2633662"/>
                    <a:pt x="2755583" y="2633662"/>
                    <a:pt x="2755583" y="2631758"/>
                  </a:cubicBezTo>
                  <a:cubicBezTo>
                    <a:pt x="2755583" y="2629853"/>
                    <a:pt x="2755583" y="2627948"/>
                    <a:pt x="2757488" y="2626995"/>
                  </a:cubicBezTo>
                  <a:cubicBezTo>
                    <a:pt x="2759393" y="2626043"/>
                    <a:pt x="2760345" y="2624137"/>
                    <a:pt x="2760345" y="2624137"/>
                  </a:cubicBezTo>
                  <a:cubicBezTo>
                    <a:pt x="2760345" y="2624137"/>
                    <a:pt x="2765108" y="2619375"/>
                    <a:pt x="2766060" y="2621280"/>
                  </a:cubicBezTo>
                  <a:cubicBezTo>
                    <a:pt x="2767013" y="2623185"/>
                    <a:pt x="2767013" y="2627948"/>
                    <a:pt x="2768918" y="2629853"/>
                  </a:cubicBezTo>
                  <a:cubicBezTo>
                    <a:pt x="2770823" y="2631758"/>
                    <a:pt x="2772728" y="2628900"/>
                    <a:pt x="2775585" y="2626995"/>
                  </a:cubicBezTo>
                  <a:cubicBezTo>
                    <a:pt x="2778443" y="2625090"/>
                    <a:pt x="2780348" y="2623185"/>
                    <a:pt x="2782253" y="2623185"/>
                  </a:cubicBezTo>
                  <a:cubicBezTo>
                    <a:pt x="2783205" y="2623185"/>
                    <a:pt x="2785110" y="2621280"/>
                    <a:pt x="2787015" y="2621280"/>
                  </a:cubicBezTo>
                  <a:cubicBezTo>
                    <a:pt x="2787968" y="2622233"/>
                    <a:pt x="2788920" y="2623185"/>
                    <a:pt x="2790825" y="2625090"/>
                  </a:cubicBezTo>
                  <a:cubicBezTo>
                    <a:pt x="2792730" y="2627948"/>
                    <a:pt x="2797493" y="2626043"/>
                    <a:pt x="2797493" y="2628900"/>
                  </a:cubicBezTo>
                  <a:cubicBezTo>
                    <a:pt x="2797493" y="2628900"/>
                    <a:pt x="2797493" y="2629853"/>
                    <a:pt x="2797493" y="2629853"/>
                  </a:cubicBezTo>
                  <a:cubicBezTo>
                    <a:pt x="2798445" y="2630805"/>
                    <a:pt x="2799398" y="2631758"/>
                    <a:pt x="2801303" y="2633662"/>
                  </a:cubicBezTo>
                  <a:cubicBezTo>
                    <a:pt x="2808923" y="2641283"/>
                    <a:pt x="2813685" y="2641283"/>
                    <a:pt x="2808923" y="2641283"/>
                  </a:cubicBezTo>
                  <a:cubicBezTo>
                    <a:pt x="2804160" y="2642235"/>
                    <a:pt x="2802255" y="2641283"/>
                    <a:pt x="2800350" y="2643187"/>
                  </a:cubicBezTo>
                  <a:cubicBezTo>
                    <a:pt x="2798445" y="2646045"/>
                    <a:pt x="2800350" y="2648903"/>
                    <a:pt x="2798445" y="2650808"/>
                  </a:cubicBezTo>
                  <a:cubicBezTo>
                    <a:pt x="2797493" y="2652712"/>
                    <a:pt x="2798445" y="2651760"/>
                    <a:pt x="2800350" y="2655570"/>
                  </a:cubicBezTo>
                  <a:cubicBezTo>
                    <a:pt x="2801303" y="2658428"/>
                    <a:pt x="2809875" y="2667000"/>
                    <a:pt x="2816543" y="2672715"/>
                  </a:cubicBezTo>
                  <a:cubicBezTo>
                    <a:pt x="2822258" y="2668905"/>
                    <a:pt x="2827973" y="2664143"/>
                    <a:pt x="2826068" y="2657475"/>
                  </a:cubicBezTo>
                  <a:cubicBezTo>
                    <a:pt x="2835593" y="2658428"/>
                    <a:pt x="2841308" y="2651760"/>
                    <a:pt x="2843213" y="2644140"/>
                  </a:cubicBezTo>
                  <a:cubicBezTo>
                    <a:pt x="2841308" y="2644140"/>
                    <a:pt x="2838450" y="2639378"/>
                    <a:pt x="2836545" y="2638425"/>
                  </a:cubicBezTo>
                  <a:cubicBezTo>
                    <a:pt x="2834640" y="2636520"/>
                    <a:pt x="2832735" y="2635568"/>
                    <a:pt x="2828925" y="2632710"/>
                  </a:cubicBezTo>
                  <a:cubicBezTo>
                    <a:pt x="2825115" y="2629853"/>
                    <a:pt x="2827020" y="2623185"/>
                    <a:pt x="2822258" y="2621280"/>
                  </a:cubicBezTo>
                  <a:cubicBezTo>
                    <a:pt x="2818448" y="2619375"/>
                    <a:pt x="2815590" y="2611755"/>
                    <a:pt x="2811780" y="2611755"/>
                  </a:cubicBezTo>
                  <a:cubicBezTo>
                    <a:pt x="2807970" y="2611755"/>
                    <a:pt x="2807970" y="2606993"/>
                    <a:pt x="2802255" y="2606040"/>
                  </a:cubicBezTo>
                  <a:cubicBezTo>
                    <a:pt x="2795588" y="2605087"/>
                    <a:pt x="2793683" y="2605087"/>
                    <a:pt x="2790825" y="2604135"/>
                  </a:cubicBezTo>
                  <a:cubicBezTo>
                    <a:pt x="2782253" y="2600325"/>
                    <a:pt x="2779395" y="2597468"/>
                    <a:pt x="2776538" y="2598420"/>
                  </a:cubicBezTo>
                  <a:cubicBezTo>
                    <a:pt x="2773680" y="2599373"/>
                    <a:pt x="2774633" y="2587943"/>
                    <a:pt x="2767965" y="2597468"/>
                  </a:cubicBezTo>
                  <a:cubicBezTo>
                    <a:pt x="2761298" y="2606993"/>
                    <a:pt x="2761298" y="2593658"/>
                    <a:pt x="2758440" y="2603183"/>
                  </a:cubicBezTo>
                  <a:cubicBezTo>
                    <a:pt x="2755583" y="2612708"/>
                    <a:pt x="2759393" y="2609850"/>
                    <a:pt x="2755583" y="2612708"/>
                  </a:cubicBezTo>
                  <a:cubicBezTo>
                    <a:pt x="2751773" y="2615565"/>
                    <a:pt x="2750820" y="2614612"/>
                    <a:pt x="2740343" y="2617470"/>
                  </a:cubicBezTo>
                  <a:cubicBezTo>
                    <a:pt x="2730818" y="2621280"/>
                    <a:pt x="2725103" y="2618423"/>
                    <a:pt x="2725103" y="2618423"/>
                  </a:cubicBezTo>
                  <a:lnTo>
                    <a:pt x="2715578" y="2619375"/>
                  </a:lnTo>
                  <a:cubicBezTo>
                    <a:pt x="2715578" y="2619375"/>
                    <a:pt x="2714625" y="2621280"/>
                    <a:pt x="2702243" y="2621280"/>
                  </a:cubicBezTo>
                  <a:cubicBezTo>
                    <a:pt x="2689860" y="2621280"/>
                    <a:pt x="2688908" y="2617470"/>
                    <a:pt x="2685098" y="2614612"/>
                  </a:cubicBezTo>
                  <a:cubicBezTo>
                    <a:pt x="2681288" y="2611755"/>
                    <a:pt x="2673668" y="2609850"/>
                    <a:pt x="2671763" y="2606993"/>
                  </a:cubicBezTo>
                  <a:cubicBezTo>
                    <a:pt x="2669858" y="2604135"/>
                    <a:pt x="2667953" y="2601278"/>
                    <a:pt x="2665095" y="2599373"/>
                  </a:cubicBezTo>
                  <a:cubicBezTo>
                    <a:pt x="2662238" y="2597468"/>
                    <a:pt x="2660333" y="2595562"/>
                    <a:pt x="2656523" y="2589848"/>
                  </a:cubicBezTo>
                  <a:cubicBezTo>
                    <a:pt x="2652713" y="2584133"/>
                    <a:pt x="2652713" y="2582228"/>
                    <a:pt x="2649855" y="2576512"/>
                  </a:cubicBezTo>
                  <a:cubicBezTo>
                    <a:pt x="2647950" y="2570798"/>
                    <a:pt x="2647950" y="2568893"/>
                    <a:pt x="2646045" y="2566987"/>
                  </a:cubicBezTo>
                  <a:cubicBezTo>
                    <a:pt x="2645093" y="2566035"/>
                    <a:pt x="2644140" y="2565083"/>
                    <a:pt x="2643188" y="2564130"/>
                  </a:cubicBezTo>
                  <a:cubicBezTo>
                    <a:pt x="2633663" y="2552700"/>
                    <a:pt x="2633663" y="2550795"/>
                    <a:pt x="2631758" y="2548890"/>
                  </a:cubicBezTo>
                  <a:cubicBezTo>
                    <a:pt x="2629853" y="2546985"/>
                    <a:pt x="2634615" y="2540318"/>
                    <a:pt x="2633663" y="2536508"/>
                  </a:cubicBezTo>
                  <a:cubicBezTo>
                    <a:pt x="2631758" y="2532698"/>
                    <a:pt x="2633663" y="2528887"/>
                    <a:pt x="2633663" y="2522220"/>
                  </a:cubicBezTo>
                  <a:cubicBezTo>
                    <a:pt x="2633663" y="2515553"/>
                    <a:pt x="2636520" y="2514600"/>
                    <a:pt x="2635568" y="2506980"/>
                  </a:cubicBezTo>
                  <a:cubicBezTo>
                    <a:pt x="2634615" y="2500312"/>
                    <a:pt x="2634615" y="2493645"/>
                    <a:pt x="2636520" y="2489835"/>
                  </a:cubicBezTo>
                  <a:cubicBezTo>
                    <a:pt x="2638425" y="2486025"/>
                    <a:pt x="2640330" y="2490787"/>
                    <a:pt x="2640330" y="2481262"/>
                  </a:cubicBezTo>
                  <a:cubicBezTo>
                    <a:pt x="2641283" y="2471737"/>
                    <a:pt x="2645093" y="2463165"/>
                    <a:pt x="2645093" y="2461260"/>
                  </a:cubicBezTo>
                  <a:cubicBezTo>
                    <a:pt x="2645093" y="2459355"/>
                    <a:pt x="2649855" y="2449830"/>
                    <a:pt x="2649855" y="2446020"/>
                  </a:cubicBezTo>
                  <a:cubicBezTo>
                    <a:pt x="2649855" y="2442210"/>
                    <a:pt x="2648903" y="2440305"/>
                    <a:pt x="2646045" y="2436495"/>
                  </a:cubicBezTo>
                  <a:cubicBezTo>
                    <a:pt x="2644140" y="2432685"/>
                    <a:pt x="2642235" y="2434590"/>
                    <a:pt x="2638425" y="2428875"/>
                  </a:cubicBezTo>
                  <a:cubicBezTo>
                    <a:pt x="2638425" y="2428875"/>
                    <a:pt x="2638425" y="2428875"/>
                    <a:pt x="2638425" y="2428875"/>
                  </a:cubicBezTo>
                  <a:cubicBezTo>
                    <a:pt x="2634615" y="2423160"/>
                    <a:pt x="2632710" y="2420303"/>
                    <a:pt x="2631758" y="2417445"/>
                  </a:cubicBezTo>
                  <a:cubicBezTo>
                    <a:pt x="2625090" y="2408873"/>
                    <a:pt x="2608898" y="2404110"/>
                    <a:pt x="2607945" y="2402205"/>
                  </a:cubicBezTo>
                  <a:cubicBezTo>
                    <a:pt x="2606993" y="2400300"/>
                    <a:pt x="2609850" y="2395537"/>
                    <a:pt x="2603183" y="2395537"/>
                  </a:cubicBezTo>
                  <a:cubicBezTo>
                    <a:pt x="2596515" y="2394585"/>
                    <a:pt x="2592705" y="2390775"/>
                    <a:pt x="2587943" y="2391728"/>
                  </a:cubicBezTo>
                  <a:cubicBezTo>
                    <a:pt x="2583180" y="2392680"/>
                    <a:pt x="2572703" y="2394585"/>
                    <a:pt x="2565083" y="2395537"/>
                  </a:cubicBezTo>
                  <a:cubicBezTo>
                    <a:pt x="2558415" y="2397443"/>
                    <a:pt x="2558415" y="2398395"/>
                    <a:pt x="2550795" y="2399348"/>
                  </a:cubicBezTo>
                  <a:cubicBezTo>
                    <a:pt x="2543175" y="2401253"/>
                    <a:pt x="2540318" y="2393633"/>
                    <a:pt x="2532698" y="2395537"/>
                  </a:cubicBezTo>
                  <a:cubicBezTo>
                    <a:pt x="2525078" y="2397443"/>
                    <a:pt x="2527935" y="2391728"/>
                    <a:pt x="2519363" y="2394585"/>
                  </a:cubicBezTo>
                  <a:cubicBezTo>
                    <a:pt x="2510790" y="2396490"/>
                    <a:pt x="2514600" y="2392680"/>
                    <a:pt x="2506980" y="2395537"/>
                  </a:cubicBezTo>
                  <a:cubicBezTo>
                    <a:pt x="2505075" y="2396490"/>
                    <a:pt x="2504123" y="2396490"/>
                    <a:pt x="2502218" y="2397443"/>
                  </a:cubicBezTo>
                  <a:cubicBezTo>
                    <a:pt x="2498408" y="2398395"/>
                    <a:pt x="2496503" y="2396490"/>
                    <a:pt x="2492693" y="2400300"/>
                  </a:cubicBezTo>
                  <a:cubicBezTo>
                    <a:pt x="2486978" y="2405062"/>
                    <a:pt x="2475548" y="2415540"/>
                    <a:pt x="2476500" y="2402205"/>
                  </a:cubicBezTo>
                  <a:cubicBezTo>
                    <a:pt x="2476500" y="2401253"/>
                    <a:pt x="2476500" y="2400300"/>
                    <a:pt x="2476500" y="2399348"/>
                  </a:cubicBezTo>
                  <a:cubicBezTo>
                    <a:pt x="2478405" y="2388870"/>
                    <a:pt x="2485073" y="2384108"/>
                    <a:pt x="2486978" y="2382203"/>
                  </a:cubicBezTo>
                  <a:cubicBezTo>
                    <a:pt x="2488883" y="2380298"/>
                    <a:pt x="2494598" y="2377440"/>
                    <a:pt x="2494598" y="2373630"/>
                  </a:cubicBezTo>
                  <a:cubicBezTo>
                    <a:pt x="2494598" y="2369820"/>
                    <a:pt x="2495550" y="2366962"/>
                    <a:pt x="2495550" y="2364105"/>
                  </a:cubicBezTo>
                  <a:cubicBezTo>
                    <a:pt x="2495550" y="2361248"/>
                    <a:pt x="2495550" y="2350770"/>
                    <a:pt x="2494598" y="2344103"/>
                  </a:cubicBezTo>
                  <a:cubicBezTo>
                    <a:pt x="2493645" y="2337435"/>
                    <a:pt x="2481263" y="2333625"/>
                    <a:pt x="2493645" y="2331720"/>
                  </a:cubicBezTo>
                  <a:cubicBezTo>
                    <a:pt x="2499360" y="2330768"/>
                    <a:pt x="2500313" y="2328862"/>
                    <a:pt x="2499360" y="2326005"/>
                  </a:cubicBezTo>
                  <a:cubicBezTo>
                    <a:pt x="2498408" y="2323148"/>
                    <a:pt x="2496503" y="2320290"/>
                    <a:pt x="2495550" y="2317433"/>
                  </a:cubicBezTo>
                  <a:cubicBezTo>
                    <a:pt x="2494598" y="2313623"/>
                    <a:pt x="2489835" y="2307908"/>
                    <a:pt x="2493645" y="2305050"/>
                  </a:cubicBezTo>
                  <a:cubicBezTo>
                    <a:pt x="2497455" y="2302193"/>
                    <a:pt x="2500313" y="2298383"/>
                    <a:pt x="2500313" y="2303145"/>
                  </a:cubicBezTo>
                  <a:cubicBezTo>
                    <a:pt x="2500313" y="2307908"/>
                    <a:pt x="2504123" y="2318385"/>
                    <a:pt x="2504123" y="2321243"/>
                  </a:cubicBezTo>
                  <a:cubicBezTo>
                    <a:pt x="2504123" y="2321243"/>
                    <a:pt x="2509838" y="2312670"/>
                    <a:pt x="2508885" y="2310765"/>
                  </a:cubicBezTo>
                  <a:cubicBezTo>
                    <a:pt x="2507933" y="2308860"/>
                    <a:pt x="2507933" y="2304098"/>
                    <a:pt x="2509838" y="2298383"/>
                  </a:cubicBezTo>
                  <a:cubicBezTo>
                    <a:pt x="2510790" y="2293620"/>
                    <a:pt x="2512695" y="2294573"/>
                    <a:pt x="2513648" y="2289810"/>
                  </a:cubicBezTo>
                  <a:cubicBezTo>
                    <a:pt x="2514600" y="2285048"/>
                    <a:pt x="2514600" y="2286953"/>
                    <a:pt x="2513648" y="2279333"/>
                  </a:cubicBezTo>
                  <a:cubicBezTo>
                    <a:pt x="2511743" y="2271712"/>
                    <a:pt x="2510790" y="2266950"/>
                    <a:pt x="2513648" y="2262187"/>
                  </a:cubicBezTo>
                  <a:cubicBezTo>
                    <a:pt x="2516505" y="2257425"/>
                    <a:pt x="2510790" y="2261235"/>
                    <a:pt x="2522220" y="2249805"/>
                  </a:cubicBezTo>
                  <a:cubicBezTo>
                    <a:pt x="2533650" y="2238375"/>
                    <a:pt x="2532698" y="2243137"/>
                    <a:pt x="2536508" y="2235518"/>
                  </a:cubicBezTo>
                  <a:cubicBezTo>
                    <a:pt x="2540318" y="2227898"/>
                    <a:pt x="2546985" y="2230755"/>
                    <a:pt x="2540318" y="2223135"/>
                  </a:cubicBezTo>
                  <a:cubicBezTo>
                    <a:pt x="2533650" y="2216468"/>
                    <a:pt x="2535555" y="2212658"/>
                    <a:pt x="2528888" y="2211705"/>
                  </a:cubicBezTo>
                  <a:cubicBezTo>
                    <a:pt x="2522220" y="2210753"/>
                    <a:pt x="2524125" y="2206943"/>
                    <a:pt x="2515553" y="2211705"/>
                  </a:cubicBezTo>
                  <a:cubicBezTo>
                    <a:pt x="2506980" y="2216468"/>
                    <a:pt x="2506028" y="2216468"/>
                    <a:pt x="2503170" y="2218373"/>
                  </a:cubicBezTo>
                  <a:cubicBezTo>
                    <a:pt x="2500313" y="2219325"/>
                    <a:pt x="2485073" y="2214562"/>
                    <a:pt x="2481263" y="2214562"/>
                  </a:cubicBezTo>
                  <a:cubicBezTo>
                    <a:pt x="2477453" y="2213610"/>
                    <a:pt x="2473643" y="2211705"/>
                    <a:pt x="2470785" y="2214562"/>
                  </a:cubicBezTo>
                  <a:cubicBezTo>
                    <a:pt x="2461260" y="2224087"/>
                    <a:pt x="2447925" y="2224087"/>
                    <a:pt x="2445068" y="2224087"/>
                  </a:cubicBezTo>
                  <a:cubicBezTo>
                    <a:pt x="2437448" y="2223135"/>
                    <a:pt x="2435543" y="2219325"/>
                    <a:pt x="2431733" y="2225993"/>
                  </a:cubicBezTo>
                  <a:cubicBezTo>
                    <a:pt x="2427923" y="2232660"/>
                    <a:pt x="2436495" y="2221230"/>
                    <a:pt x="2427923" y="2232660"/>
                  </a:cubicBezTo>
                  <a:cubicBezTo>
                    <a:pt x="2418398" y="2243137"/>
                    <a:pt x="2420303" y="2225040"/>
                    <a:pt x="2418398" y="2249805"/>
                  </a:cubicBezTo>
                  <a:cubicBezTo>
                    <a:pt x="2417445" y="2274570"/>
                    <a:pt x="2418398" y="2273618"/>
                    <a:pt x="2414588" y="2277428"/>
                  </a:cubicBezTo>
                  <a:cubicBezTo>
                    <a:pt x="2410778" y="2281237"/>
                    <a:pt x="2411730" y="2278380"/>
                    <a:pt x="2409825" y="2284095"/>
                  </a:cubicBezTo>
                  <a:cubicBezTo>
                    <a:pt x="2407920" y="2289810"/>
                    <a:pt x="2411730" y="2290762"/>
                    <a:pt x="2406968" y="2295525"/>
                  </a:cubicBezTo>
                  <a:cubicBezTo>
                    <a:pt x="2402205" y="2299335"/>
                    <a:pt x="2399348" y="2303145"/>
                    <a:pt x="2396490" y="2304098"/>
                  </a:cubicBezTo>
                  <a:cubicBezTo>
                    <a:pt x="2390775" y="2306003"/>
                    <a:pt x="2396490" y="2308860"/>
                    <a:pt x="2390775" y="2310765"/>
                  </a:cubicBezTo>
                  <a:cubicBezTo>
                    <a:pt x="2381250" y="2314575"/>
                    <a:pt x="2381250" y="2306955"/>
                    <a:pt x="2377440" y="2308860"/>
                  </a:cubicBezTo>
                  <a:cubicBezTo>
                    <a:pt x="2373630" y="2310765"/>
                    <a:pt x="2378393" y="2303145"/>
                    <a:pt x="2370773" y="2306955"/>
                  </a:cubicBezTo>
                  <a:cubicBezTo>
                    <a:pt x="2362200" y="2310765"/>
                    <a:pt x="2353628" y="2315528"/>
                    <a:pt x="2353628" y="2315528"/>
                  </a:cubicBezTo>
                  <a:cubicBezTo>
                    <a:pt x="2353628" y="2315528"/>
                    <a:pt x="2354580" y="2314575"/>
                    <a:pt x="2346960" y="2317433"/>
                  </a:cubicBezTo>
                  <a:cubicBezTo>
                    <a:pt x="2339340" y="2320290"/>
                    <a:pt x="2333625" y="2318385"/>
                    <a:pt x="2329815" y="2319337"/>
                  </a:cubicBezTo>
                  <a:cubicBezTo>
                    <a:pt x="2326005" y="2320290"/>
                    <a:pt x="2328863" y="2313623"/>
                    <a:pt x="2319338" y="2318385"/>
                  </a:cubicBezTo>
                  <a:cubicBezTo>
                    <a:pt x="2309813" y="2322195"/>
                    <a:pt x="2315528" y="2317433"/>
                    <a:pt x="2309813" y="2322195"/>
                  </a:cubicBezTo>
                  <a:cubicBezTo>
                    <a:pt x="2303145" y="2326958"/>
                    <a:pt x="2300288" y="2327910"/>
                    <a:pt x="2297430" y="2326958"/>
                  </a:cubicBezTo>
                  <a:cubicBezTo>
                    <a:pt x="2293620" y="2326005"/>
                    <a:pt x="2296478" y="2321243"/>
                    <a:pt x="2290763" y="2319337"/>
                  </a:cubicBezTo>
                  <a:cubicBezTo>
                    <a:pt x="2284095" y="2317433"/>
                    <a:pt x="2287905" y="2310765"/>
                    <a:pt x="2281238" y="2310765"/>
                  </a:cubicBezTo>
                  <a:cubicBezTo>
                    <a:pt x="2274570" y="2310765"/>
                    <a:pt x="2283143" y="2311718"/>
                    <a:pt x="2274570" y="2310765"/>
                  </a:cubicBezTo>
                  <a:cubicBezTo>
                    <a:pt x="2265998" y="2309812"/>
                    <a:pt x="2263140" y="2307908"/>
                    <a:pt x="2261235" y="2306955"/>
                  </a:cubicBezTo>
                  <a:cubicBezTo>
                    <a:pt x="2253615" y="2303145"/>
                    <a:pt x="2252663" y="2302193"/>
                    <a:pt x="2252663" y="2300287"/>
                  </a:cubicBezTo>
                  <a:cubicBezTo>
                    <a:pt x="2252663" y="2298383"/>
                    <a:pt x="2248853" y="2285048"/>
                    <a:pt x="2245995" y="2283143"/>
                  </a:cubicBezTo>
                  <a:cubicBezTo>
                    <a:pt x="2242185" y="2282190"/>
                    <a:pt x="2243138" y="2267903"/>
                    <a:pt x="2239328" y="2268855"/>
                  </a:cubicBezTo>
                  <a:cubicBezTo>
                    <a:pt x="2235518" y="2269808"/>
                    <a:pt x="2235518" y="2265045"/>
                    <a:pt x="2229803" y="2259330"/>
                  </a:cubicBezTo>
                  <a:cubicBezTo>
                    <a:pt x="2225040" y="2253615"/>
                    <a:pt x="2222183" y="2257425"/>
                    <a:pt x="2217420" y="2245043"/>
                  </a:cubicBezTo>
                  <a:cubicBezTo>
                    <a:pt x="2213610" y="2232660"/>
                    <a:pt x="2224088" y="2257425"/>
                    <a:pt x="2213610" y="2232660"/>
                  </a:cubicBezTo>
                  <a:cubicBezTo>
                    <a:pt x="2203133" y="2208848"/>
                    <a:pt x="2202180" y="2217420"/>
                    <a:pt x="2199323" y="2213610"/>
                  </a:cubicBezTo>
                  <a:cubicBezTo>
                    <a:pt x="2197418" y="2209800"/>
                    <a:pt x="2193608" y="2206943"/>
                    <a:pt x="2192655" y="2198370"/>
                  </a:cubicBezTo>
                  <a:cubicBezTo>
                    <a:pt x="2191703" y="2188845"/>
                    <a:pt x="2191703" y="2179320"/>
                    <a:pt x="2193608" y="2174558"/>
                  </a:cubicBezTo>
                  <a:cubicBezTo>
                    <a:pt x="2195513" y="2169795"/>
                    <a:pt x="2197418" y="2169795"/>
                    <a:pt x="2197418" y="2165033"/>
                  </a:cubicBezTo>
                  <a:cubicBezTo>
                    <a:pt x="2198370" y="2160270"/>
                    <a:pt x="2197418" y="2154555"/>
                    <a:pt x="2196465" y="2151698"/>
                  </a:cubicBezTo>
                  <a:cubicBezTo>
                    <a:pt x="2195513" y="2148840"/>
                    <a:pt x="2192655" y="2144078"/>
                    <a:pt x="2194560" y="2142173"/>
                  </a:cubicBezTo>
                  <a:cubicBezTo>
                    <a:pt x="2194560" y="2142173"/>
                    <a:pt x="2205038" y="2135505"/>
                    <a:pt x="2204085" y="2132648"/>
                  </a:cubicBezTo>
                  <a:cubicBezTo>
                    <a:pt x="2203133" y="2129790"/>
                    <a:pt x="2194560" y="2110740"/>
                    <a:pt x="2197418" y="2108835"/>
                  </a:cubicBezTo>
                  <a:cubicBezTo>
                    <a:pt x="2199323" y="2106930"/>
                    <a:pt x="2210753" y="2096452"/>
                    <a:pt x="2210753" y="2093595"/>
                  </a:cubicBezTo>
                  <a:cubicBezTo>
                    <a:pt x="2210753" y="2091690"/>
                    <a:pt x="2211705" y="2088833"/>
                    <a:pt x="2212658" y="2085023"/>
                  </a:cubicBezTo>
                  <a:lnTo>
                    <a:pt x="2212658" y="2085023"/>
                  </a:lnTo>
                  <a:cubicBezTo>
                    <a:pt x="2212658" y="2083118"/>
                    <a:pt x="2213610" y="2080260"/>
                    <a:pt x="2213610" y="2076450"/>
                  </a:cubicBezTo>
                  <a:cubicBezTo>
                    <a:pt x="2213610" y="2066925"/>
                    <a:pt x="2214563" y="2068830"/>
                    <a:pt x="2212658" y="2060258"/>
                  </a:cubicBezTo>
                  <a:cubicBezTo>
                    <a:pt x="2211705" y="2051685"/>
                    <a:pt x="2213610" y="2048827"/>
                    <a:pt x="2207895" y="2042160"/>
                  </a:cubicBezTo>
                  <a:cubicBezTo>
                    <a:pt x="2202180" y="2035493"/>
                    <a:pt x="2197418" y="2034540"/>
                    <a:pt x="2199323" y="2029777"/>
                  </a:cubicBezTo>
                  <a:cubicBezTo>
                    <a:pt x="2201228" y="2025015"/>
                    <a:pt x="2202180" y="2019300"/>
                    <a:pt x="2205038" y="2016443"/>
                  </a:cubicBezTo>
                  <a:cubicBezTo>
                    <a:pt x="2207895" y="2013585"/>
                    <a:pt x="2213610" y="2009775"/>
                    <a:pt x="2213610" y="2009775"/>
                  </a:cubicBezTo>
                  <a:cubicBezTo>
                    <a:pt x="2219325" y="2002155"/>
                    <a:pt x="2217420" y="1994535"/>
                    <a:pt x="2221230" y="1993583"/>
                  </a:cubicBezTo>
                  <a:cubicBezTo>
                    <a:pt x="2225040" y="1992630"/>
                    <a:pt x="2227898" y="1992630"/>
                    <a:pt x="2229803" y="1991677"/>
                  </a:cubicBezTo>
                  <a:cubicBezTo>
                    <a:pt x="2231708" y="1990725"/>
                    <a:pt x="2233613" y="1984058"/>
                    <a:pt x="2236470" y="1984058"/>
                  </a:cubicBezTo>
                  <a:cubicBezTo>
                    <a:pt x="2244090" y="1983105"/>
                    <a:pt x="2240280" y="1985962"/>
                    <a:pt x="2247900" y="1984058"/>
                  </a:cubicBezTo>
                  <a:cubicBezTo>
                    <a:pt x="2254568" y="1982152"/>
                    <a:pt x="2267903" y="1978343"/>
                    <a:pt x="2267903" y="1976437"/>
                  </a:cubicBezTo>
                  <a:cubicBezTo>
                    <a:pt x="2267903" y="1974533"/>
                    <a:pt x="2267903" y="1974533"/>
                    <a:pt x="2272665" y="1969770"/>
                  </a:cubicBezTo>
                  <a:cubicBezTo>
                    <a:pt x="2277428" y="1965008"/>
                    <a:pt x="2282190" y="1967865"/>
                    <a:pt x="2283143" y="1961198"/>
                  </a:cubicBezTo>
                  <a:cubicBezTo>
                    <a:pt x="2284095" y="1954530"/>
                    <a:pt x="2284095" y="1960245"/>
                    <a:pt x="2284095" y="1954530"/>
                  </a:cubicBezTo>
                  <a:cubicBezTo>
                    <a:pt x="2283143" y="1948815"/>
                    <a:pt x="2285048" y="1948815"/>
                    <a:pt x="2292668" y="1950720"/>
                  </a:cubicBezTo>
                  <a:cubicBezTo>
                    <a:pt x="2299335" y="1952625"/>
                    <a:pt x="2306955" y="1951673"/>
                    <a:pt x="2306955" y="1951673"/>
                  </a:cubicBezTo>
                  <a:cubicBezTo>
                    <a:pt x="2316480" y="1943100"/>
                    <a:pt x="2326958" y="1938337"/>
                    <a:pt x="2331720" y="1939290"/>
                  </a:cubicBezTo>
                  <a:cubicBezTo>
                    <a:pt x="2335530" y="1940243"/>
                    <a:pt x="2336483" y="1941195"/>
                    <a:pt x="2341245" y="1944052"/>
                  </a:cubicBezTo>
                  <a:cubicBezTo>
                    <a:pt x="2345055" y="1946910"/>
                    <a:pt x="2340293" y="1945005"/>
                    <a:pt x="2352675" y="1947862"/>
                  </a:cubicBezTo>
                  <a:cubicBezTo>
                    <a:pt x="2365058" y="1950720"/>
                    <a:pt x="2365058" y="1949768"/>
                    <a:pt x="2366963" y="1949768"/>
                  </a:cubicBezTo>
                  <a:cubicBezTo>
                    <a:pt x="2368868" y="1949768"/>
                    <a:pt x="2373630" y="1947862"/>
                    <a:pt x="2376488" y="1947862"/>
                  </a:cubicBezTo>
                  <a:cubicBezTo>
                    <a:pt x="2387918" y="1946910"/>
                    <a:pt x="2390775" y="1948815"/>
                    <a:pt x="2394585" y="1950720"/>
                  </a:cubicBezTo>
                  <a:cubicBezTo>
                    <a:pt x="2401253" y="1954530"/>
                    <a:pt x="2401253" y="1950720"/>
                    <a:pt x="2405063" y="1954530"/>
                  </a:cubicBezTo>
                  <a:cubicBezTo>
                    <a:pt x="2408873" y="1958340"/>
                    <a:pt x="2404110" y="1959293"/>
                    <a:pt x="2408873" y="1962150"/>
                  </a:cubicBezTo>
                  <a:cubicBezTo>
                    <a:pt x="2413635" y="1965008"/>
                    <a:pt x="2414588" y="1965960"/>
                    <a:pt x="2420303" y="1964055"/>
                  </a:cubicBezTo>
                  <a:cubicBezTo>
                    <a:pt x="2426018" y="1961198"/>
                    <a:pt x="2421255" y="1962150"/>
                    <a:pt x="2426018" y="1961198"/>
                  </a:cubicBezTo>
                  <a:cubicBezTo>
                    <a:pt x="2429828" y="1960245"/>
                    <a:pt x="2429828" y="1960245"/>
                    <a:pt x="2429828" y="1960245"/>
                  </a:cubicBezTo>
                  <a:cubicBezTo>
                    <a:pt x="2429828" y="1960245"/>
                    <a:pt x="2420303" y="1965960"/>
                    <a:pt x="2430780" y="1965960"/>
                  </a:cubicBezTo>
                  <a:cubicBezTo>
                    <a:pt x="2440305" y="1965960"/>
                    <a:pt x="2446973" y="1959293"/>
                    <a:pt x="2444115" y="1956435"/>
                  </a:cubicBezTo>
                  <a:cubicBezTo>
                    <a:pt x="2444115" y="1956435"/>
                    <a:pt x="2450783" y="1954530"/>
                    <a:pt x="2451735" y="1960245"/>
                  </a:cubicBezTo>
                  <a:cubicBezTo>
                    <a:pt x="2452688" y="1965960"/>
                    <a:pt x="2454593" y="1969770"/>
                    <a:pt x="2459355" y="1966912"/>
                  </a:cubicBezTo>
                  <a:cubicBezTo>
                    <a:pt x="2464118" y="1964055"/>
                    <a:pt x="2468880" y="1960245"/>
                    <a:pt x="2465070" y="1958340"/>
                  </a:cubicBezTo>
                  <a:cubicBezTo>
                    <a:pt x="2461260" y="1956435"/>
                    <a:pt x="2458403" y="1951673"/>
                    <a:pt x="2458403" y="1946910"/>
                  </a:cubicBezTo>
                  <a:cubicBezTo>
                    <a:pt x="2458403" y="1943100"/>
                    <a:pt x="2458403" y="1939290"/>
                    <a:pt x="2458403" y="1939290"/>
                  </a:cubicBezTo>
                  <a:lnTo>
                    <a:pt x="2451735" y="1935480"/>
                  </a:lnTo>
                  <a:cubicBezTo>
                    <a:pt x="2451735" y="1935480"/>
                    <a:pt x="2452688" y="1931670"/>
                    <a:pt x="2447925" y="1930718"/>
                  </a:cubicBezTo>
                  <a:cubicBezTo>
                    <a:pt x="2442210" y="1929765"/>
                    <a:pt x="2427923" y="1931670"/>
                    <a:pt x="2432685" y="1927860"/>
                  </a:cubicBezTo>
                  <a:cubicBezTo>
                    <a:pt x="2443163" y="1920240"/>
                    <a:pt x="2441258" y="1923098"/>
                    <a:pt x="2445068" y="1925002"/>
                  </a:cubicBezTo>
                  <a:cubicBezTo>
                    <a:pt x="2448878" y="1926908"/>
                    <a:pt x="2454593" y="1924050"/>
                    <a:pt x="2458403" y="1925002"/>
                  </a:cubicBezTo>
                  <a:cubicBezTo>
                    <a:pt x="2462213" y="1925955"/>
                    <a:pt x="2459355" y="1925955"/>
                    <a:pt x="2466975" y="1924050"/>
                  </a:cubicBezTo>
                  <a:cubicBezTo>
                    <a:pt x="2473643" y="1922145"/>
                    <a:pt x="2471738" y="1917383"/>
                    <a:pt x="2477453" y="1922145"/>
                  </a:cubicBezTo>
                  <a:cubicBezTo>
                    <a:pt x="2483168" y="1925955"/>
                    <a:pt x="2495550" y="1929765"/>
                    <a:pt x="2495550" y="1929765"/>
                  </a:cubicBezTo>
                  <a:cubicBezTo>
                    <a:pt x="2495550" y="1929765"/>
                    <a:pt x="2497455" y="1926908"/>
                    <a:pt x="2498408" y="1924050"/>
                  </a:cubicBezTo>
                  <a:cubicBezTo>
                    <a:pt x="2499360" y="1921193"/>
                    <a:pt x="2503170" y="1915477"/>
                    <a:pt x="2505075" y="1918335"/>
                  </a:cubicBezTo>
                  <a:cubicBezTo>
                    <a:pt x="2511743" y="1927860"/>
                    <a:pt x="2518410" y="1927860"/>
                    <a:pt x="2520315" y="1925002"/>
                  </a:cubicBezTo>
                  <a:cubicBezTo>
                    <a:pt x="2522220" y="1922145"/>
                    <a:pt x="2526030" y="1920240"/>
                    <a:pt x="2529840" y="1920240"/>
                  </a:cubicBezTo>
                  <a:cubicBezTo>
                    <a:pt x="2533650" y="1920240"/>
                    <a:pt x="2539365" y="1920240"/>
                    <a:pt x="2542223" y="1921193"/>
                  </a:cubicBezTo>
                  <a:cubicBezTo>
                    <a:pt x="2544128" y="1922145"/>
                    <a:pt x="2559368" y="1922145"/>
                    <a:pt x="2559368" y="1922145"/>
                  </a:cubicBezTo>
                  <a:lnTo>
                    <a:pt x="2573655" y="1925002"/>
                  </a:lnTo>
                  <a:lnTo>
                    <a:pt x="2576513" y="1931670"/>
                  </a:lnTo>
                  <a:cubicBezTo>
                    <a:pt x="2576513" y="1931670"/>
                    <a:pt x="2585085" y="1937385"/>
                    <a:pt x="2584133" y="1940243"/>
                  </a:cubicBezTo>
                  <a:cubicBezTo>
                    <a:pt x="2583180" y="1943100"/>
                    <a:pt x="2593658" y="1946910"/>
                    <a:pt x="2593658" y="1946910"/>
                  </a:cubicBezTo>
                  <a:cubicBezTo>
                    <a:pt x="2601278" y="1945958"/>
                    <a:pt x="2608898" y="1943100"/>
                    <a:pt x="2610803" y="1943100"/>
                  </a:cubicBezTo>
                  <a:cubicBezTo>
                    <a:pt x="2612708" y="1942148"/>
                    <a:pt x="2620328" y="1938337"/>
                    <a:pt x="2620328" y="1938337"/>
                  </a:cubicBezTo>
                  <a:cubicBezTo>
                    <a:pt x="2631758" y="1934527"/>
                    <a:pt x="2628900" y="1934527"/>
                    <a:pt x="2631758" y="1937385"/>
                  </a:cubicBezTo>
                  <a:cubicBezTo>
                    <a:pt x="2634615" y="1941195"/>
                    <a:pt x="2633663" y="1941195"/>
                    <a:pt x="2638425" y="1943100"/>
                  </a:cubicBezTo>
                  <a:cubicBezTo>
                    <a:pt x="2642235" y="1945005"/>
                    <a:pt x="2647950" y="1946910"/>
                    <a:pt x="2649855" y="1950720"/>
                  </a:cubicBezTo>
                  <a:cubicBezTo>
                    <a:pt x="2651760" y="1954530"/>
                    <a:pt x="2656523" y="1953577"/>
                    <a:pt x="2658428" y="1957387"/>
                  </a:cubicBezTo>
                  <a:cubicBezTo>
                    <a:pt x="2660333" y="1961198"/>
                    <a:pt x="2665095" y="1966912"/>
                    <a:pt x="2665095" y="1968818"/>
                  </a:cubicBezTo>
                  <a:cubicBezTo>
                    <a:pt x="2666048" y="1970723"/>
                    <a:pt x="2670810" y="1978343"/>
                    <a:pt x="2670810" y="1978343"/>
                  </a:cubicBezTo>
                  <a:lnTo>
                    <a:pt x="2671763" y="1985010"/>
                  </a:lnTo>
                  <a:cubicBezTo>
                    <a:pt x="2667000" y="1994535"/>
                    <a:pt x="2667953" y="1999298"/>
                    <a:pt x="2667953" y="2004060"/>
                  </a:cubicBezTo>
                  <a:cubicBezTo>
                    <a:pt x="2667953" y="2007870"/>
                    <a:pt x="2666048" y="2013585"/>
                    <a:pt x="2667000" y="2015490"/>
                  </a:cubicBezTo>
                  <a:cubicBezTo>
                    <a:pt x="2676525" y="2025015"/>
                    <a:pt x="2672715" y="2026920"/>
                    <a:pt x="2678430" y="2029777"/>
                  </a:cubicBezTo>
                  <a:cubicBezTo>
                    <a:pt x="2684145" y="2031683"/>
                    <a:pt x="2687003" y="2039302"/>
                    <a:pt x="2687003" y="2039302"/>
                  </a:cubicBezTo>
                  <a:cubicBezTo>
                    <a:pt x="2687003" y="2039302"/>
                    <a:pt x="2689860" y="2044065"/>
                    <a:pt x="2690813" y="2045970"/>
                  </a:cubicBezTo>
                  <a:cubicBezTo>
                    <a:pt x="2691765" y="2047875"/>
                    <a:pt x="2694623" y="2052637"/>
                    <a:pt x="2694623" y="2056448"/>
                  </a:cubicBezTo>
                  <a:cubicBezTo>
                    <a:pt x="2694623" y="2060258"/>
                    <a:pt x="2689860" y="2068830"/>
                    <a:pt x="2692718" y="2065973"/>
                  </a:cubicBezTo>
                  <a:lnTo>
                    <a:pt x="2702243" y="2077402"/>
                  </a:lnTo>
                  <a:cubicBezTo>
                    <a:pt x="2702243" y="2077402"/>
                    <a:pt x="2706053" y="2078355"/>
                    <a:pt x="2708910" y="2077402"/>
                  </a:cubicBezTo>
                  <a:cubicBezTo>
                    <a:pt x="2711768" y="2076450"/>
                    <a:pt x="2715578" y="2074545"/>
                    <a:pt x="2716530" y="2080260"/>
                  </a:cubicBezTo>
                  <a:cubicBezTo>
                    <a:pt x="2717483" y="2085975"/>
                    <a:pt x="2719388" y="2093595"/>
                    <a:pt x="2720340" y="2095500"/>
                  </a:cubicBezTo>
                  <a:cubicBezTo>
                    <a:pt x="2721293" y="2097405"/>
                    <a:pt x="2725103" y="2099310"/>
                    <a:pt x="2727008" y="2099310"/>
                  </a:cubicBezTo>
                  <a:cubicBezTo>
                    <a:pt x="2728913" y="2100262"/>
                    <a:pt x="2734628" y="2100262"/>
                    <a:pt x="2734628" y="2103120"/>
                  </a:cubicBezTo>
                  <a:lnTo>
                    <a:pt x="2743200" y="2094548"/>
                  </a:lnTo>
                  <a:cubicBezTo>
                    <a:pt x="2743200" y="2094548"/>
                    <a:pt x="2744153" y="2090737"/>
                    <a:pt x="2746058" y="2085975"/>
                  </a:cubicBezTo>
                  <a:cubicBezTo>
                    <a:pt x="2747963" y="2082165"/>
                    <a:pt x="2752725" y="2075498"/>
                    <a:pt x="2752725" y="2075498"/>
                  </a:cubicBezTo>
                  <a:cubicBezTo>
                    <a:pt x="2752725" y="2075498"/>
                    <a:pt x="2756535" y="2065973"/>
                    <a:pt x="2753678" y="2065973"/>
                  </a:cubicBezTo>
                  <a:cubicBezTo>
                    <a:pt x="2750820" y="2065020"/>
                    <a:pt x="2752725" y="2065020"/>
                    <a:pt x="2750820" y="2054543"/>
                  </a:cubicBezTo>
                  <a:cubicBezTo>
                    <a:pt x="2749868" y="2045018"/>
                    <a:pt x="2749868" y="2044065"/>
                    <a:pt x="2750820" y="2040255"/>
                  </a:cubicBezTo>
                  <a:cubicBezTo>
                    <a:pt x="2751773" y="2036445"/>
                    <a:pt x="2752725" y="2038350"/>
                    <a:pt x="2751773" y="2033587"/>
                  </a:cubicBezTo>
                  <a:cubicBezTo>
                    <a:pt x="2749868" y="2029777"/>
                    <a:pt x="2751773" y="2030730"/>
                    <a:pt x="2747963" y="2026920"/>
                  </a:cubicBezTo>
                  <a:cubicBezTo>
                    <a:pt x="2744153" y="2023110"/>
                    <a:pt x="2747010" y="2019300"/>
                    <a:pt x="2742248" y="2016443"/>
                  </a:cubicBezTo>
                  <a:cubicBezTo>
                    <a:pt x="2737485" y="2013585"/>
                    <a:pt x="2739390" y="2012633"/>
                    <a:pt x="2737485" y="2005012"/>
                  </a:cubicBezTo>
                  <a:cubicBezTo>
                    <a:pt x="2735580" y="1998345"/>
                    <a:pt x="2739390" y="2014537"/>
                    <a:pt x="2735580" y="1998345"/>
                  </a:cubicBezTo>
                  <a:cubicBezTo>
                    <a:pt x="2731770" y="1982152"/>
                    <a:pt x="2728913" y="1984058"/>
                    <a:pt x="2731770" y="1977390"/>
                  </a:cubicBezTo>
                  <a:cubicBezTo>
                    <a:pt x="2734628" y="1970723"/>
                    <a:pt x="2736533" y="1970723"/>
                    <a:pt x="2735580" y="1965960"/>
                  </a:cubicBezTo>
                  <a:cubicBezTo>
                    <a:pt x="2734628" y="1962150"/>
                    <a:pt x="2729865" y="1957387"/>
                    <a:pt x="2727960" y="1954530"/>
                  </a:cubicBezTo>
                  <a:cubicBezTo>
                    <a:pt x="2726055" y="1951673"/>
                    <a:pt x="2718435" y="1950720"/>
                    <a:pt x="2716530" y="1942148"/>
                  </a:cubicBezTo>
                  <a:cubicBezTo>
                    <a:pt x="2714625" y="1933575"/>
                    <a:pt x="2714625" y="1933575"/>
                    <a:pt x="2713673" y="1926908"/>
                  </a:cubicBezTo>
                  <a:cubicBezTo>
                    <a:pt x="2712720" y="1920240"/>
                    <a:pt x="2707005" y="1923098"/>
                    <a:pt x="2712720" y="1914525"/>
                  </a:cubicBezTo>
                  <a:cubicBezTo>
                    <a:pt x="2718435" y="1905952"/>
                    <a:pt x="2713673" y="1912620"/>
                    <a:pt x="2713673" y="1902143"/>
                  </a:cubicBezTo>
                  <a:cubicBezTo>
                    <a:pt x="2712720" y="1890712"/>
                    <a:pt x="2709863" y="1894523"/>
                    <a:pt x="2714625" y="1887855"/>
                  </a:cubicBezTo>
                  <a:cubicBezTo>
                    <a:pt x="2718435" y="1881187"/>
                    <a:pt x="2724150" y="1876425"/>
                    <a:pt x="2726055" y="1870710"/>
                  </a:cubicBezTo>
                  <a:cubicBezTo>
                    <a:pt x="2727960" y="1864043"/>
                    <a:pt x="2725103" y="1866900"/>
                    <a:pt x="2733675" y="1859280"/>
                  </a:cubicBezTo>
                  <a:cubicBezTo>
                    <a:pt x="2743200" y="1851660"/>
                    <a:pt x="2753678" y="1841183"/>
                    <a:pt x="2758440" y="1839277"/>
                  </a:cubicBezTo>
                  <a:cubicBezTo>
                    <a:pt x="2770823" y="1831658"/>
                    <a:pt x="2769870" y="1830705"/>
                    <a:pt x="2772728" y="1827848"/>
                  </a:cubicBezTo>
                  <a:cubicBezTo>
                    <a:pt x="2776538" y="1824990"/>
                    <a:pt x="2777490" y="1824037"/>
                    <a:pt x="2781300" y="1819275"/>
                  </a:cubicBezTo>
                  <a:cubicBezTo>
                    <a:pt x="2785110" y="1815465"/>
                    <a:pt x="2785110" y="1811655"/>
                    <a:pt x="2790825" y="1806893"/>
                  </a:cubicBezTo>
                  <a:cubicBezTo>
                    <a:pt x="2796540" y="1803083"/>
                    <a:pt x="2793683" y="1798320"/>
                    <a:pt x="2801303" y="1801177"/>
                  </a:cubicBezTo>
                  <a:cubicBezTo>
                    <a:pt x="2808923" y="1804035"/>
                    <a:pt x="2813685" y="1802130"/>
                    <a:pt x="2816543" y="1802130"/>
                  </a:cubicBezTo>
                  <a:cubicBezTo>
                    <a:pt x="2819400" y="1801177"/>
                    <a:pt x="2813685" y="1808798"/>
                    <a:pt x="2824163" y="1795462"/>
                  </a:cubicBezTo>
                  <a:cubicBezTo>
                    <a:pt x="2834640" y="1782127"/>
                    <a:pt x="2838450" y="1782127"/>
                    <a:pt x="2840355" y="1779270"/>
                  </a:cubicBezTo>
                  <a:cubicBezTo>
                    <a:pt x="2841308" y="1776412"/>
                    <a:pt x="2852738" y="1769745"/>
                    <a:pt x="2853690" y="1771650"/>
                  </a:cubicBezTo>
                  <a:cubicBezTo>
                    <a:pt x="2854643" y="1773555"/>
                    <a:pt x="2854643" y="1775460"/>
                    <a:pt x="2860358" y="1772602"/>
                  </a:cubicBezTo>
                  <a:cubicBezTo>
                    <a:pt x="2865120" y="1769745"/>
                    <a:pt x="2871788" y="1765935"/>
                    <a:pt x="2869883" y="1764983"/>
                  </a:cubicBezTo>
                  <a:cubicBezTo>
                    <a:pt x="2856548" y="1758315"/>
                    <a:pt x="2852738" y="1756410"/>
                    <a:pt x="2855595" y="1753552"/>
                  </a:cubicBezTo>
                  <a:cubicBezTo>
                    <a:pt x="2858453" y="1750695"/>
                    <a:pt x="2851785" y="1748790"/>
                    <a:pt x="2860358" y="1747838"/>
                  </a:cubicBezTo>
                  <a:cubicBezTo>
                    <a:pt x="2868930" y="1746885"/>
                    <a:pt x="2868930" y="1749743"/>
                    <a:pt x="2871788" y="1747838"/>
                  </a:cubicBezTo>
                  <a:cubicBezTo>
                    <a:pt x="2879408" y="1743075"/>
                    <a:pt x="2887028" y="1739265"/>
                    <a:pt x="2887028" y="1736408"/>
                  </a:cubicBezTo>
                  <a:cubicBezTo>
                    <a:pt x="2887980" y="1733550"/>
                    <a:pt x="2888933" y="1728788"/>
                    <a:pt x="2888933" y="1728788"/>
                  </a:cubicBezTo>
                  <a:cubicBezTo>
                    <a:pt x="2878455" y="1724025"/>
                    <a:pt x="2876550" y="1726883"/>
                    <a:pt x="2875598" y="1722120"/>
                  </a:cubicBezTo>
                  <a:cubicBezTo>
                    <a:pt x="2874645" y="1717358"/>
                    <a:pt x="2876550" y="1712595"/>
                    <a:pt x="2876550" y="1712595"/>
                  </a:cubicBezTo>
                  <a:cubicBezTo>
                    <a:pt x="2876550" y="1712595"/>
                    <a:pt x="2882265" y="1713548"/>
                    <a:pt x="2880360" y="1706880"/>
                  </a:cubicBezTo>
                  <a:cubicBezTo>
                    <a:pt x="2879408" y="1700213"/>
                    <a:pt x="2880360" y="1696402"/>
                    <a:pt x="2880360" y="1692593"/>
                  </a:cubicBezTo>
                  <a:cubicBezTo>
                    <a:pt x="2880360" y="1688783"/>
                    <a:pt x="2880360" y="1685925"/>
                    <a:pt x="2873693" y="1685925"/>
                  </a:cubicBezTo>
                  <a:cubicBezTo>
                    <a:pt x="2867025" y="1686877"/>
                    <a:pt x="2868930" y="1684973"/>
                    <a:pt x="2863215" y="1681163"/>
                  </a:cubicBezTo>
                  <a:cubicBezTo>
                    <a:pt x="2857500" y="1677352"/>
                    <a:pt x="2850833" y="1674495"/>
                    <a:pt x="2855595" y="1673543"/>
                  </a:cubicBezTo>
                  <a:cubicBezTo>
                    <a:pt x="2860358" y="1672590"/>
                    <a:pt x="2867978" y="1677352"/>
                    <a:pt x="2867978" y="1672590"/>
                  </a:cubicBezTo>
                  <a:cubicBezTo>
                    <a:pt x="2867978" y="1666875"/>
                    <a:pt x="2863215" y="1664018"/>
                    <a:pt x="2863215" y="1664018"/>
                  </a:cubicBezTo>
                  <a:cubicBezTo>
                    <a:pt x="2863215" y="1664018"/>
                    <a:pt x="2857500" y="1658302"/>
                    <a:pt x="2857500" y="1653540"/>
                  </a:cubicBezTo>
                  <a:cubicBezTo>
                    <a:pt x="2856548" y="1640205"/>
                    <a:pt x="2847975" y="1637348"/>
                    <a:pt x="2855595" y="1635443"/>
                  </a:cubicBezTo>
                  <a:cubicBezTo>
                    <a:pt x="2862263" y="1633538"/>
                    <a:pt x="2854643" y="1652588"/>
                    <a:pt x="2865120" y="1632585"/>
                  </a:cubicBezTo>
                  <a:cubicBezTo>
                    <a:pt x="2875598" y="1612583"/>
                    <a:pt x="2871788" y="1604963"/>
                    <a:pt x="2876550" y="1603058"/>
                  </a:cubicBezTo>
                  <a:cubicBezTo>
                    <a:pt x="2881313" y="1601152"/>
                    <a:pt x="2874645" y="1616393"/>
                    <a:pt x="2875598" y="1627823"/>
                  </a:cubicBezTo>
                  <a:cubicBezTo>
                    <a:pt x="2876550" y="1639252"/>
                    <a:pt x="2872740" y="1631633"/>
                    <a:pt x="2876550" y="1639252"/>
                  </a:cubicBezTo>
                  <a:cubicBezTo>
                    <a:pt x="2880360" y="1645920"/>
                    <a:pt x="2885123" y="1644968"/>
                    <a:pt x="2886075" y="1650683"/>
                  </a:cubicBezTo>
                  <a:cubicBezTo>
                    <a:pt x="2887028" y="1656398"/>
                    <a:pt x="2875598" y="1659255"/>
                    <a:pt x="2882265" y="1664970"/>
                  </a:cubicBezTo>
                  <a:cubicBezTo>
                    <a:pt x="2888933" y="1670685"/>
                    <a:pt x="2894648" y="1666875"/>
                    <a:pt x="2895600" y="1661160"/>
                  </a:cubicBezTo>
                  <a:cubicBezTo>
                    <a:pt x="2896553" y="1655445"/>
                    <a:pt x="2894648" y="1652588"/>
                    <a:pt x="2899410" y="1648777"/>
                  </a:cubicBezTo>
                  <a:cubicBezTo>
                    <a:pt x="2904173" y="1644968"/>
                    <a:pt x="2906078" y="1644015"/>
                    <a:pt x="2906078" y="1642110"/>
                  </a:cubicBezTo>
                  <a:cubicBezTo>
                    <a:pt x="2906078" y="1640205"/>
                    <a:pt x="2909888" y="1637348"/>
                    <a:pt x="2908935" y="1631633"/>
                  </a:cubicBezTo>
                  <a:cubicBezTo>
                    <a:pt x="2907030" y="1625918"/>
                    <a:pt x="2902268" y="1624013"/>
                    <a:pt x="2902268" y="1619250"/>
                  </a:cubicBezTo>
                  <a:cubicBezTo>
                    <a:pt x="2902268" y="1615440"/>
                    <a:pt x="2900363" y="1620202"/>
                    <a:pt x="2899410" y="1612583"/>
                  </a:cubicBezTo>
                  <a:cubicBezTo>
                    <a:pt x="2899410" y="1608773"/>
                    <a:pt x="2898458" y="1605915"/>
                    <a:pt x="2898458" y="1604010"/>
                  </a:cubicBezTo>
                  <a:cubicBezTo>
                    <a:pt x="2900363" y="1607820"/>
                    <a:pt x="2903220" y="1611630"/>
                    <a:pt x="2906078" y="1611630"/>
                  </a:cubicBezTo>
                  <a:cubicBezTo>
                    <a:pt x="2909888" y="1610677"/>
                    <a:pt x="2912745" y="1610677"/>
                    <a:pt x="2914650" y="1610677"/>
                  </a:cubicBezTo>
                  <a:cubicBezTo>
                    <a:pt x="2916555" y="1610677"/>
                    <a:pt x="2915603" y="1612583"/>
                    <a:pt x="2920365" y="1609725"/>
                  </a:cubicBezTo>
                  <a:cubicBezTo>
                    <a:pt x="2925128" y="1605915"/>
                    <a:pt x="2942273" y="1594485"/>
                    <a:pt x="2939415" y="1589723"/>
                  </a:cubicBezTo>
                  <a:cubicBezTo>
                    <a:pt x="2936558" y="1584960"/>
                    <a:pt x="2940368" y="1583055"/>
                    <a:pt x="2941320" y="1577340"/>
                  </a:cubicBezTo>
                  <a:cubicBezTo>
                    <a:pt x="2942273" y="1572577"/>
                    <a:pt x="2946083" y="1567815"/>
                    <a:pt x="2944178" y="1564005"/>
                  </a:cubicBezTo>
                  <a:cubicBezTo>
                    <a:pt x="2942273" y="1560195"/>
                    <a:pt x="2934653" y="1562100"/>
                    <a:pt x="2934653" y="1557338"/>
                  </a:cubicBezTo>
                  <a:cubicBezTo>
                    <a:pt x="2934653" y="1551623"/>
                    <a:pt x="2935605" y="1546860"/>
                    <a:pt x="2938463" y="1544955"/>
                  </a:cubicBezTo>
                  <a:cubicBezTo>
                    <a:pt x="2940368" y="1543050"/>
                    <a:pt x="2947988" y="1541145"/>
                    <a:pt x="2947988" y="1541145"/>
                  </a:cubicBezTo>
                  <a:lnTo>
                    <a:pt x="2946083" y="1555433"/>
                  </a:lnTo>
                  <a:lnTo>
                    <a:pt x="2956560" y="1547813"/>
                  </a:lnTo>
                  <a:cubicBezTo>
                    <a:pt x="2956560" y="1547813"/>
                    <a:pt x="2957513" y="1545908"/>
                    <a:pt x="2962275" y="1544002"/>
                  </a:cubicBezTo>
                  <a:cubicBezTo>
                    <a:pt x="2966085" y="1543050"/>
                    <a:pt x="2967038" y="1537335"/>
                    <a:pt x="2971800" y="1537335"/>
                  </a:cubicBezTo>
                  <a:cubicBezTo>
                    <a:pt x="2976563" y="1538288"/>
                    <a:pt x="2981325" y="1536383"/>
                    <a:pt x="2986088" y="1537335"/>
                  </a:cubicBezTo>
                  <a:cubicBezTo>
                    <a:pt x="2989898" y="1538288"/>
                    <a:pt x="2981325" y="1544955"/>
                    <a:pt x="2994660" y="1536383"/>
                  </a:cubicBezTo>
                  <a:cubicBezTo>
                    <a:pt x="3007995" y="1526858"/>
                    <a:pt x="3014663" y="1533525"/>
                    <a:pt x="3017520" y="1532573"/>
                  </a:cubicBezTo>
                  <a:cubicBezTo>
                    <a:pt x="3024188" y="1530668"/>
                    <a:pt x="3021330" y="1533525"/>
                    <a:pt x="3024188" y="1530668"/>
                  </a:cubicBezTo>
                  <a:cubicBezTo>
                    <a:pt x="3027998" y="1527810"/>
                    <a:pt x="3031808" y="1520190"/>
                    <a:pt x="3031808" y="1520190"/>
                  </a:cubicBezTo>
                  <a:cubicBezTo>
                    <a:pt x="3031808" y="1520190"/>
                    <a:pt x="3036570" y="1521143"/>
                    <a:pt x="3039428" y="1518285"/>
                  </a:cubicBezTo>
                  <a:cubicBezTo>
                    <a:pt x="3042285" y="1515427"/>
                    <a:pt x="3051810" y="1512570"/>
                    <a:pt x="3050858" y="1509713"/>
                  </a:cubicBezTo>
                  <a:cubicBezTo>
                    <a:pt x="3048953" y="1506855"/>
                    <a:pt x="3048000" y="1504950"/>
                    <a:pt x="3045143" y="1500188"/>
                  </a:cubicBezTo>
                  <a:cubicBezTo>
                    <a:pt x="3042285" y="1495425"/>
                    <a:pt x="3046095" y="1496377"/>
                    <a:pt x="3043238" y="1489710"/>
                  </a:cubicBezTo>
                  <a:cubicBezTo>
                    <a:pt x="3039428" y="1483043"/>
                    <a:pt x="3035618" y="1491615"/>
                    <a:pt x="3039428" y="1483043"/>
                  </a:cubicBezTo>
                  <a:cubicBezTo>
                    <a:pt x="3043238" y="1473518"/>
                    <a:pt x="3044190" y="1477327"/>
                    <a:pt x="3044190" y="1469708"/>
                  </a:cubicBezTo>
                  <a:cubicBezTo>
                    <a:pt x="3044190" y="1462088"/>
                    <a:pt x="3044190" y="1457325"/>
                    <a:pt x="3050858" y="1454468"/>
                  </a:cubicBezTo>
                  <a:cubicBezTo>
                    <a:pt x="3057525" y="1450658"/>
                    <a:pt x="3056573" y="1447800"/>
                    <a:pt x="3063240" y="1442085"/>
                  </a:cubicBezTo>
                  <a:cubicBezTo>
                    <a:pt x="3069908" y="1436370"/>
                    <a:pt x="3057525" y="1437323"/>
                    <a:pt x="3072765" y="1433513"/>
                  </a:cubicBezTo>
                  <a:cubicBezTo>
                    <a:pt x="3087053" y="1429702"/>
                    <a:pt x="3079433" y="1436370"/>
                    <a:pt x="3084195" y="1434465"/>
                  </a:cubicBezTo>
                  <a:cubicBezTo>
                    <a:pt x="3088958" y="1432560"/>
                    <a:pt x="3097530" y="1433513"/>
                    <a:pt x="3097530" y="1430655"/>
                  </a:cubicBezTo>
                  <a:cubicBezTo>
                    <a:pt x="3097530" y="1427798"/>
                    <a:pt x="3102293" y="1420177"/>
                    <a:pt x="3102293" y="1420177"/>
                  </a:cubicBezTo>
                  <a:cubicBezTo>
                    <a:pt x="3106103" y="1413510"/>
                    <a:pt x="3111818" y="1415415"/>
                    <a:pt x="3114675" y="1415415"/>
                  </a:cubicBezTo>
                  <a:cubicBezTo>
                    <a:pt x="3116580" y="1415415"/>
                    <a:pt x="3127058" y="1413510"/>
                    <a:pt x="3127058" y="1413510"/>
                  </a:cubicBezTo>
                  <a:lnTo>
                    <a:pt x="3145155" y="1407795"/>
                  </a:lnTo>
                  <a:cubicBezTo>
                    <a:pt x="3145155" y="1407795"/>
                    <a:pt x="3148965" y="1406843"/>
                    <a:pt x="3148965" y="1404938"/>
                  </a:cubicBezTo>
                  <a:cubicBezTo>
                    <a:pt x="3149918" y="1403033"/>
                    <a:pt x="3152775" y="1396365"/>
                    <a:pt x="3154680" y="1398270"/>
                  </a:cubicBezTo>
                  <a:cubicBezTo>
                    <a:pt x="3156585" y="1400175"/>
                    <a:pt x="3164205" y="1404938"/>
                    <a:pt x="3164205" y="1397318"/>
                  </a:cubicBezTo>
                  <a:cubicBezTo>
                    <a:pt x="3164205" y="1397318"/>
                    <a:pt x="3164205" y="1397318"/>
                    <a:pt x="3164205" y="1397318"/>
                  </a:cubicBezTo>
                  <a:cubicBezTo>
                    <a:pt x="3167063" y="1383983"/>
                    <a:pt x="3166110" y="1383983"/>
                    <a:pt x="3162300" y="1385888"/>
                  </a:cubicBezTo>
                  <a:cubicBezTo>
                    <a:pt x="3162300" y="1385888"/>
                    <a:pt x="3162300" y="1385888"/>
                    <a:pt x="3162300" y="1385888"/>
                  </a:cubicBezTo>
                  <a:cubicBezTo>
                    <a:pt x="3162300" y="1384935"/>
                    <a:pt x="3162300" y="1383983"/>
                    <a:pt x="3163253" y="1384935"/>
                  </a:cubicBezTo>
                  <a:cubicBezTo>
                    <a:pt x="3169920" y="1386840"/>
                    <a:pt x="3178493" y="1387793"/>
                    <a:pt x="3181350" y="1383983"/>
                  </a:cubicBezTo>
                  <a:cubicBezTo>
                    <a:pt x="3188018" y="1375410"/>
                    <a:pt x="3188018" y="1375410"/>
                    <a:pt x="3188018" y="1375410"/>
                  </a:cubicBezTo>
                  <a:cubicBezTo>
                    <a:pt x="3188018" y="1375410"/>
                    <a:pt x="3194685" y="1383030"/>
                    <a:pt x="3197543" y="1382077"/>
                  </a:cubicBezTo>
                  <a:cubicBezTo>
                    <a:pt x="3199448" y="1381125"/>
                    <a:pt x="3209925" y="1376363"/>
                    <a:pt x="3212783" y="1376363"/>
                  </a:cubicBezTo>
                  <a:cubicBezTo>
                    <a:pt x="3215640" y="1376363"/>
                    <a:pt x="3222308" y="1373505"/>
                    <a:pt x="3225165" y="1372552"/>
                  </a:cubicBezTo>
                  <a:cubicBezTo>
                    <a:pt x="3228023" y="1371600"/>
                    <a:pt x="3227070" y="1364933"/>
                    <a:pt x="3229928" y="1364933"/>
                  </a:cubicBezTo>
                  <a:cubicBezTo>
                    <a:pt x="3232785" y="1364933"/>
                    <a:pt x="3228975" y="1365885"/>
                    <a:pt x="3232785" y="1364933"/>
                  </a:cubicBezTo>
                  <a:cubicBezTo>
                    <a:pt x="3236595" y="1363980"/>
                    <a:pt x="3235643" y="1371600"/>
                    <a:pt x="3235643" y="1371600"/>
                  </a:cubicBezTo>
                  <a:cubicBezTo>
                    <a:pt x="3232785" y="1376363"/>
                    <a:pt x="3234690" y="1379220"/>
                    <a:pt x="3239453" y="1378268"/>
                  </a:cubicBezTo>
                  <a:cubicBezTo>
                    <a:pt x="3244215" y="1377315"/>
                    <a:pt x="3251835" y="1374458"/>
                    <a:pt x="3254693" y="1374458"/>
                  </a:cubicBezTo>
                  <a:cubicBezTo>
                    <a:pt x="3257550" y="1375410"/>
                    <a:pt x="3262313" y="1377315"/>
                    <a:pt x="3261360" y="1381125"/>
                  </a:cubicBezTo>
                  <a:cubicBezTo>
                    <a:pt x="3260408" y="1384935"/>
                    <a:pt x="3263265" y="1387793"/>
                    <a:pt x="3254693" y="1387793"/>
                  </a:cubicBezTo>
                  <a:cubicBezTo>
                    <a:pt x="3247073" y="1387793"/>
                    <a:pt x="3257550" y="1379220"/>
                    <a:pt x="3240405" y="1386840"/>
                  </a:cubicBezTo>
                  <a:cubicBezTo>
                    <a:pt x="3223260" y="1394460"/>
                    <a:pt x="3227070" y="1390650"/>
                    <a:pt x="3223260" y="1391602"/>
                  </a:cubicBezTo>
                  <a:cubicBezTo>
                    <a:pt x="3219450" y="1392555"/>
                    <a:pt x="3223260" y="1386840"/>
                    <a:pt x="3213735" y="1392555"/>
                  </a:cubicBezTo>
                  <a:cubicBezTo>
                    <a:pt x="3204210" y="1399223"/>
                    <a:pt x="3201353" y="1402080"/>
                    <a:pt x="3195638" y="1407795"/>
                  </a:cubicBezTo>
                  <a:cubicBezTo>
                    <a:pt x="3188970" y="1413510"/>
                    <a:pt x="3188970" y="1418273"/>
                    <a:pt x="3183255" y="1422083"/>
                  </a:cubicBezTo>
                  <a:cubicBezTo>
                    <a:pt x="3178493" y="1425893"/>
                    <a:pt x="3184208" y="1426845"/>
                    <a:pt x="3182303" y="1432560"/>
                  </a:cubicBezTo>
                  <a:cubicBezTo>
                    <a:pt x="3180398" y="1438275"/>
                    <a:pt x="3179445" y="1442085"/>
                    <a:pt x="3185160" y="1442085"/>
                  </a:cubicBezTo>
                  <a:cubicBezTo>
                    <a:pt x="3190875" y="1442085"/>
                    <a:pt x="3194685" y="1445895"/>
                    <a:pt x="3199448" y="1444943"/>
                  </a:cubicBezTo>
                  <a:cubicBezTo>
                    <a:pt x="3205163" y="1443038"/>
                    <a:pt x="3216593" y="1442085"/>
                    <a:pt x="3219450" y="1438275"/>
                  </a:cubicBezTo>
                  <a:cubicBezTo>
                    <a:pt x="3222308" y="1434465"/>
                    <a:pt x="3236595" y="1426845"/>
                    <a:pt x="3237548" y="1421130"/>
                  </a:cubicBezTo>
                  <a:cubicBezTo>
                    <a:pt x="3238500" y="1415415"/>
                    <a:pt x="3242310" y="1411605"/>
                    <a:pt x="3245168" y="1410652"/>
                  </a:cubicBezTo>
                  <a:cubicBezTo>
                    <a:pt x="3248025" y="1409700"/>
                    <a:pt x="3253740" y="1405890"/>
                    <a:pt x="3260408" y="1404938"/>
                  </a:cubicBezTo>
                  <a:cubicBezTo>
                    <a:pt x="3267075" y="1403985"/>
                    <a:pt x="3279458" y="1400175"/>
                    <a:pt x="3284220" y="1399223"/>
                  </a:cubicBezTo>
                  <a:cubicBezTo>
                    <a:pt x="3288983" y="1397318"/>
                    <a:pt x="3299460" y="1395413"/>
                    <a:pt x="3306128" y="1393508"/>
                  </a:cubicBezTo>
                  <a:cubicBezTo>
                    <a:pt x="3312795" y="1392555"/>
                    <a:pt x="3327083" y="1386840"/>
                    <a:pt x="3328988" y="1383983"/>
                  </a:cubicBezTo>
                  <a:cubicBezTo>
                    <a:pt x="3330893" y="1381125"/>
                    <a:pt x="3338513" y="1376363"/>
                    <a:pt x="3338513" y="1376363"/>
                  </a:cubicBezTo>
                  <a:lnTo>
                    <a:pt x="3350895" y="1375410"/>
                  </a:lnTo>
                  <a:cubicBezTo>
                    <a:pt x="3350895" y="1375410"/>
                    <a:pt x="3344228" y="1371600"/>
                    <a:pt x="3341370" y="1367790"/>
                  </a:cubicBezTo>
                  <a:cubicBezTo>
                    <a:pt x="3339465" y="1363980"/>
                    <a:pt x="3345180" y="1355408"/>
                    <a:pt x="3340418" y="1357313"/>
                  </a:cubicBezTo>
                  <a:cubicBezTo>
                    <a:pt x="3336608" y="1359218"/>
                    <a:pt x="3332798" y="1353502"/>
                    <a:pt x="3325178" y="1357313"/>
                  </a:cubicBezTo>
                  <a:cubicBezTo>
                    <a:pt x="3317558" y="1361123"/>
                    <a:pt x="3314700" y="1362075"/>
                    <a:pt x="3312795" y="1364933"/>
                  </a:cubicBezTo>
                  <a:cubicBezTo>
                    <a:pt x="3310890" y="1367790"/>
                    <a:pt x="3309938" y="1359218"/>
                    <a:pt x="3305175" y="1359218"/>
                  </a:cubicBezTo>
                  <a:cubicBezTo>
                    <a:pt x="3300413" y="1359218"/>
                    <a:pt x="3288983" y="1363980"/>
                    <a:pt x="3284220" y="1364933"/>
                  </a:cubicBezTo>
                  <a:cubicBezTo>
                    <a:pt x="3279458" y="1365885"/>
                    <a:pt x="3275648" y="1354455"/>
                    <a:pt x="3275648" y="1354455"/>
                  </a:cubicBezTo>
                  <a:lnTo>
                    <a:pt x="3263265" y="1355408"/>
                  </a:lnTo>
                  <a:cubicBezTo>
                    <a:pt x="3256598" y="1354455"/>
                    <a:pt x="3251835" y="1345883"/>
                    <a:pt x="3251835" y="1345883"/>
                  </a:cubicBezTo>
                  <a:cubicBezTo>
                    <a:pt x="3245168" y="1342073"/>
                    <a:pt x="3241358" y="1342073"/>
                    <a:pt x="3241358" y="1342073"/>
                  </a:cubicBezTo>
                  <a:cubicBezTo>
                    <a:pt x="3241358" y="1342073"/>
                    <a:pt x="3236595" y="1338263"/>
                    <a:pt x="3234690" y="1336358"/>
                  </a:cubicBezTo>
                  <a:cubicBezTo>
                    <a:pt x="3233738" y="1334452"/>
                    <a:pt x="3233738" y="1328738"/>
                    <a:pt x="3233738" y="1328738"/>
                  </a:cubicBezTo>
                  <a:cubicBezTo>
                    <a:pt x="3233738" y="1328738"/>
                    <a:pt x="3232785" y="1322070"/>
                    <a:pt x="3230880" y="1322070"/>
                  </a:cubicBezTo>
                  <a:cubicBezTo>
                    <a:pt x="3228975" y="1322070"/>
                    <a:pt x="3223260" y="1314450"/>
                    <a:pt x="3222308" y="1312545"/>
                  </a:cubicBezTo>
                  <a:cubicBezTo>
                    <a:pt x="3218498" y="1306830"/>
                    <a:pt x="3215640" y="1302068"/>
                    <a:pt x="3215640" y="1302068"/>
                  </a:cubicBezTo>
                  <a:cubicBezTo>
                    <a:pt x="3215640" y="1302068"/>
                    <a:pt x="3230880" y="1289685"/>
                    <a:pt x="3229928" y="1285875"/>
                  </a:cubicBezTo>
                  <a:cubicBezTo>
                    <a:pt x="3228975" y="1282065"/>
                    <a:pt x="3227070" y="1279208"/>
                    <a:pt x="3224213" y="1276350"/>
                  </a:cubicBezTo>
                  <a:cubicBezTo>
                    <a:pt x="3221355" y="1274445"/>
                    <a:pt x="3204210" y="1283970"/>
                    <a:pt x="3204210" y="1281113"/>
                  </a:cubicBezTo>
                  <a:cubicBezTo>
                    <a:pt x="3205163" y="1278255"/>
                    <a:pt x="3202305" y="1276350"/>
                    <a:pt x="3200400" y="1274445"/>
                  </a:cubicBezTo>
                  <a:cubicBezTo>
                    <a:pt x="3198495" y="1272540"/>
                    <a:pt x="3193733" y="1267777"/>
                    <a:pt x="3193733" y="1267777"/>
                  </a:cubicBezTo>
                  <a:cubicBezTo>
                    <a:pt x="3193733" y="1267777"/>
                    <a:pt x="3219450" y="1268730"/>
                    <a:pt x="3223260" y="1264920"/>
                  </a:cubicBezTo>
                  <a:cubicBezTo>
                    <a:pt x="3227070" y="1261110"/>
                    <a:pt x="3232785" y="1261110"/>
                    <a:pt x="3236595" y="1256348"/>
                  </a:cubicBezTo>
                  <a:cubicBezTo>
                    <a:pt x="3240405" y="1252538"/>
                    <a:pt x="3248025" y="1247775"/>
                    <a:pt x="3248978" y="1243965"/>
                  </a:cubicBezTo>
                  <a:cubicBezTo>
                    <a:pt x="3249930" y="1240155"/>
                    <a:pt x="3239453" y="1237298"/>
                    <a:pt x="3236595" y="1234440"/>
                  </a:cubicBezTo>
                  <a:cubicBezTo>
                    <a:pt x="3233738" y="1230630"/>
                    <a:pt x="3229928" y="1226820"/>
                    <a:pt x="3226118" y="1223010"/>
                  </a:cubicBezTo>
                  <a:cubicBezTo>
                    <a:pt x="3222308" y="1219200"/>
                    <a:pt x="3206115" y="1218248"/>
                    <a:pt x="3206115" y="1218248"/>
                  </a:cubicBezTo>
                  <a:cubicBezTo>
                    <a:pt x="3206115" y="1218248"/>
                    <a:pt x="3198495" y="1216343"/>
                    <a:pt x="3195638" y="1217295"/>
                  </a:cubicBezTo>
                  <a:cubicBezTo>
                    <a:pt x="3192780" y="1218248"/>
                    <a:pt x="3176588" y="1221105"/>
                    <a:pt x="3174683" y="1223010"/>
                  </a:cubicBezTo>
                  <a:cubicBezTo>
                    <a:pt x="3172778" y="1223963"/>
                    <a:pt x="3174683" y="1223963"/>
                    <a:pt x="3168015" y="1226820"/>
                  </a:cubicBezTo>
                  <a:cubicBezTo>
                    <a:pt x="3161348" y="1229677"/>
                    <a:pt x="3159443" y="1231583"/>
                    <a:pt x="3155633" y="1232535"/>
                  </a:cubicBezTo>
                  <a:cubicBezTo>
                    <a:pt x="3151823" y="1233488"/>
                    <a:pt x="3151823" y="1233488"/>
                    <a:pt x="3141345" y="1236345"/>
                  </a:cubicBezTo>
                  <a:cubicBezTo>
                    <a:pt x="3131820" y="1239202"/>
                    <a:pt x="3129915" y="1237298"/>
                    <a:pt x="3126105" y="1240155"/>
                  </a:cubicBezTo>
                  <a:cubicBezTo>
                    <a:pt x="3122295" y="1243965"/>
                    <a:pt x="3113723" y="1249680"/>
                    <a:pt x="3107055" y="1252538"/>
                  </a:cubicBezTo>
                  <a:cubicBezTo>
                    <a:pt x="3100388" y="1255395"/>
                    <a:pt x="3105150" y="1253490"/>
                    <a:pt x="3094673" y="1261110"/>
                  </a:cubicBezTo>
                  <a:cubicBezTo>
                    <a:pt x="3084195" y="1267777"/>
                    <a:pt x="3076575" y="1276350"/>
                    <a:pt x="3070860" y="1281113"/>
                  </a:cubicBezTo>
                  <a:cubicBezTo>
                    <a:pt x="3065145" y="1284923"/>
                    <a:pt x="3075623" y="1276350"/>
                    <a:pt x="3060383" y="1288733"/>
                  </a:cubicBezTo>
                  <a:cubicBezTo>
                    <a:pt x="3045143" y="1301115"/>
                    <a:pt x="3037523" y="1308735"/>
                    <a:pt x="3037523" y="1308735"/>
                  </a:cubicBezTo>
                  <a:cubicBezTo>
                    <a:pt x="3034665" y="1315402"/>
                    <a:pt x="3044190" y="1293495"/>
                    <a:pt x="3044190" y="1293495"/>
                  </a:cubicBezTo>
                  <a:cubicBezTo>
                    <a:pt x="3044190" y="1293495"/>
                    <a:pt x="3057525" y="1283970"/>
                    <a:pt x="3060383" y="1282065"/>
                  </a:cubicBezTo>
                  <a:cubicBezTo>
                    <a:pt x="3063240" y="1280160"/>
                    <a:pt x="3069908" y="1272540"/>
                    <a:pt x="3072765" y="1269683"/>
                  </a:cubicBezTo>
                  <a:cubicBezTo>
                    <a:pt x="3074670" y="1266825"/>
                    <a:pt x="3077528" y="1263968"/>
                    <a:pt x="3079433" y="1260158"/>
                  </a:cubicBezTo>
                  <a:cubicBezTo>
                    <a:pt x="3081338" y="1256348"/>
                    <a:pt x="3080385" y="1254443"/>
                    <a:pt x="3085148" y="1253490"/>
                  </a:cubicBezTo>
                  <a:cubicBezTo>
                    <a:pt x="3089910" y="1252538"/>
                    <a:pt x="3097530" y="1249680"/>
                    <a:pt x="3100388" y="1245870"/>
                  </a:cubicBezTo>
                  <a:cubicBezTo>
                    <a:pt x="3102293" y="1242060"/>
                    <a:pt x="3107055" y="1234440"/>
                    <a:pt x="3109913" y="1233488"/>
                  </a:cubicBezTo>
                  <a:cubicBezTo>
                    <a:pt x="3111818" y="1232535"/>
                    <a:pt x="3119438" y="1227773"/>
                    <a:pt x="3119438" y="1227773"/>
                  </a:cubicBezTo>
                  <a:cubicBezTo>
                    <a:pt x="3119438" y="1227773"/>
                    <a:pt x="3123248" y="1225868"/>
                    <a:pt x="3126105" y="1225868"/>
                  </a:cubicBezTo>
                  <a:cubicBezTo>
                    <a:pt x="3128010" y="1225868"/>
                    <a:pt x="3133725" y="1226820"/>
                    <a:pt x="3135630" y="1224915"/>
                  </a:cubicBezTo>
                  <a:cubicBezTo>
                    <a:pt x="3137535" y="1223963"/>
                    <a:pt x="3149918" y="1216343"/>
                    <a:pt x="3149918" y="1216343"/>
                  </a:cubicBezTo>
                  <a:lnTo>
                    <a:pt x="3158490" y="1206818"/>
                  </a:lnTo>
                  <a:cubicBezTo>
                    <a:pt x="3158490" y="1206818"/>
                    <a:pt x="3168968" y="1194435"/>
                    <a:pt x="3170873" y="1193483"/>
                  </a:cubicBezTo>
                  <a:cubicBezTo>
                    <a:pt x="3172778" y="1192530"/>
                    <a:pt x="3188018" y="1185863"/>
                    <a:pt x="3188018" y="1185863"/>
                  </a:cubicBezTo>
                  <a:lnTo>
                    <a:pt x="3197543" y="1183005"/>
                  </a:lnTo>
                  <a:cubicBezTo>
                    <a:pt x="3197543" y="1183005"/>
                    <a:pt x="3232785" y="1182052"/>
                    <a:pt x="3235643" y="1182052"/>
                  </a:cubicBezTo>
                  <a:cubicBezTo>
                    <a:pt x="3238500" y="1182052"/>
                    <a:pt x="3241358" y="1181100"/>
                    <a:pt x="3247073" y="1180148"/>
                  </a:cubicBezTo>
                  <a:cubicBezTo>
                    <a:pt x="3252788" y="1179195"/>
                    <a:pt x="3263265" y="1175385"/>
                    <a:pt x="3265170" y="1176338"/>
                  </a:cubicBezTo>
                  <a:cubicBezTo>
                    <a:pt x="3266123" y="1177290"/>
                    <a:pt x="3268980" y="1179195"/>
                    <a:pt x="3270885" y="1180148"/>
                  </a:cubicBezTo>
                  <a:cubicBezTo>
                    <a:pt x="3272790" y="1181100"/>
                    <a:pt x="3273743" y="1182052"/>
                    <a:pt x="3274695" y="1183005"/>
                  </a:cubicBezTo>
                  <a:cubicBezTo>
                    <a:pt x="3276600" y="1183958"/>
                    <a:pt x="3284220" y="1182052"/>
                    <a:pt x="3287078" y="1183005"/>
                  </a:cubicBezTo>
                  <a:cubicBezTo>
                    <a:pt x="3289935" y="1183958"/>
                    <a:pt x="3307080" y="1182052"/>
                    <a:pt x="3307080" y="1182052"/>
                  </a:cubicBezTo>
                  <a:lnTo>
                    <a:pt x="3313748" y="1186815"/>
                  </a:lnTo>
                  <a:lnTo>
                    <a:pt x="3339465" y="1186815"/>
                  </a:lnTo>
                  <a:cubicBezTo>
                    <a:pt x="3339465" y="1186815"/>
                    <a:pt x="3349943" y="1183005"/>
                    <a:pt x="3353753" y="1183958"/>
                  </a:cubicBezTo>
                  <a:cubicBezTo>
                    <a:pt x="3357563" y="1184910"/>
                    <a:pt x="3376613" y="1174433"/>
                    <a:pt x="3378518" y="1173480"/>
                  </a:cubicBezTo>
                  <a:cubicBezTo>
                    <a:pt x="3380423" y="1172527"/>
                    <a:pt x="3387090" y="1174433"/>
                    <a:pt x="3390900" y="1169670"/>
                  </a:cubicBezTo>
                  <a:cubicBezTo>
                    <a:pt x="3394710" y="1163955"/>
                    <a:pt x="3415665" y="1157288"/>
                    <a:pt x="3415665" y="1152525"/>
                  </a:cubicBezTo>
                  <a:cubicBezTo>
                    <a:pt x="3415665" y="1147763"/>
                    <a:pt x="3425190" y="1141095"/>
                    <a:pt x="3427095" y="1139190"/>
                  </a:cubicBezTo>
                  <a:cubicBezTo>
                    <a:pt x="3429000" y="1137285"/>
                    <a:pt x="3436620" y="1137285"/>
                    <a:pt x="3439478" y="1136333"/>
                  </a:cubicBezTo>
                  <a:cubicBezTo>
                    <a:pt x="3443288" y="1135380"/>
                    <a:pt x="3453765" y="1136333"/>
                    <a:pt x="3459480" y="1133475"/>
                  </a:cubicBezTo>
                  <a:cubicBezTo>
                    <a:pt x="3464243" y="1130618"/>
                    <a:pt x="3473768" y="1126808"/>
                    <a:pt x="3475673" y="1128713"/>
                  </a:cubicBezTo>
                  <a:cubicBezTo>
                    <a:pt x="3477578" y="1130618"/>
                    <a:pt x="3494723" y="1122998"/>
                    <a:pt x="3494723" y="1122998"/>
                  </a:cubicBezTo>
                  <a:lnTo>
                    <a:pt x="3507105" y="1113473"/>
                  </a:lnTo>
                  <a:lnTo>
                    <a:pt x="3511868" y="1103948"/>
                  </a:lnTo>
                  <a:lnTo>
                    <a:pt x="3502343" y="1093470"/>
                  </a:lnTo>
                  <a:lnTo>
                    <a:pt x="3498533" y="1084898"/>
                  </a:lnTo>
                  <a:cubicBezTo>
                    <a:pt x="3502343" y="1076325"/>
                    <a:pt x="3509963" y="1075373"/>
                    <a:pt x="3509010" y="1068705"/>
                  </a:cubicBezTo>
                  <a:cubicBezTo>
                    <a:pt x="3508058" y="1062038"/>
                    <a:pt x="3504248" y="1061085"/>
                    <a:pt x="3505200" y="1055370"/>
                  </a:cubicBezTo>
                  <a:cubicBezTo>
                    <a:pt x="3506153" y="1049655"/>
                    <a:pt x="3511868" y="1046797"/>
                    <a:pt x="3506153" y="1042988"/>
                  </a:cubicBezTo>
                  <a:cubicBezTo>
                    <a:pt x="3500438" y="1039177"/>
                    <a:pt x="3491865" y="1034415"/>
                    <a:pt x="3486150" y="1032510"/>
                  </a:cubicBezTo>
                  <a:cubicBezTo>
                    <a:pt x="3481388" y="1030605"/>
                    <a:pt x="3470910" y="1029652"/>
                    <a:pt x="3467100" y="1028700"/>
                  </a:cubicBezTo>
                  <a:cubicBezTo>
                    <a:pt x="3463290" y="1027747"/>
                    <a:pt x="3459480" y="1033463"/>
                    <a:pt x="3458528" y="1035368"/>
                  </a:cubicBezTo>
                  <a:cubicBezTo>
                    <a:pt x="3457575" y="1037272"/>
                    <a:pt x="3460433" y="1042988"/>
                    <a:pt x="3455670" y="1044893"/>
                  </a:cubicBezTo>
                  <a:cubicBezTo>
                    <a:pt x="3450908" y="1046797"/>
                    <a:pt x="3455670" y="1041083"/>
                    <a:pt x="3453765" y="1028700"/>
                  </a:cubicBezTo>
                  <a:cubicBezTo>
                    <a:pt x="3452813" y="1016318"/>
                    <a:pt x="3449955" y="1017270"/>
                    <a:pt x="3444240" y="1017270"/>
                  </a:cubicBezTo>
                  <a:cubicBezTo>
                    <a:pt x="3438525" y="1017270"/>
                    <a:pt x="3428048" y="1019175"/>
                    <a:pt x="3424238" y="1021080"/>
                  </a:cubicBezTo>
                  <a:cubicBezTo>
                    <a:pt x="3420428" y="1022033"/>
                    <a:pt x="3410903" y="1028700"/>
                    <a:pt x="3410903" y="1028700"/>
                  </a:cubicBezTo>
                  <a:lnTo>
                    <a:pt x="3400425" y="1033463"/>
                  </a:lnTo>
                  <a:cubicBezTo>
                    <a:pt x="3400425" y="1033463"/>
                    <a:pt x="3399473" y="1035368"/>
                    <a:pt x="3392805" y="1040130"/>
                  </a:cubicBezTo>
                  <a:cubicBezTo>
                    <a:pt x="3386138" y="1043940"/>
                    <a:pt x="3375660" y="1049655"/>
                    <a:pt x="3373755" y="1049655"/>
                  </a:cubicBezTo>
                  <a:cubicBezTo>
                    <a:pt x="3371850" y="1049655"/>
                    <a:pt x="3367088" y="1048702"/>
                    <a:pt x="3363278" y="1045845"/>
                  </a:cubicBezTo>
                  <a:cubicBezTo>
                    <a:pt x="3359468" y="1042035"/>
                    <a:pt x="3360420" y="1038225"/>
                    <a:pt x="3364230" y="1037272"/>
                  </a:cubicBezTo>
                  <a:cubicBezTo>
                    <a:pt x="3368040" y="1036320"/>
                    <a:pt x="3384233" y="1039177"/>
                    <a:pt x="3385185" y="1035368"/>
                  </a:cubicBezTo>
                  <a:cubicBezTo>
                    <a:pt x="3386138" y="1031558"/>
                    <a:pt x="3394710" y="1028700"/>
                    <a:pt x="3394710" y="1026795"/>
                  </a:cubicBezTo>
                  <a:cubicBezTo>
                    <a:pt x="3395663" y="1024890"/>
                    <a:pt x="3398520" y="1024890"/>
                    <a:pt x="3401378" y="1022033"/>
                  </a:cubicBezTo>
                  <a:cubicBezTo>
                    <a:pt x="3403283" y="1018222"/>
                    <a:pt x="3407093" y="1015365"/>
                    <a:pt x="3408998" y="1017270"/>
                  </a:cubicBezTo>
                  <a:cubicBezTo>
                    <a:pt x="3410903" y="1019175"/>
                    <a:pt x="3423285" y="1019175"/>
                    <a:pt x="3425190" y="1016318"/>
                  </a:cubicBezTo>
                  <a:cubicBezTo>
                    <a:pt x="3427095" y="1014413"/>
                    <a:pt x="3437573" y="1012508"/>
                    <a:pt x="3437573" y="1012508"/>
                  </a:cubicBezTo>
                  <a:lnTo>
                    <a:pt x="3449003" y="1008697"/>
                  </a:lnTo>
                  <a:lnTo>
                    <a:pt x="3458528" y="1003935"/>
                  </a:lnTo>
                  <a:cubicBezTo>
                    <a:pt x="3458528" y="1003935"/>
                    <a:pt x="3446145" y="999172"/>
                    <a:pt x="3444240" y="997268"/>
                  </a:cubicBezTo>
                  <a:cubicBezTo>
                    <a:pt x="3439478" y="990600"/>
                    <a:pt x="3445193" y="982980"/>
                    <a:pt x="3438525" y="982980"/>
                  </a:cubicBezTo>
                  <a:cubicBezTo>
                    <a:pt x="3431858" y="983933"/>
                    <a:pt x="3427095" y="983933"/>
                    <a:pt x="3421380" y="986790"/>
                  </a:cubicBezTo>
                  <a:cubicBezTo>
                    <a:pt x="3414713" y="989647"/>
                    <a:pt x="3414713" y="993458"/>
                    <a:pt x="3411855" y="987743"/>
                  </a:cubicBezTo>
                  <a:cubicBezTo>
                    <a:pt x="3408045" y="982980"/>
                    <a:pt x="3410903" y="979170"/>
                    <a:pt x="3408045" y="977265"/>
                  </a:cubicBezTo>
                  <a:cubicBezTo>
                    <a:pt x="3406140" y="975360"/>
                    <a:pt x="3403283" y="966788"/>
                    <a:pt x="3399473" y="970597"/>
                  </a:cubicBezTo>
                  <a:cubicBezTo>
                    <a:pt x="3395663" y="974408"/>
                    <a:pt x="3394710" y="974408"/>
                    <a:pt x="3390900" y="979170"/>
                  </a:cubicBezTo>
                  <a:cubicBezTo>
                    <a:pt x="3387090" y="983933"/>
                    <a:pt x="3381375" y="983933"/>
                    <a:pt x="3381375" y="983933"/>
                  </a:cubicBezTo>
                  <a:cubicBezTo>
                    <a:pt x="3381375" y="983933"/>
                    <a:pt x="3385185" y="976313"/>
                    <a:pt x="3385185" y="974408"/>
                  </a:cubicBezTo>
                  <a:cubicBezTo>
                    <a:pt x="3385185" y="972502"/>
                    <a:pt x="3378518" y="970597"/>
                    <a:pt x="3375660" y="970597"/>
                  </a:cubicBezTo>
                  <a:cubicBezTo>
                    <a:pt x="3372803" y="970597"/>
                    <a:pt x="3369945" y="966788"/>
                    <a:pt x="3368040" y="968693"/>
                  </a:cubicBezTo>
                  <a:cubicBezTo>
                    <a:pt x="3366135" y="969645"/>
                    <a:pt x="3364230" y="954405"/>
                    <a:pt x="3364230" y="954405"/>
                  </a:cubicBezTo>
                  <a:cubicBezTo>
                    <a:pt x="3364230" y="954405"/>
                    <a:pt x="3362325" y="950595"/>
                    <a:pt x="3358515" y="946785"/>
                  </a:cubicBezTo>
                  <a:cubicBezTo>
                    <a:pt x="3354705" y="942975"/>
                    <a:pt x="3359468" y="943927"/>
                    <a:pt x="3354705" y="942975"/>
                  </a:cubicBezTo>
                  <a:cubicBezTo>
                    <a:pt x="3350895" y="942022"/>
                    <a:pt x="3359468" y="942975"/>
                    <a:pt x="3350895" y="942022"/>
                  </a:cubicBezTo>
                  <a:cubicBezTo>
                    <a:pt x="3341370" y="940118"/>
                    <a:pt x="3350895" y="945833"/>
                    <a:pt x="3348038" y="945833"/>
                  </a:cubicBezTo>
                  <a:cubicBezTo>
                    <a:pt x="3345180" y="945833"/>
                    <a:pt x="3343275" y="937260"/>
                    <a:pt x="3339465" y="936308"/>
                  </a:cubicBezTo>
                  <a:cubicBezTo>
                    <a:pt x="3335655" y="935355"/>
                    <a:pt x="3334703" y="924877"/>
                    <a:pt x="3331845" y="924877"/>
                  </a:cubicBezTo>
                  <a:cubicBezTo>
                    <a:pt x="3328988" y="924877"/>
                    <a:pt x="3329940" y="917258"/>
                    <a:pt x="3325178" y="918210"/>
                  </a:cubicBezTo>
                  <a:cubicBezTo>
                    <a:pt x="3320415" y="919163"/>
                    <a:pt x="3317558" y="912495"/>
                    <a:pt x="3317558" y="912495"/>
                  </a:cubicBezTo>
                  <a:cubicBezTo>
                    <a:pt x="3317558" y="912495"/>
                    <a:pt x="3308033" y="907733"/>
                    <a:pt x="3316605" y="905827"/>
                  </a:cubicBezTo>
                  <a:cubicBezTo>
                    <a:pt x="3326130" y="903922"/>
                    <a:pt x="3330893" y="902970"/>
                    <a:pt x="3330893" y="902970"/>
                  </a:cubicBezTo>
                  <a:cubicBezTo>
                    <a:pt x="3330893" y="902970"/>
                    <a:pt x="3336608" y="893445"/>
                    <a:pt x="3332798" y="893445"/>
                  </a:cubicBezTo>
                  <a:cubicBezTo>
                    <a:pt x="3328988" y="893445"/>
                    <a:pt x="3329940" y="881063"/>
                    <a:pt x="3326130" y="880110"/>
                  </a:cubicBezTo>
                  <a:cubicBezTo>
                    <a:pt x="3322320" y="879158"/>
                    <a:pt x="3321368" y="874395"/>
                    <a:pt x="3316605" y="870585"/>
                  </a:cubicBezTo>
                  <a:cubicBezTo>
                    <a:pt x="3312795" y="866775"/>
                    <a:pt x="3312795" y="862013"/>
                    <a:pt x="3314700" y="861060"/>
                  </a:cubicBezTo>
                  <a:cubicBezTo>
                    <a:pt x="3316605" y="860108"/>
                    <a:pt x="3326130" y="858202"/>
                    <a:pt x="3320415" y="854393"/>
                  </a:cubicBezTo>
                  <a:cubicBezTo>
                    <a:pt x="3314700" y="850583"/>
                    <a:pt x="3310890" y="846772"/>
                    <a:pt x="3305175" y="843915"/>
                  </a:cubicBezTo>
                  <a:cubicBezTo>
                    <a:pt x="3299460" y="841058"/>
                    <a:pt x="3299460" y="839152"/>
                    <a:pt x="3295650" y="838200"/>
                  </a:cubicBezTo>
                  <a:cubicBezTo>
                    <a:pt x="3291840" y="837247"/>
                    <a:pt x="3295650" y="834390"/>
                    <a:pt x="3291840" y="829627"/>
                  </a:cubicBezTo>
                  <a:cubicBezTo>
                    <a:pt x="3288030" y="824865"/>
                    <a:pt x="3288983" y="822008"/>
                    <a:pt x="3285173" y="822008"/>
                  </a:cubicBezTo>
                  <a:cubicBezTo>
                    <a:pt x="3281363" y="822008"/>
                    <a:pt x="3280410" y="824865"/>
                    <a:pt x="3276600" y="820102"/>
                  </a:cubicBezTo>
                  <a:cubicBezTo>
                    <a:pt x="3272790" y="815340"/>
                    <a:pt x="3276600" y="800100"/>
                    <a:pt x="3274695" y="800100"/>
                  </a:cubicBezTo>
                  <a:cubicBezTo>
                    <a:pt x="3273743" y="800100"/>
                    <a:pt x="3272790" y="799147"/>
                    <a:pt x="3270885" y="798195"/>
                  </a:cubicBezTo>
                  <a:cubicBezTo>
                    <a:pt x="3269933" y="797243"/>
                    <a:pt x="3268028" y="794385"/>
                    <a:pt x="3264218" y="789622"/>
                  </a:cubicBezTo>
                  <a:cubicBezTo>
                    <a:pt x="3249930" y="770572"/>
                    <a:pt x="3261360" y="785813"/>
                    <a:pt x="3260408" y="782955"/>
                  </a:cubicBezTo>
                  <a:cubicBezTo>
                    <a:pt x="3259455" y="780097"/>
                    <a:pt x="3260408" y="777240"/>
                    <a:pt x="3258503" y="776288"/>
                  </a:cubicBezTo>
                  <a:cubicBezTo>
                    <a:pt x="3256598" y="775335"/>
                    <a:pt x="3251835" y="774383"/>
                    <a:pt x="3248978" y="769620"/>
                  </a:cubicBezTo>
                  <a:cubicBezTo>
                    <a:pt x="3245168" y="765810"/>
                    <a:pt x="3247073" y="757238"/>
                    <a:pt x="3242310" y="756285"/>
                  </a:cubicBezTo>
                  <a:cubicBezTo>
                    <a:pt x="3237548" y="755333"/>
                    <a:pt x="3238500" y="752475"/>
                    <a:pt x="3237548" y="746760"/>
                  </a:cubicBezTo>
                  <a:cubicBezTo>
                    <a:pt x="3236595" y="741045"/>
                    <a:pt x="3236595" y="734377"/>
                    <a:pt x="3233738" y="737235"/>
                  </a:cubicBezTo>
                  <a:cubicBezTo>
                    <a:pt x="3220403" y="751522"/>
                    <a:pt x="3224213" y="750570"/>
                    <a:pt x="3220403" y="755333"/>
                  </a:cubicBezTo>
                  <a:cubicBezTo>
                    <a:pt x="3216593" y="760095"/>
                    <a:pt x="3218498" y="751522"/>
                    <a:pt x="3216593" y="760095"/>
                  </a:cubicBezTo>
                  <a:cubicBezTo>
                    <a:pt x="3216593" y="760095"/>
                    <a:pt x="3216593" y="760095"/>
                    <a:pt x="3216593" y="760095"/>
                  </a:cubicBezTo>
                  <a:cubicBezTo>
                    <a:pt x="3215640" y="769620"/>
                    <a:pt x="3205163" y="762952"/>
                    <a:pt x="3204210" y="767715"/>
                  </a:cubicBezTo>
                  <a:cubicBezTo>
                    <a:pt x="3203258" y="772477"/>
                    <a:pt x="3205163" y="773430"/>
                    <a:pt x="3208020" y="777240"/>
                  </a:cubicBezTo>
                  <a:cubicBezTo>
                    <a:pt x="3209925" y="781050"/>
                    <a:pt x="3213735" y="782955"/>
                    <a:pt x="3210878" y="785813"/>
                  </a:cubicBezTo>
                  <a:cubicBezTo>
                    <a:pt x="3208020" y="788670"/>
                    <a:pt x="3202305" y="781050"/>
                    <a:pt x="3202305" y="788670"/>
                  </a:cubicBezTo>
                  <a:cubicBezTo>
                    <a:pt x="3202305" y="796290"/>
                    <a:pt x="3195638" y="798195"/>
                    <a:pt x="3197543" y="801052"/>
                  </a:cubicBezTo>
                  <a:cubicBezTo>
                    <a:pt x="3198495" y="803910"/>
                    <a:pt x="3212783" y="797243"/>
                    <a:pt x="3201353" y="806768"/>
                  </a:cubicBezTo>
                  <a:cubicBezTo>
                    <a:pt x="3188970" y="816293"/>
                    <a:pt x="3195638" y="827722"/>
                    <a:pt x="3190875" y="826770"/>
                  </a:cubicBezTo>
                  <a:cubicBezTo>
                    <a:pt x="3183255" y="825818"/>
                    <a:pt x="3184208" y="811530"/>
                    <a:pt x="3178493" y="814388"/>
                  </a:cubicBezTo>
                  <a:cubicBezTo>
                    <a:pt x="3172778" y="817245"/>
                    <a:pt x="3180398" y="810577"/>
                    <a:pt x="3172778" y="817245"/>
                  </a:cubicBezTo>
                  <a:cubicBezTo>
                    <a:pt x="3165158" y="823913"/>
                    <a:pt x="3169920" y="816293"/>
                    <a:pt x="3165158" y="823913"/>
                  </a:cubicBezTo>
                  <a:cubicBezTo>
                    <a:pt x="3163253" y="825818"/>
                    <a:pt x="3162300" y="826770"/>
                    <a:pt x="3162300" y="826770"/>
                  </a:cubicBezTo>
                  <a:cubicBezTo>
                    <a:pt x="3162300" y="826770"/>
                    <a:pt x="3163253" y="827722"/>
                    <a:pt x="3163253" y="828675"/>
                  </a:cubicBezTo>
                  <a:cubicBezTo>
                    <a:pt x="3164205" y="834390"/>
                    <a:pt x="3158490" y="831533"/>
                    <a:pt x="3154680" y="833438"/>
                  </a:cubicBezTo>
                  <a:cubicBezTo>
                    <a:pt x="3143250" y="838200"/>
                    <a:pt x="3147060" y="832485"/>
                    <a:pt x="3143250" y="838200"/>
                  </a:cubicBezTo>
                  <a:cubicBezTo>
                    <a:pt x="3135630" y="843915"/>
                    <a:pt x="3142298" y="831533"/>
                    <a:pt x="3136583" y="830580"/>
                  </a:cubicBezTo>
                  <a:cubicBezTo>
                    <a:pt x="3131820" y="829627"/>
                    <a:pt x="3136583" y="824865"/>
                    <a:pt x="3128963" y="832485"/>
                  </a:cubicBezTo>
                  <a:cubicBezTo>
                    <a:pt x="3121343" y="840105"/>
                    <a:pt x="3127058" y="836295"/>
                    <a:pt x="3121343" y="840105"/>
                  </a:cubicBezTo>
                  <a:cubicBezTo>
                    <a:pt x="3114675" y="843915"/>
                    <a:pt x="3109913" y="840105"/>
                    <a:pt x="3114675" y="833438"/>
                  </a:cubicBezTo>
                  <a:cubicBezTo>
                    <a:pt x="3118485" y="826770"/>
                    <a:pt x="3122295" y="822960"/>
                    <a:pt x="3120390" y="822008"/>
                  </a:cubicBezTo>
                  <a:cubicBezTo>
                    <a:pt x="3118485" y="821055"/>
                    <a:pt x="3120390" y="811530"/>
                    <a:pt x="3115628" y="806768"/>
                  </a:cubicBezTo>
                  <a:cubicBezTo>
                    <a:pt x="3110865" y="802958"/>
                    <a:pt x="3118485" y="802958"/>
                    <a:pt x="3110865" y="802958"/>
                  </a:cubicBezTo>
                  <a:cubicBezTo>
                    <a:pt x="3103245" y="802958"/>
                    <a:pt x="3088005" y="810577"/>
                    <a:pt x="3086100" y="811530"/>
                  </a:cubicBezTo>
                  <a:cubicBezTo>
                    <a:pt x="3076575" y="817245"/>
                    <a:pt x="3086100" y="823913"/>
                    <a:pt x="3076575" y="817245"/>
                  </a:cubicBezTo>
                  <a:cubicBezTo>
                    <a:pt x="3067050" y="810577"/>
                    <a:pt x="3064193" y="800100"/>
                    <a:pt x="3069908" y="802005"/>
                  </a:cubicBezTo>
                  <a:cubicBezTo>
                    <a:pt x="3074670" y="802958"/>
                    <a:pt x="3076575" y="805815"/>
                    <a:pt x="3080385" y="804863"/>
                  </a:cubicBezTo>
                  <a:cubicBezTo>
                    <a:pt x="3084195" y="803910"/>
                    <a:pt x="3087053" y="805815"/>
                    <a:pt x="3087053" y="802005"/>
                  </a:cubicBezTo>
                  <a:cubicBezTo>
                    <a:pt x="3087053" y="800100"/>
                    <a:pt x="3088005" y="801052"/>
                    <a:pt x="3088005" y="801052"/>
                  </a:cubicBezTo>
                  <a:cubicBezTo>
                    <a:pt x="3088005" y="801052"/>
                    <a:pt x="3087053" y="799147"/>
                    <a:pt x="3086100" y="795338"/>
                  </a:cubicBezTo>
                  <a:cubicBezTo>
                    <a:pt x="3083243" y="783908"/>
                    <a:pt x="3085148" y="805815"/>
                    <a:pt x="3082290" y="790575"/>
                  </a:cubicBezTo>
                  <a:cubicBezTo>
                    <a:pt x="3079433" y="775335"/>
                    <a:pt x="3073718" y="777240"/>
                    <a:pt x="3072765" y="772477"/>
                  </a:cubicBezTo>
                  <a:cubicBezTo>
                    <a:pt x="3071813" y="767715"/>
                    <a:pt x="3070860" y="765810"/>
                    <a:pt x="3070860" y="762952"/>
                  </a:cubicBezTo>
                  <a:cubicBezTo>
                    <a:pt x="3070860" y="761047"/>
                    <a:pt x="3074670" y="759143"/>
                    <a:pt x="3074670" y="751522"/>
                  </a:cubicBezTo>
                  <a:cubicBezTo>
                    <a:pt x="3074670" y="743902"/>
                    <a:pt x="3071813" y="744855"/>
                    <a:pt x="3071813" y="740093"/>
                  </a:cubicBezTo>
                  <a:cubicBezTo>
                    <a:pt x="3071813" y="736283"/>
                    <a:pt x="3062288" y="741045"/>
                    <a:pt x="3072765" y="727710"/>
                  </a:cubicBezTo>
                  <a:cubicBezTo>
                    <a:pt x="3082290" y="714375"/>
                    <a:pt x="3082290" y="708660"/>
                    <a:pt x="3082290" y="708660"/>
                  </a:cubicBezTo>
                  <a:cubicBezTo>
                    <a:pt x="3072765" y="705802"/>
                    <a:pt x="3075623" y="704850"/>
                    <a:pt x="3069908" y="704850"/>
                  </a:cubicBezTo>
                  <a:cubicBezTo>
                    <a:pt x="3065145" y="704850"/>
                    <a:pt x="3067050" y="707708"/>
                    <a:pt x="3057525" y="708660"/>
                  </a:cubicBezTo>
                  <a:cubicBezTo>
                    <a:pt x="3048000" y="709613"/>
                    <a:pt x="3053715" y="701993"/>
                    <a:pt x="3051810" y="701993"/>
                  </a:cubicBezTo>
                  <a:cubicBezTo>
                    <a:pt x="3049905" y="702945"/>
                    <a:pt x="3037523" y="704850"/>
                    <a:pt x="3037523" y="704850"/>
                  </a:cubicBezTo>
                  <a:lnTo>
                    <a:pt x="3030855" y="703897"/>
                  </a:lnTo>
                  <a:cubicBezTo>
                    <a:pt x="3024188" y="699135"/>
                    <a:pt x="3019425" y="699135"/>
                    <a:pt x="3015615" y="698183"/>
                  </a:cubicBezTo>
                  <a:cubicBezTo>
                    <a:pt x="3015615" y="698183"/>
                    <a:pt x="3010853" y="692468"/>
                    <a:pt x="3009900" y="689610"/>
                  </a:cubicBezTo>
                  <a:cubicBezTo>
                    <a:pt x="3007995" y="681038"/>
                    <a:pt x="3010853" y="679133"/>
                    <a:pt x="3007043" y="677227"/>
                  </a:cubicBezTo>
                  <a:cubicBezTo>
                    <a:pt x="3003233" y="675322"/>
                    <a:pt x="3003233" y="669608"/>
                    <a:pt x="2997518" y="669608"/>
                  </a:cubicBezTo>
                  <a:cubicBezTo>
                    <a:pt x="2992755" y="669608"/>
                    <a:pt x="2986088" y="666750"/>
                    <a:pt x="2984183" y="667702"/>
                  </a:cubicBezTo>
                  <a:cubicBezTo>
                    <a:pt x="2982278" y="668655"/>
                    <a:pt x="2983230" y="661988"/>
                    <a:pt x="2982278" y="660083"/>
                  </a:cubicBezTo>
                  <a:cubicBezTo>
                    <a:pt x="2981325" y="658177"/>
                    <a:pt x="2982278" y="653415"/>
                    <a:pt x="2975610" y="650558"/>
                  </a:cubicBezTo>
                  <a:cubicBezTo>
                    <a:pt x="2968943" y="647700"/>
                    <a:pt x="2976563" y="641033"/>
                    <a:pt x="2963228" y="641033"/>
                  </a:cubicBezTo>
                  <a:cubicBezTo>
                    <a:pt x="2949893" y="641985"/>
                    <a:pt x="2951798" y="644843"/>
                    <a:pt x="2951798" y="644843"/>
                  </a:cubicBezTo>
                  <a:cubicBezTo>
                    <a:pt x="2941320" y="641033"/>
                    <a:pt x="2934653" y="641985"/>
                    <a:pt x="2929890" y="643890"/>
                  </a:cubicBezTo>
                  <a:cubicBezTo>
                    <a:pt x="2925128" y="645795"/>
                    <a:pt x="2926080" y="645795"/>
                    <a:pt x="2920365" y="648652"/>
                  </a:cubicBezTo>
                  <a:cubicBezTo>
                    <a:pt x="2913698" y="651510"/>
                    <a:pt x="2918460" y="655320"/>
                    <a:pt x="2913698" y="651510"/>
                  </a:cubicBezTo>
                  <a:cubicBezTo>
                    <a:pt x="2908935" y="647700"/>
                    <a:pt x="2908935" y="644843"/>
                    <a:pt x="2905125" y="644843"/>
                  </a:cubicBezTo>
                  <a:cubicBezTo>
                    <a:pt x="2901315" y="643890"/>
                    <a:pt x="2900363" y="641985"/>
                    <a:pt x="2896553" y="643890"/>
                  </a:cubicBezTo>
                  <a:cubicBezTo>
                    <a:pt x="2892743" y="645795"/>
                    <a:pt x="2895600" y="639127"/>
                    <a:pt x="2889885" y="644843"/>
                  </a:cubicBezTo>
                  <a:cubicBezTo>
                    <a:pt x="2884170" y="649605"/>
                    <a:pt x="2884170" y="650558"/>
                    <a:pt x="2881313" y="645795"/>
                  </a:cubicBezTo>
                  <a:cubicBezTo>
                    <a:pt x="2878455" y="641033"/>
                    <a:pt x="2881313" y="638175"/>
                    <a:pt x="2877503" y="637222"/>
                  </a:cubicBezTo>
                  <a:cubicBezTo>
                    <a:pt x="2873693" y="636270"/>
                    <a:pt x="2881313" y="628650"/>
                    <a:pt x="2867978" y="633413"/>
                  </a:cubicBezTo>
                  <a:cubicBezTo>
                    <a:pt x="2855595" y="638175"/>
                    <a:pt x="2852738" y="637222"/>
                    <a:pt x="2849880" y="635318"/>
                  </a:cubicBezTo>
                  <a:cubicBezTo>
                    <a:pt x="2847023" y="633413"/>
                    <a:pt x="2845118" y="625793"/>
                    <a:pt x="2839403" y="628650"/>
                  </a:cubicBezTo>
                  <a:cubicBezTo>
                    <a:pt x="2833688" y="630555"/>
                    <a:pt x="2831783" y="629602"/>
                    <a:pt x="2827020" y="633413"/>
                  </a:cubicBezTo>
                  <a:cubicBezTo>
                    <a:pt x="2822258" y="637222"/>
                    <a:pt x="2815590" y="635318"/>
                    <a:pt x="2811780" y="640080"/>
                  </a:cubicBezTo>
                  <a:cubicBezTo>
                    <a:pt x="2807970" y="644843"/>
                    <a:pt x="2807970" y="641033"/>
                    <a:pt x="2807970" y="650558"/>
                  </a:cubicBezTo>
                  <a:cubicBezTo>
                    <a:pt x="2807970" y="660083"/>
                    <a:pt x="2813685" y="656272"/>
                    <a:pt x="2814638" y="664845"/>
                  </a:cubicBezTo>
                  <a:cubicBezTo>
                    <a:pt x="2815590" y="673418"/>
                    <a:pt x="2818448" y="674370"/>
                    <a:pt x="2820353" y="680085"/>
                  </a:cubicBezTo>
                  <a:cubicBezTo>
                    <a:pt x="2822258" y="685800"/>
                    <a:pt x="2827020" y="678180"/>
                    <a:pt x="2822258" y="685800"/>
                  </a:cubicBezTo>
                  <a:cubicBezTo>
                    <a:pt x="2817495" y="693420"/>
                    <a:pt x="2821305" y="701040"/>
                    <a:pt x="2819400" y="705802"/>
                  </a:cubicBezTo>
                  <a:cubicBezTo>
                    <a:pt x="2817495" y="709613"/>
                    <a:pt x="2817495" y="711518"/>
                    <a:pt x="2815590" y="715327"/>
                  </a:cubicBezTo>
                  <a:cubicBezTo>
                    <a:pt x="2814638" y="719138"/>
                    <a:pt x="2814638" y="719138"/>
                    <a:pt x="2817495" y="724852"/>
                  </a:cubicBezTo>
                  <a:cubicBezTo>
                    <a:pt x="2821305" y="730568"/>
                    <a:pt x="2827020" y="734377"/>
                    <a:pt x="2827020" y="739140"/>
                  </a:cubicBezTo>
                  <a:cubicBezTo>
                    <a:pt x="2827020" y="743902"/>
                    <a:pt x="2827973" y="745808"/>
                    <a:pt x="2827973" y="748665"/>
                  </a:cubicBezTo>
                  <a:cubicBezTo>
                    <a:pt x="2827020" y="752475"/>
                    <a:pt x="2831783" y="755333"/>
                    <a:pt x="2832735" y="758190"/>
                  </a:cubicBezTo>
                  <a:cubicBezTo>
                    <a:pt x="2833688" y="761047"/>
                    <a:pt x="2836545" y="769620"/>
                    <a:pt x="2833688" y="771525"/>
                  </a:cubicBezTo>
                  <a:cubicBezTo>
                    <a:pt x="2830830" y="773430"/>
                    <a:pt x="2821305" y="772477"/>
                    <a:pt x="2821305" y="775335"/>
                  </a:cubicBezTo>
                  <a:cubicBezTo>
                    <a:pt x="2819400" y="785813"/>
                    <a:pt x="2820353" y="785813"/>
                    <a:pt x="2814638" y="792480"/>
                  </a:cubicBezTo>
                  <a:cubicBezTo>
                    <a:pt x="2808923" y="799147"/>
                    <a:pt x="2803208" y="800100"/>
                    <a:pt x="2803208" y="800100"/>
                  </a:cubicBezTo>
                  <a:cubicBezTo>
                    <a:pt x="2803208" y="800100"/>
                    <a:pt x="2802255" y="804863"/>
                    <a:pt x="2799398" y="807720"/>
                  </a:cubicBezTo>
                  <a:cubicBezTo>
                    <a:pt x="2797493" y="810577"/>
                    <a:pt x="2787015" y="820102"/>
                    <a:pt x="2791778" y="820102"/>
                  </a:cubicBezTo>
                  <a:cubicBezTo>
                    <a:pt x="2796540" y="821055"/>
                    <a:pt x="2808923" y="822008"/>
                    <a:pt x="2817495" y="829627"/>
                  </a:cubicBezTo>
                  <a:cubicBezTo>
                    <a:pt x="2825115" y="836295"/>
                    <a:pt x="2837498" y="835343"/>
                    <a:pt x="2837498" y="838200"/>
                  </a:cubicBezTo>
                  <a:cubicBezTo>
                    <a:pt x="2837498" y="841058"/>
                    <a:pt x="2841308" y="840105"/>
                    <a:pt x="2844165" y="847725"/>
                  </a:cubicBezTo>
                  <a:cubicBezTo>
                    <a:pt x="2847975" y="854393"/>
                    <a:pt x="2852738" y="858202"/>
                    <a:pt x="2853690" y="862965"/>
                  </a:cubicBezTo>
                  <a:cubicBezTo>
                    <a:pt x="2855595" y="867727"/>
                    <a:pt x="2857500" y="868680"/>
                    <a:pt x="2857500" y="872490"/>
                  </a:cubicBezTo>
                  <a:cubicBezTo>
                    <a:pt x="2857500" y="876300"/>
                    <a:pt x="2857500" y="872490"/>
                    <a:pt x="2858453" y="879158"/>
                  </a:cubicBezTo>
                  <a:cubicBezTo>
                    <a:pt x="2859405" y="885825"/>
                    <a:pt x="2863215" y="882015"/>
                    <a:pt x="2856548" y="898208"/>
                  </a:cubicBezTo>
                  <a:cubicBezTo>
                    <a:pt x="2856548" y="898208"/>
                    <a:pt x="2853690" y="908685"/>
                    <a:pt x="2855595" y="913447"/>
                  </a:cubicBezTo>
                  <a:cubicBezTo>
                    <a:pt x="2856548" y="918210"/>
                    <a:pt x="2858453" y="924877"/>
                    <a:pt x="2858453" y="924877"/>
                  </a:cubicBezTo>
                  <a:cubicBezTo>
                    <a:pt x="2858453" y="924877"/>
                    <a:pt x="2857500" y="931545"/>
                    <a:pt x="2855595" y="933450"/>
                  </a:cubicBezTo>
                  <a:cubicBezTo>
                    <a:pt x="2853690" y="935355"/>
                    <a:pt x="2855595" y="941070"/>
                    <a:pt x="2846070" y="945833"/>
                  </a:cubicBezTo>
                  <a:cubicBezTo>
                    <a:pt x="2836545" y="950595"/>
                    <a:pt x="2830830" y="952500"/>
                    <a:pt x="2827020" y="956310"/>
                  </a:cubicBezTo>
                  <a:cubicBezTo>
                    <a:pt x="2823210" y="960120"/>
                    <a:pt x="2820353" y="962977"/>
                    <a:pt x="2814638" y="967740"/>
                  </a:cubicBezTo>
                  <a:cubicBezTo>
                    <a:pt x="2808923" y="972502"/>
                    <a:pt x="2811780" y="970597"/>
                    <a:pt x="2808923" y="972502"/>
                  </a:cubicBezTo>
                  <a:cubicBezTo>
                    <a:pt x="2806065" y="974408"/>
                    <a:pt x="2799398" y="979170"/>
                    <a:pt x="2796540" y="979170"/>
                  </a:cubicBezTo>
                  <a:cubicBezTo>
                    <a:pt x="2793683" y="980122"/>
                    <a:pt x="2787015" y="978218"/>
                    <a:pt x="2781300" y="980122"/>
                  </a:cubicBezTo>
                  <a:cubicBezTo>
                    <a:pt x="2775585" y="982027"/>
                    <a:pt x="2777490" y="973455"/>
                    <a:pt x="2770823" y="978218"/>
                  </a:cubicBezTo>
                  <a:cubicBezTo>
                    <a:pt x="2764155" y="982980"/>
                    <a:pt x="2764155" y="982027"/>
                    <a:pt x="2764155" y="987743"/>
                  </a:cubicBezTo>
                  <a:cubicBezTo>
                    <a:pt x="2764155" y="993458"/>
                    <a:pt x="2776538" y="1000125"/>
                    <a:pt x="2776538" y="1002030"/>
                  </a:cubicBezTo>
                  <a:cubicBezTo>
                    <a:pt x="2775585" y="1003935"/>
                    <a:pt x="2775585" y="1002983"/>
                    <a:pt x="2776538" y="1011555"/>
                  </a:cubicBezTo>
                  <a:cubicBezTo>
                    <a:pt x="2777490" y="1020127"/>
                    <a:pt x="2777490" y="1021080"/>
                    <a:pt x="2779395" y="1023938"/>
                  </a:cubicBezTo>
                  <a:cubicBezTo>
                    <a:pt x="2780348" y="1027747"/>
                    <a:pt x="2789873" y="1028700"/>
                    <a:pt x="2786063" y="1033463"/>
                  </a:cubicBezTo>
                  <a:cubicBezTo>
                    <a:pt x="2782253" y="1038225"/>
                    <a:pt x="2785110" y="1037272"/>
                    <a:pt x="2784158" y="1043940"/>
                  </a:cubicBezTo>
                  <a:cubicBezTo>
                    <a:pt x="2783205" y="1050608"/>
                    <a:pt x="2786063" y="1051560"/>
                    <a:pt x="2785110" y="1059180"/>
                  </a:cubicBezTo>
                  <a:cubicBezTo>
                    <a:pt x="2784158" y="1066800"/>
                    <a:pt x="2787015" y="1074420"/>
                    <a:pt x="2788920" y="1077277"/>
                  </a:cubicBezTo>
                  <a:cubicBezTo>
                    <a:pt x="2789873" y="1080135"/>
                    <a:pt x="2796540" y="1075373"/>
                    <a:pt x="2797493" y="1082040"/>
                  </a:cubicBezTo>
                  <a:cubicBezTo>
                    <a:pt x="2798445" y="1088708"/>
                    <a:pt x="2802255" y="1091565"/>
                    <a:pt x="2801303" y="1094423"/>
                  </a:cubicBezTo>
                  <a:cubicBezTo>
                    <a:pt x="2800350" y="1097280"/>
                    <a:pt x="2796540" y="1095375"/>
                    <a:pt x="2794635" y="1098233"/>
                  </a:cubicBezTo>
                  <a:cubicBezTo>
                    <a:pt x="2792730" y="1100138"/>
                    <a:pt x="2790825" y="1104900"/>
                    <a:pt x="2788920" y="1107758"/>
                  </a:cubicBezTo>
                  <a:cubicBezTo>
                    <a:pt x="2787015" y="1110615"/>
                    <a:pt x="2784158" y="1112520"/>
                    <a:pt x="2786063" y="1114425"/>
                  </a:cubicBezTo>
                  <a:cubicBezTo>
                    <a:pt x="2792730" y="1121093"/>
                    <a:pt x="2795588" y="1122045"/>
                    <a:pt x="2794635" y="1125855"/>
                  </a:cubicBezTo>
                  <a:cubicBezTo>
                    <a:pt x="2793683" y="1129665"/>
                    <a:pt x="2787968" y="1139190"/>
                    <a:pt x="2786063" y="1136333"/>
                  </a:cubicBezTo>
                  <a:cubicBezTo>
                    <a:pt x="2785110" y="1133475"/>
                    <a:pt x="2778443" y="1130618"/>
                    <a:pt x="2776538" y="1129665"/>
                  </a:cubicBezTo>
                  <a:cubicBezTo>
                    <a:pt x="2769870" y="1125855"/>
                    <a:pt x="2769870" y="1122998"/>
                    <a:pt x="2765108" y="1128713"/>
                  </a:cubicBezTo>
                  <a:cubicBezTo>
                    <a:pt x="2760345" y="1135380"/>
                    <a:pt x="2760345" y="1130618"/>
                    <a:pt x="2760345" y="1138238"/>
                  </a:cubicBezTo>
                  <a:cubicBezTo>
                    <a:pt x="2760345" y="1144905"/>
                    <a:pt x="2764155" y="1142048"/>
                    <a:pt x="2767013" y="1149668"/>
                  </a:cubicBezTo>
                  <a:cubicBezTo>
                    <a:pt x="2769870" y="1156335"/>
                    <a:pt x="2760345" y="1141095"/>
                    <a:pt x="2754630" y="1137285"/>
                  </a:cubicBezTo>
                  <a:cubicBezTo>
                    <a:pt x="2747963" y="1133475"/>
                    <a:pt x="2741295" y="1135380"/>
                    <a:pt x="2739390" y="1136333"/>
                  </a:cubicBezTo>
                  <a:cubicBezTo>
                    <a:pt x="2728913" y="1142048"/>
                    <a:pt x="2726055" y="1142048"/>
                    <a:pt x="2723198" y="1144905"/>
                  </a:cubicBezTo>
                  <a:cubicBezTo>
                    <a:pt x="2723198" y="1144905"/>
                    <a:pt x="2724150" y="1143000"/>
                    <a:pt x="2727960" y="1139190"/>
                  </a:cubicBezTo>
                  <a:cubicBezTo>
                    <a:pt x="2731770" y="1135380"/>
                    <a:pt x="2733675" y="1132523"/>
                    <a:pt x="2733675" y="1132523"/>
                  </a:cubicBezTo>
                  <a:cubicBezTo>
                    <a:pt x="2736533" y="1126808"/>
                    <a:pt x="2736533" y="1133475"/>
                    <a:pt x="2736533" y="1126808"/>
                  </a:cubicBezTo>
                  <a:cubicBezTo>
                    <a:pt x="2736533" y="1120140"/>
                    <a:pt x="2738438" y="1117283"/>
                    <a:pt x="2735580" y="1117283"/>
                  </a:cubicBezTo>
                  <a:cubicBezTo>
                    <a:pt x="2732723" y="1116330"/>
                    <a:pt x="2730818" y="1113473"/>
                    <a:pt x="2727008" y="1111568"/>
                  </a:cubicBezTo>
                  <a:cubicBezTo>
                    <a:pt x="2723198" y="1109663"/>
                    <a:pt x="2730818" y="1108710"/>
                    <a:pt x="2722245" y="1105852"/>
                  </a:cubicBezTo>
                  <a:cubicBezTo>
                    <a:pt x="2712720" y="1102995"/>
                    <a:pt x="2711768" y="1097280"/>
                    <a:pt x="2708910" y="1097280"/>
                  </a:cubicBezTo>
                  <a:cubicBezTo>
                    <a:pt x="2699385" y="1096327"/>
                    <a:pt x="2693670" y="1105852"/>
                    <a:pt x="2699385" y="1096327"/>
                  </a:cubicBezTo>
                  <a:cubicBezTo>
                    <a:pt x="2703195" y="1091565"/>
                    <a:pt x="2705100" y="1088708"/>
                    <a:pt x="2706053" y="1087755"/>
                  </a:cubicBezTo>
                  <a:cubicBezTo>
                    <a:pt x="2707958" y="1088708"/>
                    <a:pt x="2710815" y="1090613"/>
                    <a:pt x="2706053" y="1087755"/>
                  </a:cubicBezTo>
                  <a:cubicBezTo>
                    <a:pt x="2706053" y="1087755"/>
                    <a:pt x="2706053" y="1087755"/>
                    <a:pt x="2705100" y="1086802"/>
                  </a:cubicBezTo>
                  <a:cubicBezTo>
                    <a:pt x="2695575" y="1080135"/>
                    <a:pt x="2698433" y="1077277"/>
                    <a:pt x="2693670" y="1077277"/>
                  </a:cubicBezTo>
                  <a:cubicBezTo>
                    <a:pt x="2689860" y="1076325"/>
                    <a:pt x="2691765" y="1074420"/>
                    <a:pt x="2687003" y="1073468"/>
                  </a:cubicBezTo>
                  <a:cubicBezTo>
                    <a:pt x="2683193" y="1072515"/>
                    <a:pt x="2684145" y="1069658"/>
                    <a:pt x="2681288" y="1066800"/>
                  </a:cubicBezTo>
                  <a:cubicBezTo>
                    <a:pt x="2678430" y="1063943"/>
                    <a:pt x="2677478" y="1062990"/>
                    <a:pt x="2677478" y="1061085"/>
                  </a:cubicBezTo>
                  <a:cubicBezTo>
                    <a:pt x="2678430" y="1059180"/>
                    <a:pt x="2678430" y="1062038"/>
                    <a:pt x="2680335" y="1054418"/>
                  </a:cubicBezTo>
                  <a:cubicBezTo>
                    <a:pt x="2681288" y="1047750"/>
                    <a:pt x="2681288" y="1047750"/>
                    <a:pt x="2681288" y="1043940"/>
                  </a:cubicBezTo>
                  <a:cubicBezTo>
                    <a:pt x="2681288" y="1040130"/>
                    <a:pt x="2686050" y="1040130"/>
                    <a:pt x="2681288" y="1035368"/>
                  </a:cubicBezTo>
                  <a:cubicBezTo>
                    <a:pt x="2676525" y="1030605"/>
                    <a:pt x="2676525" y="1021080"/>
                    <a:pt x="2676525" y="1021080"/>
                  </a:cubicBezTo>
                  <a:lnTo>
                    <a:pt x="2677478" y="1013460"/>
                  </a:lnTo>
                  <a:cubicBezTo>
                    <a:pt x="2677478" y="1013460"/>
                    <a:pt x="2671763" y="1008697"/>
                    <a:pt x="2671763" y="1006793"/>
                  </a:cubicBezTo>
                  <a:cubicBezTo>
                    <a:pt x="2671763" y="1003935"/>
                    <a:pt x="2671763" y="997268"/>
                    <a:pt x="2673668" y="995363"/>
                  </a:cubicBezTo>
                  <a:cubicBezTo>
                    <a:pt x="2675573" y="993458"/>
                    <a:pt x="2678430" y="989647"/>
                    <a:pt x="2679383" y="986790"/>
                  </a:cubicBezTo>
                  <a:cubicBezTo>
                    <a:pt x="2680335" y="983933"/>
                    <a:pt x="2686050" y="989647"/>
                    <a:pt x="2676525" y="976313"/>
                  </a:cubicBezTo>
                  <a:cubicBezTo>
                    <a:pt x="2675573" y="974408"/>
                    <a:pt x="2674620" y="973455"/>
                    <a:pt x="2673668" y="972502"/>
                  </a:cubicBezTo>
                  <a:cubicBezTo>
                    <a:pt x="2673668" y="968693"/>
                    <a:pt x="2677478" y="971550"/>
                    <a:pt x="2672715" y="968693"/>
                  </a:cubicBezTo>
                  <a:cubicBezTo>
                    <a:pt x="2667953" y="964883"/>
                    <a:pt x="2662238" y="963930"/>
                    <a:pt x="2657475" y="964883"/>
                  </a:cubicBezTo>
                  <a:cubicBezTo>
                    <a:pt x="2653665" y="965835"/>
                    <a:pt x="2648903" y="965835"/>
                    <a:pt x="2643188" y="966788"/>
                  </a:cubicBezTo>
                  <a:cubicBezTo>
                    <a:pt x="2637473" y="967740"/>
                    <a:pt x="2628900" y="967740"/>
                    <a:pt x="2625090" y="965835"/>
                  </a:cubicBezTo>
                  <a:cubicBezTo>
                    <a:pt x="2621280" y="963930"/>
                    <a:pt x="2625090" y="959168"/>
                    <a:pt x="2618423" y="959168"/>
                  </a:cubicBezTo>
                  <a:cubicBezTo>
                    <a:pt x="2611755" y="959168"/>
                    <a:pt x="2611755" y="959168"/>
                    <a:pt x="2604135" y="960120"/>
                  </a:cubicBezTo>
                  <a:cubicBezTo>
                    <a:pt x="2597468" y="961072"/>
                    <a:pt x="2598420" y="958215"/>
                    <a:pt x="2591753" y="962025"/>
                  </a:cubicBezTo>
                  <a:cubicBezTo>
                    <a:pt x="2585085" y="965835"/>
                    <a:pt x="2591753" y="962977"/>
                    <a:pt x="2585085" y="965835"/>
                  </a:cubicBezTo>
                  <a:cubicBezTo>
                    <a:pt x="2574608" y="951547"/>
                    <a:pt x="2579370" y="946785"/>
                    <a:pt x="2569845" y="947738"/>
                  </a:cubicBezTo>
                  <a:cubicBezTo>
                    <a:pt x="2560320" y="948690"/>
                    <a:pt x="2560320" y="947738"/>
                    <a:pt x="2557463" y="946785"/>
                  </a:cubicBezTo>
                  <a:cubicBezTo>
                    <a:pt x="2549843" y="942975"/>
                    <a:pt x="2560320" y="942022"/>
                    <a:pt x="2545080" y="937260"/>
                  </a:cubicBezTo>
                  <a:cubicBezTo>
                    <a:pt x="2529840" y="932497"/>
                    <a:pt x="2527935" y="932497"/>
                    <a:pt x="2525078" y="933450"/>
                  </a:cubicBezTo>
                  <a:cubicBezTo>
                    <a:pt x="2521268" y="934402"/>
                    <a:pt x="2519363" y="935355"/>
                    <a:pt x="2516505" y="932497"/>
                  </a:cubicBezTo>
                  <a:cubicBezTo>
                    <a:pt x="2507933" y="922972"/>
                    <a:pt x="2518410" y="922972"/>
                    <a:pt x="2506980" y="918210"/>
                  </a:cubicBezTo>
                  <a:cubicBezTo>
                    <a:pt x="2495550" y="913447"/>
                    <a:pt x="2496503" y="913447"/>
                    <a:pt x="2494598" y="910590"/>
                  </a:cubicBezTo>
                  <a:cubicBezTo>
                    <a:pt x="2493645" y="907733"/>
                    <a:pt x="2487930" y="906780"/>
                    <a:pt x="2485073" y="904875"/>
                  </a:cubicBezTo>
                  <a:cubicBezTo>
                    <a:pt x="2483168" y="903922"/>
                    <a:pt x="2475548" y="901065"/>
                    <a:pt x="2475548" y="901065"/>
                  </a:cubicBezTo>
                  <a:lnTo>
                    <a:pt x="2467928" y="899160"/>
                  </a:lnTo>
                  <a:cubicBezTo>
                    <a:pt x="2459355" y="895350"/>
                    <a:pt x="2459355" y="891540"/>
                    <a:pt x="2455545" y="891540"/>
                  </a:cubicBezTo>
                  <a:cubicBezTo>
                    <a:pt x="2451735" y="891540"/>
                    <a:pt x="2449830" y="887730"/>
                    <a:pt x="2445068" y="888683"/>
                  </a:cubicBezTo>
                  <a:cubicBezTo>
                    <a:pt x="2440305" y="890588"/>
                    <a:pt x="2438400" y="892493"/>
                    <a:pt x="2435543" y="890588"/>
                  </a:cubicBezTo>
                  <a:cubicBezTo>
                    <a:pt x="2431733" y="887730"/>
                    <a:pt x="2433638" y="883920"/>
                    <a:pt x="2428875" y="881063"/>
                  </a:cubicBezTo>
                  <a:cubicBezTo>
                    <a:pt x="2425065" y="878205"/>
                    <a:pt x="2425065" y="877252"/>
                    <a:pt x="2420303" y="876300"/>
                  </a:cubicBezTo>
                  <a:cubicBezTo>
                    <a:pt x="2416493" y="875347"/>
                    <a:pt x="2429828" y="872490"/>
                    <a:pt x="2411730" y="875347"/>
                  </a:cubicBezTo>
                  <a:cubicBezTo>
                    <a:pt x="2394585" y="879158"/>
                    <a:pt x="2391728" y="876300"/>
                    <a:pt x="2386965" y="879158"/>
                  </a:cubicBezTo>
                  <a:cubicBezTo>
                    <a:pt x="2382203" y="882015"/>
                    <a:pt x="2375535" y="884872"/>
                    <a:pt x="2371725" y="885825"/>
                  </a:cubicBezTo>
                  <a:cubicBezTo>
                    <a:pt x="2367915" y="886777"/>
                    <a:pt x="2362200" y="887730"/>
                    <a:pt x="2359343" y="887730"/>
                  </a:cubicBezTo>
                  <a:cubicBezTo>
                    <a:pt x="2355533" y="887730"/>
                    <a:pt x="2349818" y="888683"/>
                    <a:pt x="2350770" y="885825"/>
                  </a:cubicBezTo>
                  <a:cubicBezTo>
                    <a:pt x="2351723" y="882968"/>
                    <a:pt x="2350770" y="883920"/>
                    <a:pt x="2355533" y="879158"/>
                  </a:cubicBezTo>
                  <a:cubicBezTo>
                    <a:pt x="2360295" y="874395"/>
                    <a:pt x="2362200" y="872490"/>
                    <a:pt x="2362200" y="870585"/>
                  </a:cubicBezTo>
                  <a:cubicBezTo>
                    <a:pt x="2361248" y="868680"/>
                    <a:pt x="2362200" y="869633"/>
                    <a:pt x="2357438" y="862013"/>
                  </a:cubicBezTo>
                  <a:cubicBezTo>
                    <a:pt x="2352675" y="855345"/>
                    <a:pt x="2352675" y="852488"/>
                    <a:pt x="2350770" y="849630"/>
                  </a:cubicBezTo>
                  <a:cubicBezTo>
                    <a:pt x="2349818" y="845820"/>
                    <a:pt x="2349818" y="842010"/>
                    <a:pt x="2346008" y="837247"/>
                  </a:cubicBezTo>
                  <a:cubicBezTo>
                    <a:pt x="2342198" y="832485"/>
                    <a:pt x="2343150" y="827722"/>
                    <a:pt x="2342198" y="824865"/>
                  </a:cubicBezTo>
                  <a:cubicBezTo>
                    <a:pt x="2341245" y="821055"/>
                    <a:pt x="2347913" y="824865"/>
                    <a:pt x="2338388" y="818197"/>
                  </a:cubicBezTo>
                  <a:cubicBezTo>
                    <a:pt x="2328863" y="811530"/>
                    <a:pt x="2329815" y="813435"/>
                    <a:pt x="2323148" y="811530"/>
                  </a:cubicBezTo>
                  <a:cubicBezTo>
                    <a:pt x="2316480" y="809625"/>
                    <a:pt x="2315528" y="807720"/>
                    <a:pt x="2313623" y="808672"/>
                  </a:cubicBezTo>
                  <a:cubicBezTo>
                    <a:pt x="2305050" y="812483"/>
                    <a:pt x="2296478" y="817245"/>
                    <a:pt x="2299335" y="815340"/>
                  </a:cubicBezTo>
                  <a:cubicBezTo>
                    <a:pt x="2299335" y="815340"/>
                    <a:pt x="2298383" y="799147"/>
                    <a:pt x="2296478" y="802005"/>
                  </a:cubicBezTo>
                  <a:cubicBezTo>
                    <a:pt x="2296478" y="802005"/>
                    <a:pt x="2290763" y="795338"/>
                    <a:pt x="2287905" y="792480"/>
                  </a:cubicBezTo>
                  <a:cubicBezTo>
                    <a:pt x="2285048" y="790575"/>
                    <a:pt x="2281238" y="788670"/>
                    <a:pt x="2284095" y="785813"/>
                  </a:cubicBezTo>
                  <a:cubicBezTo>
                    <a:pt x="2286953" y="782955"/>
                    <a:pt x="2289810" y="781050"/>
                    <a:pt x="2289810" y="778193"/>
                  </a:cubicBezTo>
                  <a:cubicBezTo>
                    <a:pt x="2289810" y="775335"/>
                    <a:pt x="2289810" y="772477"/>
                    <a:pt x="2289810" y="767715"/>
                  </a:cubicBezTo>
                  <a:cubicBezTo>
                    <a:pt x="2289810" y="762952"/>
                    <a:pt x="2296478" y="753427"/>
                    <a:pt x="2293620" y="747713"/>
                  </a:cubicBezTo>
                  <a:cubicBezTo>
                    <a:pt x="2291715" y="741045"/>
                    <a:pt x="2292668" y="743902"/>
                    <a:pt x="2291715" y="737235"/>
                  </a:cubicBezTo>
                  <a:cubicBezTo>
                    <a:pt x="2290763" y="730568"/>
                    <a:pt x="2287905" y="730568"/>
                    <a:pt x="2292668" y="726758"/>
                  </a:cubicBezTo>
                  <a:cubicBezTo>
                    <a:pt x="2296478" y="722947"/>
                    <a:pt x="2306003" y="719138"/>
                    <a:pt x="2305050" y="715327"/>
                  </a:cubicBezTo>
                  <a:cubicBezTo>
                    <a:pt x="2304098" y="711518"/>
                    <a:pt x="2312670" y="705802"/>
                    <a:pt x="2311718" y="701993"/>
                  </a:cubicBezTo>
                  <a:cubicBezTo>
                    <a:pt x="2310765" y="698183"/>
                    <a:pt x="2315528" y="700088"/>
                    <a:pt x="2315528" y="689610"/>
                  </a:cubicBezTo>
                  <a:cubicBezTo>
                    <a:pt x="2315528" y="680085"/>
                    <a:pt x="2317433" y="677227"/>
                    <a:pt x="2319338" y="677227"/>
                  </a:cubicBezTo>
                  <a:cubicBezTo>
                    <a:pt x="2327910" y="675322"/>
                    <a:pt x="2333625" y="667702"/>
                    <a:pt x="2333625" y="667702"/>
                  </a:cubicBezTo>
                  <a:cubicBezTo>
                    <a:pt x="2333625" y="667702"/>
                    <a:pt x="2335530" y="662940"/>
                    <a:pt x="2333625" y="660083"/>
                  </a:cubicBezTo>
                  <a:cubicBezTo>
                    <a:pt x="2331720" y="657225"/>
                    <a:pt x="2330768" y="655320"/>
                    <a:pt x="2335530" y="653415"/>
                  </a:cubicBezTo>
                  <a:cubicBezTo>
                    <a:pt x="2340293" y="652463"/>
                    <a:pt x="2346960" y="649605"/>
                    <a:pt x="2346960" y="649605"/>
                  </a:cubicBezTo>
                  <a:lnTo>
                    <a:pt x="2353628" y="645795"/>
                  </a:lnTo>
                  <a:cubicBezTo>
                    <a:pt x="2353628" y="645795"/>
                    <a:pt x="2357438" y="639127"/>
                    <a:pt x="2352675" y="637222"/>
                  </a:cubicBezTo>
                  <a:cubicBezTo>
                    <a:pt x="2348865" y="636270"/>
                    <a:pt x="2348865" y="630555"/>
                    <a:pt x="2352675" y="630555"/>
                  </a:cubicBezTo>
                  <a:cubicBezTo>
                    <a:pt x="2356485" y="629602"/>
                    <a:pt x="2366963" y="626745"/>
                    <a:pt x="2366963" y="626745"/>
                  </a:cubicBezTo>
                  <a:lnTo>
                    <a:pt x="2373630" y="625793"/>
                  </a:lnTo>
                  <a:cubicBezTo>
                    <a:pt x="2369820" y="618172"/>
                    <a:pt x="2366963" y="613410"/>
                    <a:pt x="2369820" y="614363"/>
                  </a:cubicBezTo>
                  <a:cubicBezTo>
                    <a:pt x="2372678" y="615315"/>
                    <a:pt x="2382203" y="614363"/>
                    <a:pt x="2382203" y="614363"/>
                  </a:cubicBezTo>
                  <a:cubicBezTo>
                    <a:pt x="2382203" y="614363"/>
                    <a:pt x="2386013" y="617220"/>
                    <a:pt x="2388870" y="618172"/>
                  </a:cubicBezTo>
                  <a:cubicBezTo>
                    <a:pt x="2390775" y="619125"/>
                    <a:pt x="2401253" y="615315"/>
                    <a:pt x="2401253" y="615315"/>
                  </a:cubicBezTo>
                  <a:lnTo>
                    <a:pt x="2406968" y="609600"/>
                  </a:lnTo>
                  <a:lnTo>
                    <a:pt x="2414588" y="608647"/>
                  </a:lnTo>
                  <a:cubicBezTo>
                    <a:pt x="2414588" y="608647"/>
                    <a:pt x="2420303" y="601980"/>
                    <a:pt x="2417445" y="600075"/>
                  </a:cubicBezTo>
                  <a:cubicBezTo>
                    <a:pt x="2414588" y="599122"/>
                    <a:pt x="2407920" y="596265"/>
                    <a:pt x="2406968" y="592455"/>
                  </a:cubicBezTo>
                  <a:cubicBezTo>
                    <a:pt x="2406015" y="588645"/>
                    <a:pt x="2407920" y="589597"/>
                    <a:pt x="2402205" y="584835"/>
                  </a:cubicBezTo>
                  <a:cubicBezTo>
                    <a:pt x="2395538" y="580072"/>
                    <a:pt x="2394585" y="578168"/>
                    <a:pt x="2389823" y="578168"/>
                  </a:cubicBezTo>
                  <a:cubicBezTo>
                    <a:pt x="2385060" y="579120"/>
                    <a:pt x="2383155" y="579120"/>
                    <a:pt x="2380298" y="579120"/>
                  </a:cubicBezTo>
                  <a:cubicBezTo>
                    <a:pt x="2377440" y="578168"/>
                    <a:pt x="2382203" y="569595"/>
                    <a:pt x="2374583" y="571500"/>
                  </a:cubicBezTo>
                  <a:cubicBezTo>
                    <a:pt x="2366963" y="573405"/>
                    <a:pt x="2362200" y="578168"/>
                    <a:pt x="2362200" y="575310"/>
                  </a:cubicBezTo>
                  <a:cubicBezTo>
                    <a:pt x="2361248" y="572452"/>
                    <a:pt x="2361248" y="568643"/>
                    <a:pt x="2361248" y="568643"/>
                  </a:cubicBezTo>
                  <a:cubicBezTo>
                    <a:pt x="2361248" y="568643"/>
                    <a:pt x="2358390" y="566738"/>
                    <a:pt x="2351723" y="564833"/>
                  </a:cubicBezTo>
                  <a:cubicBezTo>
                    <a:pt x="2345055" y="562927"/>
                    <a:pt x="2340293" y="557213"/>
                    <a:pt x="2344103" y="559118"/>
                  </a:cubicBezTo>
                  <a:cubicBezTo>
                    <a:pt x="2347913" y="561022"/>
                    <a:pt x="2368868" y="565785"/>
                    <a:pt x="2368868" y="565785"/>
                  </a:cubicBezTo>
                  <a:cubicBezTo>
                    <a:pt x="2368868" y="565785"/>
                    <a:pt x="2366010" y="568643"/>
                    <a:pt x="2367915" y="569595"/>
                  </a:cubicBezTo>
                  <a:cubicBezTo>
                    <a:pt x="2368868" y="570547"/>
                    <a:pt x="2370773" y="567690"/>
                    <a:pt x="2377440" y="568643"/>
                  </a:cubicBezTo>
                  <a:cubicBezTo>
                    <a:pt x="2384108" y="569595"/>
                    <a:pt x="2385060" y="572452"/>
                    <a:pt x="2386965" y="573405"/>
                  </a:cubicBezTo>
                  <a:cubicBezTo>
                    <a:pt x="2388870" y="574358"/>
                    <a:pt x="2396490" y="576263"/>
                    <a:pt x="2399348" y="576263"/>
                  </a:cubicBezTo>
                  <a:cubicBezTo>
                    <a:pt x="2402205" y="576263"/>
                    <a:pt x="2408873" y="580072"/>
                    <a:pt x="2408873" y="580072"/>
                  </a:cubicBezTo>
                  <a:cubicBezTo>
                    <a:pt x="2418398" y="581977"/>
                    <a:pt x="2424113" y="581977"/>
                    <a:pt x="2427923" y="581025"/>
                  </a:cubicBezTo>
                  <a:cubicBezTo>
                    <a:pt x="2427923" y="581025"/>
                    <a:pt x="2426970" y="579120"/>
                    <a:pt x="2429828" y="578168"/>
                  </a:cubicBezTo>
                  <a:cubicBezTo>
                    <a:pt x="2432685" y="577215"/>
                    <a:pt x="2437448" y="576263"/>
                    <a:pt x="2437448" y="576263"/>
                  </a:cubicBezTo>
                  <a:cubicBezTo>
                    <a:pt x="2437448" y="576263"/>
                    <a:pt x="2438400" y="567690"/>
                    <a:pt x="2438400" y="565785"/>
                  </a:cubicBezTo>
                  <a:cubicBezTo>
                    <a:pt x="2438400" y="563880"/>
                    <a:pt x="2437448" y="556260"/>
                    <a:pt x="2437448" y="556260"/>
                  </a:cubicBezTo>
                  <a:cubicBezTo>
                    <a:pt x="2445068" y="554355"/>
                    <a:pt x="2446973" y="557213"/>
                    <a:pt x="2446973" y="557213"/>
                  </a:cubicBezTo>
                  <a:lnTo>
                    <a:pt x="2455545" y="562927"/>
                  </a:lnTo>
                  <a:lnTo>
                    <a:pt x="2462213" y="562927"/>
                  </a:lnTo>
                  <a:cubicBezTo>
                    <a:pt x="2462213" y="562927"/>
                    <a:pt x="2473643" y="560070"/>
                    <a:pt x="2473643" y="561975"/>
                  </a:cubicBezTo>
                  <a:cubicBezTo>
                    <a:pt x="2473643" y="561975"/>
                    <a:pt x="2480310" y="561022"/>
                    <a:pt x="2482215" y="560070"/>
                  </a:cubicBezTo>
                  <a:lnTo>
                    <a:pt x="2494598" y="551497"/>
                  </a:lnTo>
                  <a:lnTo>
                    <a:pt x="2504123" y="547688"/>
                  </a:lnTo>
                  <a:cubicBezTo>
                    <a:pt x="2504123" y="547688"/>
                    <a:pt x="2505075" y="541020"/>
                    <a:pt x="2506980" y="540068"/>
                  </a:cubicBezTo>
                  <a:cubicBezTo>
                    <a:pt x="2508885" y="538163"/>
                    <a:pt x="2517458" y="529590"/>
                    <a:pt x="2517458" y="529590"/>
                  </a:cubicBezTo>
                  <a:lnTo>
                    <a:pt x="2518410" y="523875"/>
                  </a:lnTo>
                  <a:lnTo>
                    <a:pt x="2527935" y="515303"/>
                  </a:lnTo>
                  <a:lnTo>
                    <a:pt x="2528888" y="508635"/>
                  </a:lnTo>
                  <a:lnTo>
                    <a:pt x="2527935" y="495300"/>
                  </a:lnTo>
                  <a:lnTo>
                    <a:pt x="2521268" y="495300"/>
                  </a:lnTo>
                  <a:cubicBezTo>
                    <a:pt x="2521268" y="495300"/>
                    <a:pt x="2516505" y="492442"/>
                    <a:pt x="2511743" y="492442"/>
                  </a:cubicBezTo>
                  <a:cubicBezTo>
                    <a:pt x="2509838" y="492442"/>
                    <a:pt x="2508885" y="491490"/>
                    <a:pt x="2507933" y="491490"/>
                  </a:cubicBezTo>
                  <a:cubicBezTo>
                    <a:pt x="2516505" y="492442"/>
                    <a:pt x="2523173" y="490538"/>
                    <a:pt x="2526983" y="487680"/>
                  </a:cubicBezTo>
                  <a:cubicBezTo>
                    <a:pt x="2530793" y="484822"/>
                    <a:pt x="2530793" y="482917"/>
                    <a:pt x="2535555" y="480060"/>
                  </a:cubicBezTo>
                  <a:cubicBezTo>
                    <a:pt x="2539365" y="477203"/>
                    <a:pt x="2542223" y="473392"/>
                    <a:pt x="2545080" y="472440"/>
                  </a:cubicBezTo>
                  <a:cubicBezTo>
                    <a:pt x="2552700" y="467678"/>
                    <a:pt x="2552700" y="466725"/>
                    <a:pt x="2555558" y="463867"/>
                  </a:cubicBezTo>
                  <a:cubicBezTo>
                    <a:pt x="2562225" y="457200"/>
                    <a:pt x="2559368" y="458153"/>
                    <a:pt x="2562225" y="454342"/>
                  </a:cubicBezTo>
                  <a:cubicBezTo>
                    <a:pt x="2565083" y="450532"/>
                    <a:pt x="2565083" y="450532"/>
                    <a:pt x="2565083" y="450532"/>
                  </a:cubicBezTo>
                  <a:cubicBezTo>
                    <a:pt x="2565083" y="450532"/>
                    <a:pt x="2558415" y="441007"/>
                    <a:pt x="2556510" y="441007"/>
                  </a:cubicBezTo>
                  <a:cubicBezTo>
                    <a:pt x="2554605" y="441007"/>
                    <a:pt x="2546985" y="437197"/>
                    <a:pt x="2546985" y="437197"/>
                  </a:cubicBezTo>
                  <a:cubicBezTo>
                    <a:pt x="2546985" y="437197"/>
                    <a:pt x="2546985" y="431482"/>
                    <a:pt x="2548890" y="430530"/>
                  </a:cubicBezTo>
                  <a:cubicBezTo>
                    <a:pt x="2550795" y="429578"/>
                    <a:pt x="2555558" y="428625"/>
                    <a:pt x="2555558" y="428625"/>
                  </a:cubicBezTo>
                  <a:cubicBezTo>
                    <a:pt x="2562225" y="432435"/>
                    <a:pt x="2567940" y="431482"/>
                    <a:pt x="2567940" y="431482"/>
                  </a:cubicBezTo>
                  <a:lnTo>
                    <a:pt x="2574608" y="428625"/>
                  </a:lnTo>
                  <a:cubicBezTo>
                    <a:pt x="2582228" y="435292"/>
                    <a:pt x="2582228" y="435292"/>
                    <a:pt x="2582228" y="435292"/>
                  </a:cubicBezTo>
                  <a:cubicBezTo>
                    <a:pt x="2586038" y="444817"/>
                    <a:pt x="2587943" y="442913"/>
                    <a:pt x="2589848" y="445770"/>
                  </a:cubicBezTo>
                  <a:cubicBezTo>
                    <a:pt x="2589848" y="445770"/>
                    <a:pt x="2596515" y="448628"/>
                    <a:pt x="2599373" y="448628"/>
                  </a:cubicBezTo>
                  <a:cubicBezTo>
                    <a:pt x="2599373" y="448628"/>
                    <a:pt x="2603183" y="447675"/>
                    <a:pt x="2605088" y="447675"/>
                  </a:cubicBezTo>
                  <a:lnTo>
                    <a:pt x="2611755" y="441007"/>
                  </a:lnTo>
                  <a:cubicBezTo>
                    <a:pt x="2611755" y="441007"/>
                    <a:pt x="2614613" y="443865"/>
                    <a:pt x="2619375" y="441960"/>
                  </a:cubicBezTo>
                  <a:cubicBezTo>
                    <a:pt x="2624138" y="441007"/>
                    <a:pt x="2625090" y="444817"/>
                    <a:pt x="2627948" y="445770"/>
                  </a:cubicBezTo>
                  <a:cubicBezTo>
                    <a:pt x="2634615" y="446722"/>
                    <a:pt x="2634615" y="444817"/>
                    <a:pt x="2636520" y="441960"/>
                  </a:cubicBezTo>
                  <a:cubicBezTo>
                    <a:pt x="2637473" y="439103"/>
                    <a:pt x="2630805" y="432435"/>
                    <a:pt x="2630805" y="432435"/>
                  </a:cubicBezTo>
                  <a:lnTo>
                    <a:pt x="2625090" y="425767"/>
                  </a:lnTo>
                  <a:cubicBezTo>
                    <a:pt x="2617470" y="418147"/>
                    <a:pt x="2617470" y="418147"/>
                    <a:pt x="2617470" y="418147"/>
                  </a:cubicBezTo>
                  <a:cubicBezTo>
                    <a:pt x="2610803" y="414338"/>
                    <a:pt x="2614613" y="411480"/>
                    <a:pt x="2607945" y="412432"/>
                  </a:cubicBezTo>
                  <a:cubicBezTo>
                    <a:pt x="2601278" y="413385"/>
                    <a:pt x="2595563" y="411480"/>
                    <a:pt x="2602230" y="410528"/>
                  </a:cubicBezTo>
                  <a:cubicBezTo>
                    <a:pt x="2608898" y="409575"/>
                    <a:pt x="2603183" y="410528"/>
                    <a:pt x="2608898" y="409575"/>
                  </a:cubicBezTo>
                  <a:cubicBezTo>
                    <a:pt x="2610803" y="409575"/>
                    <a:pt x="2610803" y="408622"/>
                    <a:pt x="2610803" y="407670"/>
                  </a:cubicBezTo>
                  <a:cubicBezTo>
                    <a:pt x="2610803" y="407670"/>
                    <a:pt x="2610803" y="408622"/>
                    <a:pt x="2611755" y="408622"/>
                  </a:cubicBezTo>
                  <a:cubicBezTo>
                    <a:pt x="2615565" y="415290"/>
                    <a:pt x="2615565" y="415290"/>
                    <a:pt x="2618423" y="415290"/>
                  </a:cubicBezTo>
                  <a:cubicBezTo>
                    <a:pt x="2621280" y="416242"/>
                    <a:pt x="2622233" y="418147"/>
                    <a:pt x="2625090" y="419100"/>
                  </a:cubicBezTo>
                  <a:cubicBezTo>
                    <a:pt x="2625090" y="419100"/>
                    <a:pt x="2632710" y="426720"/>
                    <a:pt x="2633663" y="428625"/>
                  </a:cubicBezTo>
                  <a:cubicBezTo>
                    <a:pt x="2634615" y="430530"/>
                    <a:pt x="2638425" y="428625"/>
                    <a:pt x="2640330" y="432435"/>
                  </a:cubicBezTo>
                  <a:cubicBezTo>
                    <a:pt x="2644140" y="440055"/>
                    <a:pt x="2646998" y="441007"/>
                    <a:pt x="2646998" y="441007"/>
                  </a:cubicBezTo>
                  <a:cubicBezTo>
                    <a:pt x="2653665" y="445770"/>
                    <a:pt x="2659380" y="448628"/>
                    <a:pt x="2659380" y="448628"/>
                  </a:cubicBezTo>
                  <a:cubicBezTo>
                    <a:pt x="2653665" y="439103"/>
                    <a:pt x="2652713" y="443865"/>
                    <a:pt x="2653665" y="439103"/>
                  </a:cubicBezTo>
                  <a:cubicBezTo>
                    <a:pt x="2654618" y="434340"/>
                    <a:pt x="2650808" y="436245"/>
                    <a:pt x="2654618" y="434340"/>
                  </a:cubicBezTo>
                  <a:cubicBezTo>
                    <a:pt x="2658428" y="432435"/>
                    <a:pt x="2646045" y="433388"/>
                    <a:pt x="2658428" y="432435"/>
                  </a:cubicBezTo>
                  <a:cubicBezTo>
                    <a:pt x="2670810" y="431482"/>
                    <a:pt x="2676525" y="427672"/>
                    <a:pt x="2676525" y="427672"/>
                  </a:cubicBezTo>
                  <a:cubicBezTo>
                    <a:pt x="2677478" y="421005"/>
                    <a:pt x="2669858" y="421957"/>
                    <a:pt x="2677478" y="421005"/>
                  </a:cubicBezTo>
                  <a:cubicBezTo>
                    <a:pt x="2685098" y="420053"/>
                    <a:pt x="2686050" y="416242"/>
                    <a:pt x="2686050" y="416242"/>
                  </a:cubicBezTo>
                  <a:lnTo>
                    <a:pt x="2689860" y="409575"/>
                  </a:lnTo>
                  <a:cubicBezTo>
                    <a:pt x="2689860" y="409575"/>
                    <a:pt x="2693670" y="408622"/>
                    <a:pt x="2696528" y="407670"/>
                  </a:cubicBezTo>
                  <a:cubicBezTo>
                    <a:pt x="2700338" y="406717"/>
                    <a:pt x="2700338" y="405765"/>
                    <a:pt x="2703195" y="401003"/>
                  </a:cubicBezTo>
                  <a:cubicBezTo>
                    <a:pt x="2707958" y="394335"/>
                    <a:pt x="2707005" y="393382"/>
                    <a:pt x="2707958" y="391478"/>
                  </a:cubicBezTo>
                  <a:cubicBezTo>
                    <a:pt x="2711768" y="383857"/>
                    <a:pt x="2713673" y="379095"/>
                    <a:pt x="2710815" y="378142"/>
                  </a:cubicBezTo>
                  <a:cubicBezTo>
                    <a:pt x="2707958" y="376238"/>
                    <a:pt x="2698433" y="372428"/>
                    <a:pt x="2698433" y="372428"/>
                  </a:cubicBezTo>
                  <a:cubicBezTo>
                    <a:pt x="2698433" y="372428"/>
                    <a:pt x="2695575" y="366713"/>
                    <a:pt x="2690813" y="362903"/>
                  </a:cubicBezTo>
                  <a:cubicBezTo>
                    <a:pt x="2686050" y="359092"/>
                    <a:pt x="2681288" y="360997"/>
                    <a:pt x="2680335" y="353378"/>
                  </a:cubicBezTo>
                  <a:cubicBezTo>
                    <a:pt x="2679383" y="346710"/>
                    <a:pt x="2687003" y="356235"/>
                    <a:pt x="2679383" y="346710"/>
                  </a:cubicBezTo>
                  <a:cubicBezTo>
                    <a:pt x="2672715" y="337185"/>
                    <a:pt x="2675573" y="340042"/>
                    <a:pt x="2672715" y="337185"/>
                  </a:cubicBezTo>
                  <a:cubicBezTo>
                    <a:pt x="2669858" y="333375"/>
                    <a:pt x="2667000" y="338138"/>
                    <a:pt x="2669858" y="333375"/>
                  </a:cubicBezTo>
                  <a:cubicBezTo>
                    <a:pt x="2672715" y="329565"/>
                    <a:pt x="2666048" y="328613"/>
                    <a:pt x="2672715" y="329565"/>
                  </a:cubicBezTo>
                  <a:cubicBezTo>
                    <a:pt x="2679383" y="330517"/>
                    <a:pt x="2682240" y="327660"/>
                    <a:pt x="2684145" y="329565"/>
                  </a:cubicBezTo>
                  <a:cubicBezTo>
                    <a:pt x="2686050" y="331470"/>
                    <a:pt x="2687955" y="332422"/>
                    <a:pt x="2690813" y="330517"/>
                  </a:cubicBezTo>
                  <a:cubicBezTo>
                    <a:pt x="2692718" y="329565"/>
                    <a:pt x="2689860" y="325755"/>
                    <a:pt x="2692718" y="324803"/>
                  </a:cubicBezTo>
                  <a:cubicBezTo>
                    <a:pt x="2694623" y="323850"/>
                    <a:pt x="2696528" y="320992"/>
                    <a:pt x="2699385" y="321945"/>
                  </a:cubicBezTo>
                  <a:cubicBezTo>
                    <a:pt x="2706053" y="322897"/>
                    <a:pt x="2708910" y="320992"/>
                    <a:pt x="2709863" y="318135"/>
                  </a:cubicBezTo>
                  <a:cubicBezTo>
                    <a:pt x="2709863" y="318135"/>
                    <a:pt x="2713673" y="309563"/>
                    <a:pt x="2711768" y="310515"/>
                  </a:cubicBezTo>
                  <a:cubicBezTo>
                    <a:pt x="2709863" y="311467"/>
                    <a:pt x="2705100" y="306705"/>
                    <a:pt x="2702243" y="306705"/>
                  </a:cubicBezTo>
                  <a:cubicBezTo>
                    <a:pt x="2699385" y="307657"/>
                    <a:pt x="2696528" y="310515"/>
                    <a:pt x="2695575" y="306705"/>
                  </a:cubicBezTo>
                  <a:cubicBezTo>
                    <a:pt x="2694623" y="302895"/>
                    <a:pt x="2686050" y="303847"/>
                    <a:pt x="2695575" y="300038"/>
                  </a:cubicBezTo>
                  <a:cubicBezTo>
                    <a:pt x="2705100" y="296228"/>
                    <a:pt x="2704148" y="300038"/>
                    <a:pt x="2705100" y="296228"/>
                  </a:cubicBezTo>
                  <a:lnTo>
                    <a:pt x="2702243" y="286703"/>
                  </a:lnTo>
                  <a:cubicBezTo>
                    <a:pt x="2692718" y="281940"/>
                    <a:pt x="2687003" y="283845"/>
                    <a:pt x="2681288" y="281940"/>
                  </a:cubicBezTo>
                  <a:cubicBezTo>
                    <a:pt x="2675573" y="280035"/>
                    <a:pt x="2676525" y="282892"/>
                    <a:pt x="2672715" y="279082"/>
                  </a:cubicBezTo>
                  <a:cubicBezTo>
                    <a:pt x="2668905" y="275272"/>
                    <a:pt x="2671763" y="272415"/>
                    <a:pt x="2668905" y="272415"/>
                  </a:cubicBezTo>
                  <a:cubicBezTo>
                    <a:pt x="2666048" y="271463"/>
                    <a:pt x="2655570" y="274320"/>
                    <a:pt x="2657475" y="272415"/>
                  </a:cubicBezTo>
                  <a:cubicBezTo>
                    <a:pt x="2659380" y="270510"/>
                    <a:pt x="2659380" y="268605"/>
                    <a:pt x="2664143" y="267653"/>
                  </a:cubicBezTo>
                  <a:cubicBezTo>
                    <a:pt x="2664143" y="267653"/>
                    <a:pt x="2666048" y="259080"/>
                    <a:pt x="2663190" y="259080"/>
                  </a:cubicBezTo>
                  <a:cubicBezTo>
                    <a:pt x="2660333" y="259080"/>
                    <a:pt x="2650808" y="262890"/>
                    <a:pt x="2650808" y="262890"/>
                  </a:cubicBezTo>
                  <a:cubicBezTo>
                    <a:pt x="2650808" y="262890"/>
                    <a:pt x="2644140" y="263842"/>
                    <a:pt x="2642235" y="262890"/>
                  </a:cubicBezTo>
                  <a:cubicBezTo>
                    <a:pt x="2640330" y="261938"/>
                    <a:pt x="2638425" y="256222"/>
                    <a:pt x="2632710" y="256222"/>
                  </a:cubicBezTo>
                  <a:cubicBezTo>
                    <a:pt x="2626043" y="256222"/>
                    <a:pt x="2621280" y="254317"/>
                    <a:pt x="2619375" y="254317"/>
                  </a:cubicBezTo>
                  <a:cubicBezTo>
                    <a:pt x="2617470" y="254317"/>
                    <a:pt x="2606993" y="256222"/>
                    <a:pt x="2606993" y="256222"/>
                  </a:cubicBezTo>
                  <a:cubicBezTo>
                    <a:pt x="2606993" y="256222"/>
                    <a:pt x="2597468" y="251460"/>
                    <a:pt x="2595563" y="252413"/>
                  </a:cubicBezTo>
                  <a:cubicBezTo>
                    <a:pt x="2593658" y="253365"/>
                    <a:pt x="2580323" y="256222"/>
                    <a:pt x="2580323" y="256222"/>
                  </a:cubicBezTo>
                  <a:cubicBezTo>
                    <a:pt x="2580323" y="256222"/>
                    <a:pt x="2579370" y="246697"/>
                    <a:pt x="2573655" y="254317"/>
                  </a:cubicBezTo>
                  <a:cubicBezTo>
                    <a:pt x="2566988" y="260985"/>
                    <a:pt x="2572703" y="260985"/>
                    <a:pt x="2575560" y="260985"/>
                  </a:cubicBezTo>
                  <a:lnTo>
                    <a:pt x="2577465" y="273367"/>
                  </a:lnTo>
                  <a:cubicBezTo>
                    <a:pt x="2578418" y="281940"/>
                    <a:pt x="2570798" y="278130"/>
                    <a:pt x="2578418" y="281940"/>
                  </a:cubicBezTo>
                  <a:cubicBezTo>
                    <a:pt x="2586038" y="285750"/>
                    <a:pt x="2586038" y="277178"/>
                    <a:pt x="2590800" y="287655"/>
                  </a:cubicBezTo>
                  <a:cubicBezTo>
                    <a:pt x="2595563" y="298132"/>
                    <a:pt x="2587943" y="293370"/>
                    <a:pt x="2595563" y="298132"/>
                  </a:cubicBezTo>
                  <a:cubicBezTo>
                    <a:pt x="2603183" y="302895"/>
                    <a:pt x="2610803" y="297180"/>
                    <a:pt x="2603183" y="302895"/>
                  </a:cubicBezTo>
                  <a:cubicBezTo>
                    <a:pt x="2596515" y="309563"/>
                    <a:pt x="2589848" y="311467"/>
                    <a:pt x="2589848" y="311467"/>
                  </a:cubicBezTo>
                  <a:cubicBezTo>
                    <a:pt x="2589848" y="311467"/>
                    <a:pt x="2586990" y="309563"/>
                    <a:pt x="2583180" y="312420"/>
                  </a:cubicBezTo>
                  <a:cubicBezTo>
                    <a:pt x="2579370" y="316230"/>
                    <a:pt x="2573655" y="304800"/>
                    <a:pt x="2573655" y="313372"/>
                  </a:cubicBezTo>
                  <a:cubicBezTo>
                    <a:pt x="2572703" y="322897"/>
                    <a:pt x="2573655" y="326707"/>
                    <a:pt x="2572703" y="328613"/>
                  </a:cubicBezTo>
                  <a:cubicBezTo>
                    <a:pt x="2566988" y="336232"/>
                    <a:pt x="2566988" y="333375"/>
                    <a:pt x="2566988" y="340995"/>
                  </a:cubicBezTo>
                  <a:cubicBezTo>
                    <a:pt x="2566988" y="348615"/>
                    <a:pt x="2570798" y="350520"/>
                    <a:pt x="2566035" y="352425"/>
                  </a:cubicBezTo>
                  <a:cubicBezTo>
                    <a:pt x="2560320" y="353378"/>
                    <a:pt x="2560320" y="353378"/>
                    <a:pt x="2560320" y="353378"/>
                  </a:cubicBezTo>
                  <a:lnTo>
                    <a:pt x="2554605" y="360045"/>
                  </a:lnTo>
                  <a:cubicBezTo>
                    <a:pt x="2547938" y="364807"/>
                    <a:pt x="2546985" y="364807"/>
                    <a:pt x="2545080" y="369570"/>
                  </a:cubicBezTo>
                  <a:cubicBezTo>
                    <a:pt x="2543175" y="373380"/>
                    <a:pt x="2542223" y="370522"/>
                    <a:pt x="2544128" y="376238"/>
                  </a:cubicBezTo>
                  <a:cubicBezTo>
                    <a:pt x="2546033" y="381953"/>
                    <a:pt x="2544128" y="385763"/>
                    <a:pt x="2544128" y="385763"/>
                  </a:cubicBezTo>
                  <a:lnTo>
                    <a:pt x="2534603" y="386715"/>
                  </a:lnTo>
                  <a:cubicBezTo>
                    <a:pt x="2525078" y="392430"/>
                    <a:pt x="2523173" y="390525"/>
                    <a:pt x="2522220" y="393382"/>
                  </a:cubicBezTo>
                  <a:cubicBezTo>
                    <a:pt x="2518410" y="402907"/>
                    <a:pt x="2519363" y="406717"/>
                    <a:pt x="2518410" y="402907"/>
                  </a:cubicBezTo>
                  <a:cubicBezTo>
                    <a:pt x="2517458" y="399097"/>
                    <a:pt x="2516505" y="389572"/>
                    <a:pt x="2516505" y="389572"/>
                  </a:cubicBezTo>
                  <a:cubicBezTo>
                    <a:pt x="2511743" y="381953"/>
                    <a:pt x="2507933" y="378142"/>
                    <a:pt x="2507933" y="378142"/>
                  </a:cubicBezTo>
                  <a:cubicBezTo>
                    <a:pt x="2507933" y="378142"/>
                    <a:pt x="2495550" y="369570"/>
                    <a:pt x="2495550" y="367665"/>
                  </a:cubicBezTo>
                  <a:cubicBezTo>
                    <a:pt x="2493645" y="358140"/>
                    <a:pt x="2494598" y="355282"/>
                    <a:pt x="2492693" y="350520"/>
                  </a:cubicBezTo>
                  <a:cubicBezTo>
                    <a:pt x="2491740" y="346710"/>
                    <a:pt x="2486978" y="344805"/>
                    <a:pt x="2491740" y="340995"/>
                  </a:cubicBezTo>
                  <a:cubicBezTo>
                    <a:pt x="2495550" y="337185"/>
                    <a:pt x="2495550" y="331470"/>
                    <a:pt x="2501265" y="334328"/>
                  </a:cubicBezTo>
                  <a:cubicBezTo>
                    <a:pt x="2506028" y="337185"/>
                    <a:pt x="2504123" y="344805"/>
                    <a:pt x="2506028" y="337185"/>
                  </a:cubicBezTo>
                  <a:cubicBezTo>
                    <a:pt x="2506028" y="337185"/>
                    <a:pt x="2508885" y="333375"/>
                    <a:pt x="2507933" y="329565"/>
                  </a:cubicBezTo>
                  <a:cubicBezTo>
                    <a:pt x="2506980" y="325755"/>
                    <a:pt x="2502218" y="319088"/>
                    <a:pt x="2502218" y="319088"/>
                  </a:cubicBezTo>
                  <a:lnTo>
                    <a:pt x="2502218" y="310515"/>
                  </a:lnTo>
                  <a:lnTo>
                    <a:pt x="2495550" y="306705"/>
                  </a:lnTo>
                  <a:lnTo>
                    <a:pt x="2491740" y="299085"/>
                  </a:lnTo>
                  <a:lnTo>
                    <a:pt x="2485073" y="300038"/>
                  </a:lnTo>
                  <a:lnTo>
                    <a:pt x="2475548" y="294322"/>
                  </a:lnTo>
                  <a:lnTo>
                    <a:pt x="2466975" y="291465"/>
                  </a:lnTo>
                  <a:cubicBezTo>
                    <a:pt x="2466975" y="291465"/>
                    <a:pt x="2466023" y="290513"/>
                    <a:pt x="2463165" y="288607"/>
                  </a:cubicBezTo>
                  <a:cubicBezTo>
                    <a:pt x="2460308" y="286703"/>
                    <a:pt x="2455545" y="284797"/>
                    <a:pt x="2450783" y="288607"/>
                  </a:cubicBezTo>
                  <a:cubicBezTo>
                    <a:pt x="2446973" y="292417"/>
                    <a:pt x="2444115" y="294322"/>
                    <a:pt x="2443163" y="297180"/>
                  </a:cubicBezTo>
                  <a:cubicBezTo>
                    <a:pt x="2442210" y="300038"/>
                    <a:pt x="2436495" y="301942"/>
                    <a:pt x="2436495" y="303847"/>
                  </a:cubicBezTo>
                  <a:cubicBezTo>
                    <a:pt x="2439353" y="312420"/>
                    <a:pt x="2437448" y="306705"/>
                    <a:pt x="2432685" y="310515"/>
                  </a:cubicBezTo>
                  <a:cubicBezTo>
                    <a:pt x="2425065" y="318135"/>
                    <a:pt x="2423160" y="320040"/>
                    <a:pt x="2423160" y="324803"/>
                  </a:cubicBezTo>
                  <a:cubicBezTo>
                    <a:pt x="2422208" y="328613"/>
                    <a:pt x="2421255" y="332422"/>
                    <a:pt x="2421255" y="332422"/>
                  </a:cubicBezTo>
                  <a:cubicBezTo>
                    <a:pt x="2421255" y="332422"/>
                    <a:pt x="2419350" y="323850"/>
                    <a:pt x="2420303" y="317182"/>
                  </a:cubicBezTo>
                  <a:cubicBezTo>
                    <a:pt x="2421255" y="310515"/>
                    <a:pt x="2420303" y="306705"/>
                    <a:pt x="2421255" y="304800"/>
                  </a:cubicBezTo>
                  <a:cubicBezTo>
                    <a:pt x="2422208" y="302895"/>
                    <a:pt x="2433638" y="300990"/>
                    <a:pt x="2423160" y="297180"/>
                  </a:cubicBezTo>
                  <a:cubicBezTo>
                    <a:pt x="2413635" y="293370"/>
                    <a:pt x="2409825" y="294322"/>
                    <a:pt x="2409825" y="291465"/>
                  </a:cubicBezTo>
                  <a:cubicBezTo>
                    <a:pt x="2410778" y="283845"/>
                    <a:pt x="2415540" y="283845"/>
                    <a:pt x="2418398" y="284797"/>
                  </a:cubicBezTo>
                  <a:cubicBezTo>
                    <a:pt x="2421255" y="285750"/>
                    <a:pt x="2426018" y="287655"/>
                    <a:pt x="2425065" y="283845"/>
                  </a:cubicBezTo>
                  <a:cubicBezTo>
                    <a:pt x="2422208" y="275272"/>
                    <a:pt x="2425065" y="273367"/>
                    <a:pt x="2419350" y="272415"/>
                  </a:cubicBezTo>
                  <a:cubicBezTo>
                    <a:pt x="2413635" y="271463"/>
                    <a:pt x="2412683" y="265747"/>
                    <a:pt x="2409825" y="267653"/>
                  </a:cubicBezTo>
                  <a:cubicBezTo>
                    <a:pt x="2406968" y="269557"/>
                    <a:pt x="2402205" y="262890"/>
                    <a:pt x="2400300" y="261938"/>
                  </a:cubicBezTo>
                  <a:cubicBezTo>
                    <a:pt x="2398395" y="260985"/>
                    <a:pt x="2396490" y="257175"/>
                    <a:pt x="2393633" y="256222"/>
                  </a:cubicBezTo>
                  <a:cubicBezTo>
                    <a:pt x="2390775" y="255270"/>
                    <a:pt x="2388870" y="251460"/>
                    <a:pt x="2386013" y="255270"/>
                  </a:cubicBezTo>
                  <a:cubicBezTo>
                    <a:pt x="2383155" y="259080"/>
                    <a:pt x="2389823" y="260985"/>
                    <a:pt x="2384108" y="262890"/>
                  </a:cubicBezTo>
                  <a:cubicBezTo>
                    <a:pt x="2374583" y="266700"/>
                    <a:pt x="2368868" y="261938"/>
                    <a:pt x="2365058" y="261938"/>
                  </a:cubicBezTo>
                  <a:cubicBezTo>
                    <a:pt x="2355533" y="261938"/>
                    <a:pt x="2351723" y="256222"/>
                    <a:pt x="2355533" y="253365"/>
                  </a:cubicBezTo>
                  <a:cubicBezTo>
                    <a:pt x="2359343" y="250507"/>
                    <a:pt x="2338388" y="264795"/>
                    <a:pt x="2359343" y="250507"/>
                  </a:cubicBezTo>
                  <a:cubicBezTo>
                    <a:pt x="2379345" y="236220"/>
                    <a:pt x="2381250" y="235267"/>
                    <a:pt x="2384108" y="237172"/>
                  </a:cubicBezTo>
                  <a:cubicBezTo>
                    <a:pt x="2386965" y="239077"/>
                    <a:pt x="2389823" y="240030"/>
                    <a:pt x="2390775" y="237172"/>
                  </a:cubicBezTo>
                  <a:cubicBezTo>
                    <a:pt x="2391728" y="234315"/>
                    <a:pt x="2392680" y="227647"/>
                    <a:pt x="2388870" y="225742"/>
                  </a:cubicBezTo>
                  <a:cubicBezTo>
                    <a:pt x="2385060" y="224790"/>
                    <a:pt x="2386013" y="219075"/>
                    <a:pt x="2379345" y="218122"/>
                  </a:cubicBezTo>
                  <a:cubicBezTo>
                    <a:pt x="2372678" y="216217"/>
                    <a:pt x="2380298" y="220027"/>
                    <a:pt x="2372678" y="216217"/>
                  </a:cubicBezTo>
                  <a:cubicBezTo>
                    <a:pt x="2366010" y="212407"/>
                    <a:pt x="2365058" y="210502"/>
                    <a:pt x="2360295" y="205740"/>
                  </a:cubicBezTo>
                  <a:cubicBezTo>
                    <a:pt x="2356485" y="200977"/>
                    <a:pt x="2351723" y="196215"/>
                    <a:pt x="2351723" y="193357"/>
                  </a:cubicBezTo>
                  <a:cubicBezTo>
                    <a:pt x="2351723" y="191452"/>
                    <a:pt x="2346008" y="193357"/>
                    <a:pt x="2345055" y="191452"/>
                  </a:cubicBezTo>
                  <a:cubicBezTo>
                    <a:pt x="2342198" y="184785"/>
                    <a:pt x="2344103" y="180022"/>
                    <a:pt x="2344103" y="177165"/>
                  </a:cubicBezTo>
                  <a:cubicBezTo>
                    <a:pt x="2344103" y="173355"/>
                    <a:pt x="2346008" y="175260"/>
                    <a:pt x="2342198" y="169545"/>
                  </a:cubicBezTo>
                  <a:cubicBezTo>
                    <a:pt x="2338388" y="162877"/>
                    <a:pt x="2333625" y="158115"/>
                    <a:pt x="2331720" y="157163"/>
                  </a:cubicBezTo>
                  <a:cubicBezTo>
                    <a:pt x="2329815" y="156210"/>
                    <a:pt x="2320290" y="142875"/>
                    <a:pt x="2318385" y="142875"/>
                  </a:cubicBezTo>
                  <a:cubicBezTo>
                    <a:pt x="2316480" y="142875"/>
                    <a:pt x="2314575" y="141922"/>
                    <a:pt x="2311718" y="141922"/>
                  </a:cubicBezTo>
                  <a:cubicBezTo>
                    <a:pt x="2308860" y="141922"/>
                    <a:pt x="2301240" y="138113"/>
                    <a:pt x="2299335" y="138113"/>
                  </a:cubicBezTo>
                  <a:cubicBezTo>
                    <a:pt x="2297430" y="139065"/>
                    <a:pt x="2295525" y="135255"/>
                    <a:pt x="2292668" y="136207"/>
                  </a:cubicBezTo>
                  <a:cubicBezTo>
                    <a:pt x="2290763" y="137160"/>
                    <a:pt x="2288858" y="131445"/>
                    <a:pt x="2288858" y="131445"/>
                  </a:cubicBezTo>
                  <a:cubicBezTo>
                    <a:pt x="2288858" y="131445"/>
                    <a:pt x="2298383" y="129540"/>
                    <a:pt x="2302193" y="129540"/>
                  </a:cubicBezTo>
                  <a:cubicBezTo>
                    <a:pt x="2310765" y="128588"/>
                    <a:pt x="2316480" y="122872"/>
                    <a:pt x="2316480" y="122872"/>
                  </a:cubicBezTo>
                  <a:lnTo>
                    <a:pt x="2320290" y="114300"/>
                  </a:lnTo>
                  <a:lnTo>
                    <a:pt x="2329815" y="104775"/>
                  </a:lnTo>
                  <a:lnTo>
                    <a:pt x="2326005" y="98107"/>
                  </a:lnTo>
                  <a:cubicBezTo>
                    <a:pt x="2326005" y="98107"/>
                    <a:pt x="2326958" y="97155"/>
                    <a:pt x="2325053" y="93345"/>
                  </a:cubicBezTo>
                  <a:cubicBezTo>
                    <a:pt x="2323148" y="89535"/>
                    <a:pt x="2326005" y="93345"/>
                    <a:pt x="2323148" y="89535"/>
                  </a:cubicBezTo>
                  <a:cubicBezTo>
                    <a:pt x="2323148" y="89535"/>
                    <a:pt x="2329815" y="87630"/>
                    <a:pt x="2333625" y="87630"/>
                  </a:cubicBezTo>
                  <a:cubicBezTo>
                    <a:pt x="2337435" y="87630"/>
                    <a:pt x="2350770" y="83820"/>
                    <a:pt x="2350770" y="83820"/>
                  </a:cubicBezTo>
                  <a:cubicBezTo>
                    <a:pt x="2350770" y="83820"/>
                    <a:pt x="2358390" y="82867"/>
                    <a:pt x="2361248" y="84772"/>
                  </a:cubicBezTo>
                  <a:cubicBezTo>
                    <a:pt x="2367915" y="89535"/>
                    <a:pt x="2387918" y="80963"/>
                    <a:pt x="2385060" y="80963"/>
                  </a:cubicBezTo>
                  <a:cubicBezTo>
                    <a:pt x="2385060" y="80963"/>
                    <a:pt x="2389823" y="80010"/>
                    <a:pt x="2390775" y="68580"/>
                  </a:cubicBezTo>
                  <a:cubicBezTo>
                    <a:pt x="2391728" y="58102"/>
                    <a:pt x="2391728" y="54292"/>
                    <a:pt x="2393633" y="54292"/>
                  </a:cubicBezTo>
                  <a:cubicBezTo>
                    <a:pt x="2395538" y="55245"/>
                    <a:pt x="2401253" y="52388"/>
                    <a:pt x="2401253" y="52388"/>
                  </a:cubicBezTo>
                  <a:cubicBezTo>
                    <a:pt x="2401253" y="52388"/>
                    <a:pt x="2403158" y="47625"/>
                    <a:pt x="2406015" y="45720"/>
                  </a:cubicBezTo>
                  <a:cubicBezTo>
                    <a:pt x="2408873" y="44767"/>
                    <a:pt x="2412683" y="41910"/>
                    <a:pt x="2413635" y="39052"/>
                  </a:cubicBezTo>
                  <a:cubicBezTo>
                    <a:pt x="2415540" y="36195"/>
                    <a:pt x="2422208" y="23813"/>
                    <a:pt x="2423160" y="21907"/>
                  </a:cubicBezTo>
                  <a:cubicBezTo>
                    <a:pt x="2424113" y="20002"/>
                    <a:pt x="2421255" y="13335"/>
                    <a:pt x="2421255" y="13335"/>
                  </a:cubicBezTo>
                  <a:cubicBezTo>
                    <a:pt x="2421255" y="13335"/>
                    <a:pt x="2414588" y="10477"/>
                    <a:pt x="2412683" y="10477"/>
                  </a:cubicBezTo>
                  <a:cubicBezTo>
                    <a:pt x="2410778" y="10477"/>
                    <a:pt x="2404110" y="6667"/>
                    <a:pt x="2400300" y="6667"/>
                  </a:cubicBezTo>
                  <a:cubicBezTo>
                    <a:pt x="2396490" y="7620"/>
                    <a:pt x="2386013" y="7620"/>
                    <a:pt x="2383155" y="7620"/>
                  </a:cubicBezTo>
                  <a:cubicBezTo>
                    <a:pt x="2373630" y="6667"/>
                    <a:pt x="2366010" y="8572"/>
                    <a:pt x="2366010" y="8572"/>
                  </a:cubicBezTo>
                  <a:cubicBezTo>
                    <a:pt x="2366010" y="8572"/>
                    <a:pt x="2364105" y="3810"/>
                    <a:pt x="2357438" y="3810"/>
                  </a:cubicBezTo>
                  <a:cubicBezTo>
                    <a:pt x="2350770" y="3810"/>
                    <a:pt x="2353628" y="0"/>
                    <a:pt x="2346960" y="0"/>
                  </a:cubicBezTo>
                  <a:cubicBezTo>
                    <a:pt x="2340293" y="0"/>
                    <a:pt x="2336483" y="952"/>
                    <a:pt x="2330768" y="1905"/>
                  </a:cubicBezTo>
                  <a:cubicBezTo>
                    <a:pt x="2325053" y="2857"/>
                    <a:pt x="2318385" y="952"/>
                    <a:pt x="2313623" y="1905"/>
                  </a:cubicBezTo>
                  <a:cubicBezTo>
                    <a:pt x="2308860" y="2857"/>
                    <a:pt x="2303145" y="0"/>
                    <a:pt x="2298383" y="952"/>
                  </a:cubicBezTo>
                  <a:cubicBezTo>
                    <a:pt x="2293620" y="1905"/>
                    <a:pt x="2290763" y="0"/>
                    <a:pt x="2284095" y="2857"/>
                  </a:cubicBezTo>
                  <a:cubicBezTo>
                    <a:pt x="2277428" y="6667"/>
                    <a:pt x="2278380" y="4763"/>
                    <a:pt x="2274570" y="9525"/>
                  </a:cubicBezTo>
                  <a:cubicBezTo>
                    <a:pt x="2270760" y="13335"/>
                    <a:pt x="2267903" y="7620"/>
                    <a:pt x="2270760" y="13335"/>
                  </a:cubicBezTo>
                  <a:cubicBezTo>
                    <a:pt x="2273618" y="20002"/>
                    <a:pt x="2273618" y="26670"/>
                    <a:pt x="2273618" y="26670"/>
                  </a:cubicBezTo>
                  <a:cubicBezTo>
                    <a:pt x="2273618" y="26670"/>
                    <a:pt x="2271713" y="20955"/>
                    <a:pt x="2266950" y="22860"/>
                  </a:cubicBezTo>
                  <a:cubicBezTo>
                    <a:pt x="2263140" y="24765"/>
                    <a:pt x="2261235" y="20002"/>
                    <a:pt x="2260283" y="24765"/>
                  </a:cubicBezTo>
                  <a:cubicBezTo>
                    <a:pt x="2259330" y="28575"/>
                    <a:pt x="2260283" y="28575"/>
                    <a:pt x="2259330" y="36195"/>
                  </a:cubicBezTo>
                  <a:cubicBezTo>
                    <a:pt x="2258378" y="42863"/>
                    <a:pt x="2258378" y="38100"/>
                    <a:pt x="2258378" y="42863"/>
                  </a:cubicBezTo>
                  <a:cubicBezTo>
                    <a:pt x="2258378" y="47625"/>
                    <a:pt x="2261235" y="51435"/>
                    <a:pt x="2258378" y="58102"/>
                  </a:cubicBezTo>
                  <a:cubicBezTo>
                    <a:pt x="2255520" y="64770"/>
                    <a:pt x="2254568" y="67627"/>
                    <a:pt x="2254568" y="70485"/>
                  </a:cubicBezTo>
                  <a:cubicBezTo>
                    <a:pt x="2254568" y="73342"/>
                    <a:pt x="2253615" y="77152"/>
                    <a:pt x="2255520" y="80010"/>
                  </a:cubicBezTo>
                  <a:cubicBezTo>
                    <a:pt x="2257425" y="81915"/>
                    <a:pt x="2255520" y="80963"/>
                    <a:pt x="2261235" y="86677"/>
                  </a:cubicBezTo>
                  <a:cubicBezTo>
                    <a:pt x="2266950" y="91440"/>
                    <a:pt x="2265045" y="95250"/>
                    <a:pt x="2267903" y="99060"/>
                  </a:cubicBezTo>
                  <a:cubicBezTo>
                    <a:pt x="2269808" y="102870"/>
                    <a:pt x="2270760" y="104775"/>
                    <a:pt x="2271713" y="108585"/>
                  </a:cubicBezTo>
                  <a:cubicBezTo>
                    <a:pt x="2272665" y="112395"/>
                    <a:pt x="2268855" y="117157"/>
                    <a:pt x="2268855" y="122872"/>
                  </a:cubicBezTo>
                  <a:cubicBezTo>
                    <a:pt x="2268855" y="128588"/>
                    <a:pt x="2270760" y="131445"/>
                    <a:pt x="2270760" y="131445"/>
                  </a:cubicBezTo>
                  <a:cubicBezTo>
                    <a:pt x="2269808" y="140017"/>
                    <a:pt x="2273618" y="134302"/>
                    <a:pt x="2269808" y="140017"/>
                  </a:cubicBezTo>
                  <a:cubicBezTo>
                    <a:pt x="2265998" y="145732"/>
                    <a:pt x="2261235" y="142875"/>
                    <a:pt x="2259330" y="146685"/>
                  </a:cubicBezTo>
                  <a:cubicBezTo>
                    <a:pt x="2254568" y="155257"/>
                    <a:pt x="2255520" y="151447"/>
                    <a:pt x="2259330" y="154305"/>
                  </a:cubicBezTo>
                  <a:cubicBezTo>
                    <a:pt x="2263140" y="157163"/>
                    <a:pt x="2265998" y="162877"/>
                    <a:pt x="2263140" y="163830"/>
                  </a:cubicBezTo>
                  <a:cubicBezTo>
                    <a:pt x="2255520" y="165735"/>
                    <a:pt x="2246948" y="162877"/>
                    <a:pt x="2246948" y="162877"/>
                  </a:cubicBezTo>
                  <a:cubicBezTo>
                    <a:pt x="2246948" y="162877"/>
                    <a:pt x="2244090" y="163830"/>
                    <a:pt x="2240280" y="166688"/>
                  </a:cubicBezTo>
                  <a:cubicBezTo>
                    <a:pt x="2236470" y="170497"/>
                    <a:pt x="2234565" y="173355"/>
                    <a:pt x="2231708" y="179070"/>
                  </a:cubicBezTo>
                  <a:cubicBezTo>
                    <a:pt x="2228850" y="183832"/>
                    <a:pt x="2228850" y="182880"/>
                    <a:pt x="2228850" y="187642"/>
                  </a:cubicBezTo>
                  <a:cubicBezTo>
                    <a:pt x="2228850" y="192405"/>
                    <a:pt x="2225040" y="199072"/>
                    <a:pt x="2227898" y="202882"/>
                  </a:cubicBezTo>
                  <a:cubicBezTo>
                    <a:pt x="2230755" y="206692"/>
                    <a:pt x="2228850" y="204788"/>
                    <a:pt x="2234565" y="207645"/>
                  </a:cubicBezTo>
                  <a:cubicBezTo>
                    <a:pt x="2240280" y="210502"/>
                    <a:pt x="2241233" y="212407"/>
                    <a:pt x="2244090" y="212407"/>
                  </a:cubicBezTo>
                  <a:cubicBezTo>
                    <a:pt x="2247900" y="213360"/>
                    <a:pt x="2237423" y="219075"/>
                    <a:pt x="2235518" y="222885"/>
                  </a:cubicBezTo>
                  <a:cubicBezTo>
                    <a:pt x="2234565" y="226695"/>
                    <a:pt x="2231708" y="231457"/>
                    <a:pt x="2232660" y="235267"/>
                  </a:cubicBezTo>
                  <a:cubicBezTo>
                    <a:pt x="2234565" y="244792"/>
                    <a:pt x="2239328" y="249555"/>
                    <a:pt x="2240280" y="252413"/>
                  </a:cubicBezTo>
                  <a:cubicBezTo>
                    <a:pt x="2241233" y="255270"/>
                    <a:pt x="2246948" y="256222"/>
                    <a:pt x="2247900" y="258127"/>
                  </a:cubicBezTo>
                  <a:cubicBezTo>
                    <a:pt x="2248853" y="260032"/>
                    <a:pt x="2255520" y="259080"/>
                    <a:pt x="2255520" y="259080"/>
                  </a:cubicBezTo>
                  <a:lnTo>
                    <a:pt x="2263140" y="261938"/>
                  </a:lnTo>
                  <a:lnTo>
                    <a:pt x="2273618" y="264795"/>
                  </a:lnTo>
                  <a:cubicBezTo>
                    <a:pt x="2280285" y="270510"/>
                    <a:pt x="2290763" y="273367"/>
                    <a:pt x="2290763" y="273367"/>
                  </a:cubicBezTo>
                  <a:lnTo>
                    <a:pt x="2301240" y="274320"/>
                  </a:lnTo>
                  <a:cubicBezTo>
                    <a:pt x="2301240" y="274320"/>
                    <a:pt x="2303145" y="277178"/>
                    <a:pt x="2306003" y="278130"/>
                  </a:cubicBezTo>
                  <a:cubicBezTo>
                    <a:pt x="2304098" y="278130"/>
                    <a:pt x="2303145" y="279082"/>
                    <a:pt x="2302193" y="281940"/>
                  </a:cubicBezTo>
                  <a:cubicBezTo>
                    <a:pt x="2299335" y="289560"/>
                    <a:pt x="2297430" y="282892"/>
                    <a:pt x="2299335" y="289560"/>
                  </a:cubicBezTo>
                  <a:cubicBezTo>
                    <a:pt x="2301240" y="296228"/>
                    <a:pt x="2304098" y="295275"/>
                    <a:pt x="2304098" y="297180"/>
                  </a:cubicBezTo>
                  <a:cubicBezTo>
                    <a:pt x="2304098" y="299085"/>
                    <a:pt x="2297430" y="305753"/>
                    <a:pt x="2297430" y="305753"/>
                  </a:cubicBezTo>
                  <a:cubicBezTo>
                    <a:pt x="2297430" y="305753"/>
                    <a:pt x="2289810" y="312420"/>
                    <a:pt x="2291715" y="312420"/>
                  </a:cubicBezTo>
                  <a:cubicBezTo>
                    <a:pt x="2300288" y="314325"/>
                    <a:pt x="2306003" y="314325"/>
                    <a:pt x="2308860" y="311467"/>
                  </a:cubicBezTo>
                  <a:cubicBezTo>
                    <a:pt x="2310765" y="309563"/>
                    <a:pt x="2310765" y="307657"/>
                    <a:pt x="2312670" y="304800"/>
                  </a:cubicBezTo>
                  <a:cubicBezTo>
                    <a:pt x="2314575" y="301942"/>
                    <a:pt x="2316480" y="297180"/>
                    <a:pt x="2316480" y="297180"/>
                  </a:cubicBezTo>
                  <a:cubicBezTo>
                    <a:pt x="2316480" y="297180"/>
                    <a:pt x="2321243" y="302895"/>
                    <a:pt x="2320290" y="305753"/>
                  </a:cubicBezTo>
                  <a:cubicBezTo>
                    <a:pt x="2319338" y="308610"/>
                    <a:pt x="2319338" y="312420"/>
                    <a:pt x="2319338" y="314325"/>
                  </a:cubicBezTo>
                  <a:cubicBezTo>
                    <a:pt x="2317433" y="321945"/>
                    <a:pt x="2323148" y="319088"/>
                    <a:pt x="2318385" y="324803"/>
                  </a:cubicBezTo>
                  <a:cubicBezTo>
                    <a:pt x="2312670" y="330517"/>
                    <a:pt x="2304098" y="339090"/>
                    <a:pt x="2304098" y="339090"/>
                  </a:cubicBezTo>
                  <a:cubicBezTo>
                    <a:pt x="2304098" y="339090"/>
                    <a:pt x="2300288" y="336232"/>
                    <a:pt x="2297430" y="341947"/>
                  </a:cubicBezTo>
                  <a:cubicBezTo>
                    <a:pt x="2294573" y="347663"/>
                    <a:pt x="2290763" y="345757"/>
                    <a:pt x="2286000" y="346710"/>
                  </a:cubicBezTo>
                  <a:cubicBezTo>
                    <a:pt x="2281238" y="347663"/>
                    <a:pt x="2285048" y="344805"/>
                    <a:pt x="2277428" y="347663"/>
                  </a:cubicBezTo>
                  <a:cubicBezTo>
                    <a:pt x="2270760" y="351472"/>
                    <a:pt x="2274570" y="345757"/>
                    <a:pt x="2267903" y="350520"/>
                  </a:cubicBezTo>
                  <a:cubicBezTo>
                    <a:pt x="2261235" y="355282"/>
                    <a:pt x="2263140" y="343853"/>
                    <a:pt x="2261235" y="355282"/>
                  </a:cubicBezTo>
                  <a:cubicBezTo>
                    <a:pt x="2259330" y="366713"/>
                    <a:pt x="2251710" y="365760"/>
                    <a:pt x="2255520" y="369570"/>
                  </a:cubicBezTo>
                  <a:cubicBezTo>
                    <a:pt x="2259330" y="373380"/>
                    <a:pt x="2262188" y="369570"/>
                    <a:pt x="2264093" y="377190"/>
                  </a:cubicBezTo>
                  <a:cubicBezTo>
                    <a:pt x="2265045" y="384810"/>
                    <a:pt x="2266950" y="383857"/>
                    <a:pt x="2267903" y="389572"/>
                  </a:cubicBezTo>
                  <a:cubicBezTo>
                    <a:pt x="2269808" y="395288"/>
                    <a:pt x="2269808" y="393382"/>
                    <a:pt x="2267903" y="399097"/>
                  </a:cubicBezTo>
                  <a:cubicBezTo>
                    <a:pt x="2265998" y="403860"/>
                    <a:pt x="2264093" y="406717"/>
                    <a:pt x="2264093" y="408622"/>
                  </a:cubicBezTo>
                  <a:cubicBezTo>
                    <a:pt x="2264093" y="407670"/>
                    <a:pt x="2264093" y="406717"/>
                    <a:pt x="2263140" y="404813"/>
                  </a:cubicBezTo>
                  <a:cubicBezTo>
                    <a:pt x="2260283" y="392430"/>
                    <a:pt x="2261235" y="387667"/>
                    <a:pt x="2258378" y="388620"/>
                  </a:cubicBezTo>
                  <a:cubicBezTo>
                    <a:pt x="2255520" y="389572"/>
                    <a:pt x="2252663" y="387667"/>
                    <a:pt x="2249805" y="387667"/>
                  </a:cubicBezTo>
                  <a:cubicBezTo>
                    <a:pt x="2243138" y="386715"/>
                    <a:pt x="2239328" y="383857"/>
                    <a:pt x="2237423" y="381000"/>
                  </a:cubicBezTo>
                  <a:cubicBezTo>
                    <a:pt x="2236470" y="377190"/>
                    <a:pt x="2231708" y="374332"/>
                    <a:pt x="2237423" y="371475"/>
                  </a:cubicBezTo>
                  <a:cubicBezTo>
                    <a:pt x="2243138" y="368617"/>
                    <a:pt x="2246948" y="366713"/>
                    <a:pt x="2246948" y="364807"/>
                  </a:cubicBezTo>
                  <a:cubicBezTo>
                    <a:pt x="2246948" y="362903"/>
                    <a:pt x="2246948" y="358140"/>
                    <a:pt x="2246948" y="356235"/>
                  </a:cubicBezTo>
                  <a:cubicBezTo>
                    <a:pt x="2246948" y="354330"/>
                    <a:pt x="2247900" y="349567"/>
                    <a:pt x="2247900" y="349567"/>
                  </a:cubicBezTo>
                  <a:cubicBezTo>
                    <a:pt x="2244090" y="343853"/>
                    <a:pt x="2245995" y="339090"/>
                    <a:pt x="2243138" y="340042"/>
                  </a:cubicBezTo>
                  <a:cubicBezTo>
                    <a:pt x="2233613" y="343853"/>
                    <a:pt x="2235518" y="340042"/>
                    <a:pt x="2233613" y="343853"/>
                  </a:cubicBezTo>
                  <a:lnTo>
                    <a:pt x="2229803" y="337185"/>
                  </a:lnTo>
                  <a:cubicBezTo>
                    <a:pt x="2221230" y="340995"/>
                    <a:pt x="2227898" y="339090"/>
                    <a:pt x="2221230" y="340995"/>
                  </a:cubicBezTo>
                  <a:cubicBezTo>
                    <a:pt x="2212658" y="338138"/>
                    <a:pt x="2212658" y="337185"/>
                    <a:pt x="2211705" y="334328"/>
                  </a:cubicBezTo>
                  <a:cubicBezTo>
                    <a:pt x="2209800" y="330517"/>
                    <a:pt x="2211705" y="327660"/>
                    <a:pt x="2208848" y="327660"/>
                  </a:cubicBezTo>
                  <a:cubicBezTo>
                    <a:pt x="2201228" y="325755"/>
                    <a:pt x="2209800" y="324803"/>
                    <a:pt x="2201228" y="325755"/>
                  </a:cubicBezTo>
                  <a:cubicBezTo>
                    <a:pt x="2192655" y="326707"/>
                    <a:pt x="2190750" y="321945"/>
                    <a:pt x="2188845" y="326707"/>
                  </a:cubicBezTo>
                  <a:cubicBezTo>
                    <a:pt x="2186940" y="332422"/>
                    <a:pt x="2192655" y="329565"/>
                    <a:pt x="2186940" y="332422"/>
                  </a:cubicBezTo>
                  <a:cubicBezTo>
                    <a:pt x="2180273" y="335280"/>
                    <a:pt x="2178368" y="337185"/>
                    <a:pt x="2176463" y="336232"/>
                  </a:cubicBezTo>
                  <a:cubicBezTo>
                    <a:pt x="2174558" y="334328"/>
                    <a:pt x="2171700" y="332422"/>
                    <a:pt x="2169795" y="333375"/>
                  </a:cubicBezTo>
                  <a:cubicBezTo>
                    <a:pt x="2161223" y="337185"/>
                    <a:pt x="2157413" y="331470"/>
                    <a:pt x="2161223" y="337185"/>
                  </a:cubicBezTo>
                  <a:cubicBezTo>
                    <a:pt x="2165033" y="341947"/>
                    <a:pt x="2167890" y="338138"/>
                    <a:pt x="2167890" y="343853"/>
                  </a:cubicBezTo>
                  <a:cubicBezTo>
                    <a:pt x="2168843" y="347663"/>
                    <a:pt x="2166938" y="349567"/>
                    <a:pt x="2167890" y="351472"/>
                  </a:cubicBezTo>
                  <a:cubicBezTo>
                    <a:pt x="2165985" y="351472"/>
                    <a:pt x="2164080" y="351472"/>
                    <a:pt x="2162175" y="352425"/>
                  </a:cubicBezTo>
                  <a:cubicBezTo>
                    <a:pt x="2162175" y="352425"/>
                    <a:pt x="2160270" y="355282"/>
                    <a:pt x="2161223" y="361950"/>
                  </a:cubicBezTo>
                  <a:cubicBezTo>
                    <a:pt x="2163128" y="368617"/>
                    <a:pt x="2157413" y="370522"/>
                    <a:pt x="2154555" y="370522"/>
                  </a:cubicBezTo>
                  <a:cubicBezTo>
                    <a:pt x="2152650" y="370522"/>
                    <a:pt x="2147888" y="364807"/>
                    <a:pt x="2147888" y="364807"/>
                  </a:cubicBezTo>
                  <a:cubicBezTo>
                    <a:pt x="2147888" y="364807"/>
                    <a:pt x="2153603" y="355282"/>
                    <a:pt x="2142173" y="360045"/>
                  </a:cubicBezTo>
                  <a:cubicBezTo>
                    <a:pt x="2130743" y="364807"/>
                    <a:pt x="2132648" y="361950"/>
                    <a:pt x="2132648" y="361950"/>
                  </a:cubicBezTo>
                  <a:cubicBezTo>
                    <a:pt x="2132648" y="361950"/>
                    <a:pt x="2126933" y="362903"/>
                    <a:pt x="2122170" y="362903"/>
                  </a:cubicBezTo>
                  <a:cubicBezTo>
                    <a:pt x="2117408" y="362903"/>
                    <a:pt x="2109788" y="362903"/>
                    <a:pt x="2107883" y="362903"/>
                  </a:cubicBezTo>
                  <a:cubicBezTo>
                    <a:pt x="2098358" y="363855"/>
                    <a:pt x="2092643" y="366713"/>
                    <a:pt x="2092643" y="366713"/>
                  </a:cubicBezTo>
                  <a:cubicBezTo>
                    <a:pt x="2092643" y="366713"/>
                    <a:pt x="2086928" y="366713"/>
                    <a:pt x="2085023" y="367665"/>
                  </a:cubicBezTo>
                  <a:cubicBezTo>
                    <a:pt x="2075498" y="370522"/>
                    <a:pt x="2071688" y="368617"/>
                    <a:pt x="2069783" y="370522"/>
                  </a:cubicBezTo>
                  <a:cubicBezTo>
                    <a:pt x="2067878" y="371475"/>
                    <a:pt x="2063115" y="374332"/>
                    <a:pt x="2062163" y="371475"/>
                  </a:cubicBezTo>
                  <a:cubicBezTo>
                    <a:pt x="2061210" y="369570"/>
                    <a:pt x="2063115" y="365760"/>
                    <a:pt x="2061210" y="364807"/>
                  </a:cubicBezTo>
                  <a:cubicBezTo>
                    <a:pt x="2053590" y="363855"/>
                    <a:pt x="2048828" y="363855"/>
                    <a:pt x="2045970" y="363855"/>
                  </a:cubicBezTo>
                  <a:cubicBezTo>
                    <a:pt x="2044065" y="363855"/>
                    <a:pt x="2052638" y="365760"/>
                    <a:pt x="2044065" y="363855"/>
                  </a:cubicBezTo>
                  <a:cubicBezTo>
                    <a:pt x="2034540" y="361950"/>
                    <a:pt x="2033588" y="360997"/>
                    <a:pt x="2031683" y="358140"/>
                  </a:cubicBezTo>
                  <a:cubicBezTo>
                    <a:pt x="2025015" y="350520"/>
                    <a:pt x="2028825" y="348615"/>
                    <a:pt x="2022158" y="348615"/>
                  </a:cubicBezTo>
                  <a:cubicBezTo>
                    <a:pt x="2015490" y="349567"/>
                    <a:pt x="2017395" y="344805"/>
                    <a:pt x="2012633" y="347663"/>
                  </a:cubicBezTo>
                  <a:cubicBezTo>
                    <a:pt x="2007870" y="351472"/>
                    <a:pt x="2005965" y="345757"/>
                    <a:pt x="2000250" y="348615"/>
                  </a:cubicBezTo>
                  <a:cubicBezTo>
                    <a:pt x="1995488" y="350520"/>
                    <a:pt x="1994535" y="353378"/>
                    <a:pt x="1990725" y="350520"/>
                  </a:cubicBezTo>
                  <a:cubicBezTo>
                    <a:pt x="1984058" y="345757"/>
                    <a:pt x="1984058" y="345757"/>
                    <a:pt x="1984058" y="345757"/>
                  </a:cubicBezTo>
                  <a:cubicBezTo>
                    <a:pt x="1977390" y="341947"/>
                    <a:pt x="1977390" y="339090"/>
                    <a:pt x="1974533" y="339090"/>
                  </a:cubicBezTo>
                  <a:cubicBezTo>
                    <a:pt x="1972628" y="338138"/>
                    <a:pt x="1976438" y="337185"/>
                    <a:pt x="1967865" y="335280"/>
                  </a:cubicBezTo>
                  <a:cubicBezTo>
                    <a:pt x="1959293" y="333375"/>
                    <a:pt x="1955483" y="337185"/>
                    <a:pt x="1953578" y="330517"/>
                  </a:cubicBezTo>
                  <a:cubicBezTo>
                    <a:pt x="1951673" y="323850"/>
                    <a:pt x="1951673" y="328613"/>
                    <a:pt x="1951673" y="323850"/>
                  </a:cubicBezTo>
                  <a:cubicBezTo>
                    <a:pt x="1950720" y="320040"/>
                    <a:pt x="1953578" y="323850"/>
                    <a:pt x="1950720" y="320040"/>
                  </a:cubicBezTo>
                  <a:cubicBezTo>
                    <a:pt x="1947863" y="316230"/>
                    <a:pt x="1948815" y="313372"/>
                    <a:pt x="1945005" y="309563"/>
                  </a:cubicBezTo>
                  <a:cubicBezTo>
                    <a:pt x="1941195" y="305753"/>
                    <a:pt x="1944053" y="302895"/>
                    <a:pt x="1940243" y="302895"/>
                  </a:cubicBezTo>
                  <a:cubicBezTo>
                    <a:pt x="1936433" y="302895"/>
                    <a:pt x="1934528" y="300990"/>
                    <a:pt x="1930718" y="301942"/>
                  </a:cubicBezTo>
                  <a:cubicBezTo>
                    <a:pt x="1926908" y="302895"/>
                    <a:pt x="1934528" y="300038"/>
                    <a:pt x="1926908" y="302895"/>
                  </a:cubicBezTo>
                  <a:cubicBezTo>
                    <a:pt x="1919288" y="305753"/>
                    <a:pt x="1920240" y="305753"/>
                    <a:pt x="1913573" y="308610"/>
                  </a:cubicBezTo>
                  <a:cubicBezTo>
                    <a:pt x="1906905" y="311467"/>
                    <a:pt x="1914525" y="308610"/>
                    <a:pt x="1906905" y="311467"/>
                  </a:cubicBezTo>
                  <a:cubicBezTo>
                    <a:pt x="1899285" y="314325"/>
                    <a:pt x="1892618" y="314325"/>
                    <a:pt x="1889760" y="316230"/>
                  </a:cubicBezTo>
                  <a:cubicBezTo>
                    <a:pt x="1886903" y="318135"/>
                    <a:pt x="1877378" y="318135"/>
                    <a:pt x="1873568" y="319088"/>
                  </a:cubicBezTo>
                  <a:cubicBezTo>
                    <a:pt x="1869758" y="320040"/>
                    <a:pt x="1864043" y="320992"/>
                    <a:pt x="1861185" y="321945"/>
                  </a:cubicBezTo>
                  <a:cubicBezTo>
                    <a:pt x="1859280" y="322897"/>
                    <a:pt x="1858328" y="320040"/>
                    <a:pt x="1853565" y="324803"/>
                  </a:cubicBezTo>
                  <a:cubicBezTo>
                    <a:pt x="1848803" y="328613"/>
                    <a:pt x="1845945" y="331470"/>
                    <a:pt x="1844993" y="334328"/>
                  </a:cubicBezTo>
                  <a:cubicBezTo>
                    <a:pt x="1844040" y="336232"/>
                    <a:pt x="1842135" y="339090"/>
                    <a:pt x="1842135" y="340995"/>
                  </a:cubicBezTo>
                  <a:cubicBezTo>
                    <a:pt x="1842135" y="340995"/>
                    <a:pt x="1848803" y="347663"/>
                    <a:pt x="1851660" y="348615"/>
                  </a:cubicBezTo>
                  <a:cubicBezTo>
                    <a:pt x="1855470" y="350520"/>
                    <a:pt x="1853565" y="348615"/>
                    <a:pt x="1859280" y="347663"/>
                  </a:cubicBezTo>
                  <a:cubicBezTo>
                    <a:pt x="1865948" y="346710"/>
                    <a:pt x="1869758" y="348615"/>
                    <a:pt x="1869758" y="348615"/>
                  </a:cubicBezTo>
                  <a:cubicBezTo>
                    <a:pt x="1869758" y="348615"/>
                    <a:pt x="1874520" y="342900"/>
                    <a:pt x="1876425" y="342900"/>
                  </a:cubicBezTo>
                  <a:cubicBezTo>
                    <a:pt x="1878330" y="342900"/>
                    <a:pt x="1878330" y="342900"/>
                    <a:pt x="1878330" y="342900"/>
                  </a:cubicBezTo>
                  <a:cubicBezTo>
                    <a:pt x="1878330" y="342900"/>
                    <a:pt x="1875473" y="338138"/>
                    <a:pt x="1881188" y="339090"/>
                  </a:cubicBezTo>
                  <a:cubicBezTo>
                    <a:pt x="1886903" y="340042"/>
                    <a:pt x="1892618" y="338138"/>
                    <a:pt x="1892618" y="338138"/>
                  </a:cubicBezTo>
                  <a:cubicBezTo>
                    <a:pt x="1892618" y="338138"/>
                    <a:pt x="1896428" y="339090"/>
                    <a:pt x="1899285" y="339090"/>
                  </a:cubicBezTo>
                  <a:cubicBezTo>
                    <a:pt x="1903095" y="338138"/>
                    <a:pt x="1905000" y="335280"/>
                    <a:pt x="1906905" y="335280"/>
                  </a:cubicBezTo>
                  <a:cubicBezTo>
                    <a:pt x="1906905" y="335280"/>
                    <a:pt x="1916430" y="330517"/>
                    <a:pt x="1919288" y="330517"/>
                  </a:cubicBezTo>
                  <a:cubicBezTo>
                    <a:pt x="1921193" y="330517"/>
                    <a:pt x="1925003" y="329565"/>
                    <a:pt x="1926908" y="329565"/>
                  </a:cubicBezTo>
                  <a:cubicBezTo>
                    <a:pt x="1926908" y="329565"/>
                    <a:pt x="1931670" y="323850"/>
                    <a:pt x="1934528" y="324803"/>
                  </a:cubicBezTo>
                  <a:cubicBezTo>
                    <a:pt x="1934528" y="324803"/>
                    <a:pt x="1938338" y="325755"/>
                    <a:pt x="1936433" y="330517"/>
                  </a:cubicBezTo>
                  <a:cubicBezTo>
                    <a:pt x="1934528" y="335280"/>
                    <a:pt x="1929765" y="336232"/>
                    <a:pt x="1927860" y="337185"/>
                  </a:cubicBezTo>
                  <a:cubicBezTo>
                    <a:pt x="1925955" y="338138"/>
                    <a:pt x="1918335" y="339090"/>
                    <a:pt x="1918335" y="339090"/>
                  </a:cubicBezTo>
                  <a:cubicBezTo>
                    <a:pt x="1910715" y="345757"/>
                    <a:pt x="1904048" y="348615"/>
                    <a:pt x="1904048" y="348615"/>
                  </a:cubicBezTo>
                  <a:cubicBezTo>
                    <a:pt x="1904048" y="348615"/>
                    <a:pt x="1899285" y="345757"/>
                    <a:pt x="1897380" y="347663"/>
                  </a:cubicBezTo>
                  <a:cubicBezTo>
                    <a:pt x="1895475" y="349567"/>
                    <a:pt x="1895475" y="346710"/>
                    <a:pt x="1891665" y="349567"/>
                  </a:cubicBezTo>
                  <a:cubicBezTo>
                    <a:pt x="1882140" y="356235"/>
                    <a:pt x="1880235" y="354330"/>
                    <a:pt x="1877378" y="357188"/>
                  </a:cubicBezTo>
                  <a:cubicBezTo>
                    <a:pt x="1877378" y="357188"/>
                    <a:pt x="1872615" y="356235"/>
                    <a:pt x="1870710" y="363855"/>
                  </a:cubicBezTo>
                  <a:cubicBezTo>
                    <a:pt x="1868805" y="370522"/>
                    <a:pt x="1864043" y="366713"/>
                    <a:pt x="1868805" y="370522"/>
                  </a:cubicBezTo>
                  <a:cubicBezTo>
                    <a:pt x="1873568" y="374332"/>
                    <a:pt x="1874520" y="375285"/>
                    <a:pt x="1876425" y="380047"/>
                  </a:cubicBezTo>
                  <a:cubicBezTo>
                    <a:pt x="1878330" y="383857"/>
                    <a:pt x="1880235" y="389572"/>
                    <a:pt x="1880235" y="389572"/>
                  </a:cubicBezTo>
                  <a:cubicBezTo>
                    <a:pt x="1885950" y="396240"/>
                    <a:pt x="1888808" y="396240"/>
                    <a:pt x="1889760" y="399097"/>
                  </a:cubicBezTo>
                  <a:cubicBezTo>
                    <a:pt x="1890713" y="401955"/>
                    <a:pt x="1890713" y="401003"/>
                    <a:pt x="1891665" y="406717"/>
                  </a:cubicBezTo>
                  <a:cubicBezTo>
                    <a:pt x="1892618" y="412432"/>
                    <a:pt x="1894523" y="416242"/>
                    <a:pt x="1894523" y="416242"/>
                  </a:cubicBezTo>
                  <a:cubicBezTo>
                    <a:pt x="1894523" y="416242"/>
                    <a:pt x="1888808" y="408622"/>
                    <a:pt x="1885950" y="410528"/>
                  </a:cubicBezTo>
                  <a:cubicBezTo>
                    <a:pt x="1879283" y="414338"/>
                    <a:pt x="1874520" y="407670"/>
                    <a:pt x="1876425" y="411480"/>
                  </a:cubicBezTo>
                  <a:cubicBezTo>
                    <a:pt x="1880235" y="418147"/>
                    <a:pt x="1883093" y="424815"/>
                    <a:pt x="1883093" y="427672"/>
                  </a:cubicBezTo>
                  <a:cubicBezTo>
                    <a:pt x="1883093" y="430530"/>
                    <a:pt x="1885950" y="428625"/>
                    <a:pt x="1885950" y="433388"/>
                  </a:cubicBezTo>
                  <a:cubicBezTo>
                    <a:pt x="1885950" y="433388"/>
                    <a:pt x="1874520" y="420053"/>
                    <a:pt x="1871663" y="420053"/>
                  </a:cubicBezTo>
                  <a:cubicBezTo>
                    <a:pt x="1868805" y="420053"/>
                    <a:pt x="1864043" y="421005"/>
                    <a:pt x="1862138" y="419100"/>
                  </a:cubicBezTo>
                  <a:cubicBezTo>
                    <a:pt x="1860233" y="417195"/>
                    <a:pt x="1856423" y="413385"/>
                    <a:pt x="1860233" y="411480"/>
                  </a:cubicBezTo>
                  <a:cubicBezTo>
                    <a:pt x="1869758" y="406717"/>
                    <a:pt x="1871663" y="401955"/>
                    <a:pt x="1871663" y="401955"/>
                  </a:cubicBezTo>
                  <a:cubicBezTo>
                    <a:pt x="1871663" y="401955"/>
                    <a:pt x="1874520" y="392430"/>
                    <a:pt x="1871663" y="394335"/>
                  </a:cubicBezTo>
                  <a:cubicBezTo>
                    <a:pt x="1868805" y="395288"/>
                    <a:pt x="1869758" y="388620"/>
                    <a:pt x="1867853" y="387667"/>
                  </a:cubicBezTo>
                  <a:cubicBezTo>
                    <a:pt x="1864995" y="386715"/>
                    <a:pt x="1859280" y="384810"/>
                    <a:pt x="1857375" y="385763"/>
                  </a:cubicBezTo>
                  <a:cubicBezTo>
                    <a:pt x="1849755" y="387667"/>
                    <a:pt x="1847850" y="390525"/>
                    <a:pt x="1844993" y="387667"/>
                  </a:cubicBezTo>
                  <a:cubicBezTo>
                    <a:pt x="1840230" y="381953"/>
                    <a:pt x="1837373" y="375285"/>
                    <a:pt x="1837373" y="375285"/>
                  </a:cubicBezTo>
                  <a:lnTo>
                    <a:pt x="1838325" y="368617"/>
                  </a:lnTo>
                  <a:cubicBezTo>
                    <a:pt x="1829753" y="367665"/>
                    <a:pt x="1821180" y="364807"/>
                    <a:pt x="1819275" y="363855"/>
                  </a:cubicBezTo>
                  <a:cubicBezTo>
                    <a:pt x="1809750" y="360045"/>
                    <a:pt x="1809750" y="354330"/>
                    <a:pt x="1809750" y="354330"/>
                  </a:cubicBezTo>
                  <a:cubicBezTo>
                    <a:pt x="1804035" y="353378"/>
                    <a:pt x="1798320" y="353378"/>
                    <a:pt x="1794510" y="356235"/>
                  </a:cubicBezTo>
                  <a:cubicBezTo>
                    <a:pt x="1790700" y="359092"/>
                    <a:pt x="1786890" y="360045"/>
                    <a:pt x="1783080" y="359092"/>
                  </a:cubicBezTo>
                  <a:cubicBezTo>
                    <a:pt x="1779270" y="358140"/>
                    <a:pt x="1777365" y="352425"/>
                    <a:pt x="1774508" y="358140"/>
                  </a:cubicBezTo>
                  <a:cubicBezTo>
                    <a:pt x="1771650" y="363855"/>
                    <a:pt x="1770698" y="369570"/>
                    <a:pt x="1770698" y="369570"/>
                  </a:cubicBezTo>
                  <a:cubicBezTo>
                    <a:pt x="1770698" y="369570"/>
                    <a:pt x="1761173" y="368617"/>
                    <a:pt x="1758315" y="369570"/>
                  </a:cubicBezTo>
                  <a:cubicBezTo>
                    <a:pt x="1756410" y="370522"/>
                    <a:pt x="1754505" y="368617"/>
                    <a:pt x="1748790" y="369570"/>
                  </a:cubicBezTo>
                  <a:cubicBezTo>
                    <a:pt x="1744028" y="370522"/>
                    <a:pt x="1741170" y="369570"/>
                    <a:pt x="1738313" y="371475"/>
                  </a:cubicBezTo>
                  <a:cubicBezTo>
                    <a:pt x="1735455" y="373380"/>
                    <a:pt x="1734503" y="369570"/>
                    <a:pt x="1730693" y="370522"/>
                  </a:cubicBezTo>
                  <a:cubicBezTo>
                    <a:pt x="1726883" y="372428"/>
                    <a:pt x="1726883" y="366713"/>
                    <a:pt x="1722120" y="370522"/>
                  </a:cubicBezTo>
                  <a:cubicBezTo>
                    <a:pt x="1717358" y="374332"/>
                    <a:pt x="1711643" y="375285"/>
                    <a:pt x="1711643" y="375285"/>
                  </a:cubicBezTo>
                  <a:cubicBezTo>
                    <a:pt x="1711643" y="375285"/>
                    <a:pt x="1709738" y="373380"/>
                    <a:pt x="1704975" y="373380"/>
                  </a:cubicBezTo>
                  <a:cubicBezTo>
                    <a:pt x="1700213" y="374332"/>
                    <a:pt x="1698308" y="368617"/>
                    <a:pt x="1694498" y="369570"/>
                  </a:cubicBezTo>
                  <a:cubicBezTo>
                    <a:pt x="1690688" y="371475"/>
                    <a:pt x="1690688" y="368617"/>
                    <a:pt x="1686878" y="369570"/>
                  </a:cubicBezTo>
                  <a:cubicBezTo>
                    <a:pt x="1683068" y="371475"/>
                    <a:pt x="1681163" y="373380"/>
                    <a:pt x="1679258" y="371475"/>
                  </a:cubicBezTo>
                  <a:cubicBezTo>
                    <a:pt x="1673543" y="364807"/>
                    <a:pt x="1678305" y="365760"/>
                    <a:pt x="1673543" y="364807"/>
                  </a:cubicBezTo>
                  <a:cubicBezTo>
                    <a:pt x="1669733" y="363855"/>
                    <a:pt x="1670685" y="359092"/>
                    <a:pt x="1664970" y="360997"/>
                  </a:cubicBezTo>
                  <a:cubicBezTo>
                    <a:pt x="1659255" y="362903"/>
                    <a:pt x="1659255" y="361950"/>
                    <a:pt x="1655445" y="361950"/>
                  </a:cubicBezTo>
                  <a:cubicBezTo>
                    <a:pt x="1651635" y="362903"/>
                    <a:pt x="1652588" y="359092"/>
                    <a:pt x="1648778" y="360045"/>
                  </a:cubicBezTo>
                  <a:cubicBezTo>
                    <a:pt x="1644968" y="360997"/>
                    <a:pt x="1644968" y="356235"/>
                    <a:pt x="1644968" y="356235"/>
                  </a:cubicBezTo>
                  <a:cubicBezTo>
                    <a:pt x="1644968" y="356235"/>
                    <a:pt x="1644015" y="354330"/>
                    <a:pt x="1651635" y="350520"/>
                  </a:cubicBezTo>
                  <a:cubicBezTo>
                    <a:pt x="1658303" y="346710"/>
                    <a:pt x="1650683" y="346710"/>
                    <a:pt x="1660208" y="343853"/>
                  </a:cubicBezTo>
                  <a:cubicBezTo>
                    <a:pt x="1669733" y="340995"/>
                    <a:pt x="1669733" y="338138"/>
                    <a:pt x="1673543" y="340042"/>
                  </a:cubicBezTo>
                  <a:cubicBezTo>
                    <a:pt x="1680210" y="341947"/>
                    <a:pt x="1682115" y="337185"/>
                    <a:pt x="1682115" y="337185"/>
                  </a:cubicBezTo>
                  <a:cubicBezTo>
                    <a:pt x="1682115" y="337185"/>
                    <a:pt x="1685925" y="333375"/>
                    <a:pt x="1683068" y="331470"/>
                  </a:cubicBezTo>
                  <a:cubicBezTo>
                    <a:pt x="1680210" y="330517"/>
                    <a:pt x="1666875" y="318135"/>
                    <a:pt x="1665923" y="316230"/>
                  </a:cubicBezTo>
                  <a:cubicBezTo>
                    <a:pt x="1664970" y="314325"/>
                    <a:pt x="1648778" y="309563"/>
                    <a:pt x="1647825" y="307657"/>
                  </a:cubicBezTo>
                  <a:cubicBezTo>
                    <a:pt x="1646873" y="305753"/>
                    <a:pt x="1641158" y="303847"/>
                    <a:pt x="1636395" y="301942"/>
                  </a:cubicBezTo>
                  <a:cubicBezTo>
                    <a:pt x="1631633" y="300990"/>
                    <a:pt x="1624965" y="300038"/>
                    <a:pt x="1620203" y="300990"/>
                  </a:cubicBezTo>
                  <a:cubicBezTo>
                    <a:pt x="1615440" y="301942"/>
                    <a:pt x="1613535" y="302895"/>
                    <a:pt x="1607820" y="306705"/>
                  </a:cubicBezTo>
                  <a:cubicBezTo>
                    <a:pt x="1600200" y="311467"/>
                    <a:pt x="1604010" y="307657"/>
                    <a:pt x="1593533" y="307657"/>
                  </a:cubicBezTo>
                  <a:cubicBezTo>
                    <a:pt x="1583055" y="307657"/>
                    <a:pt x="1578293" y="307657"/>
                    <a:pt x="1576388" y="306705"/>
                  </a:cubicBezTo>
                  <a:cubicBezTo>
                    <a:pt x="1562100" y="300038"/>
                    <a:pt x="1569720" y="301942"/>
                    <a:pt x="1562100" y="300038"/>
                  </a:cubicBezTo>
                  <a:cubicBezTo>
                    <a:pt x="1554480" y="298132"/>
                    <a:pt x="1549718" y="300038"/>
                    <a:pt x="1547813" y="297180"/>
                  </a:cubicBezTo>
                  <a:cubicBezTo>
                    <a:pt x="1544955" y="294322"/>
                    <a:pt x="1545908" y="293370"/>
                    <a:pt x="1540193" y="290513"/>
                  </a:cubicBezTo>
                  <a:cubicBezTo>
                    <a:pt x="1533525" y="287655"/>
                    <a:pt x="1536383" y="285750"/>
                    <a:pt x="1527810" y="285750"/>
                  </a:cubicBezTo>
                  <a:cubicBezTo>
                    <a:pt x="1520190" y="285750"/>
                    <a:pt x="1515428" y="283845"/>
                    <a:pt x="1510665" y="284797"/>
                  </a:cubicBezTo>
                  <a:cubicBezTo>
                    <a:pt x="1504950" y="285750"/>
                    <a:pt x="1506855" y="286703"/>
                    <a:pt x="1501140" y="285750"/>
                  </a:cubicBezTo>
                  <a:cubicBezTo>
                    <a:pt x="1494473" y="284797"/>
                    <a:pt x="1496378" y="281940"/>
                    <a:pt x="1491615" y="279082"/>
                  </a:cubicBezTo>
                  <a:cubicBezTo>
                    <a:pt x="1486853" y="275272"/>
                    <a:pt x="1487805" y="269557"/>
                    <a:pt x="1481138" y="270510"/>
                  </a:cubicBezTo>
                  <a:cubicBezTo>
                    <a:pt x="1474470" y="271463"/>
                    <a:pt x="1455420" y="264795"/>
                    <a:pt x="1455420" y="264795"/>
                  </a:cubicBezTo>
                  <a:cubicBezTo>
                    <a:pt x="1455420" y="264795"/>
                    <a:pt x="1450658" y="262890"/>
                    <a:pt x="1445895" y="261938"/>
                  </a:cubicBezTo>
                  <a:cubicBezTo>
                    <a:pt x="1442085" y="260985"/>
                    <a:pt x="1433513" y="258127"/>
                    <a:pt x="1428750" y="258127"/>
                  </a:cubicBezTo>
                  <a:cubicBezTo>
                    <a:pt x="1424940" y="259080"/>
                    <a:pt x="1415415" y="257175"/>
                    <a:pt x="1409700" y="257175"/>
                  </a:cubicBezTo>
                  <a:cubicBezTo>
                    <a:pt x="1403985" y="257175"/>
                    <a:pt x="1399223" y="257175"/>
                    <a:pt x="1395413" y="260032"/>
                  </a:cubicBezTo>
                  <a:cubicBezTo>
                    <a:pt x="1391603" y="262890"/>
                    <a:pt x="1394460" y="258127"/>
                    <a:pt x="1391603" y="266700"/>
                  </a:cubicBezTo>
                  <a:cubicBezTo>
                    <a:pt x="1387793" y="275272"/>
                    <a:pt x="1387793" y="276225"/>
                    <a:pt x="1383983" y="277178"/>
                  </a:cubicBezTo>
                  <a:cubicBezTo>
                    <a:pt x="1380173" y="278130"/>
                    <a:pt x="1375410" y="280988"/>
                    <a:pt x="1372553" y="280988"/>
                  </a:cubicBezTo>
                  <a:cubicBezTo>
                    <a:pt x="1369695" y="280035"/>
                    <a:pt x="1363028" y="283845"/>
                    <a:pt x="1363028" y="278130"/>
                  </a:cubicBezTo>
                  <a:cubicBezTo>
                    <a:pt x="1363028" y="272415"/>
                    <a:pt x="1360170" y="279082"/>
                    <a:pt x="1363028" y="272415"/>
                  </a:cubicBezTo>
                  <a:cubicBezTo>
                    <a:pt x="1365885" y="265747"/>
                    <a:pt x="1365885" y="265747"/>
                    <a:pt x="1365885" y="265747"/>
                  </a:cubicBezTo>
                  <a:cubicBezTo>
                    <a:pt x="1365885" y="265747"/>
                    <a:pt x="1362075" y="265747"/>
                    <a:pt x="1359218" y="264795"/>
                  </a:cubicBezTo>
                  <a:cubicBezTo>
                    <a:pt x="1357313" y="263842"/>
                    <a:pt x="1356360" y="259080"/>
                    <a:pt x="1357313" y="255270"/>
                  </a:cubicBezTo>
                  <a:cubicBezTo>
                    <a:pt x="1359218" y="251460"/>
                    <a:pt x="1359218" y="248602"/>
                    <a:pt x="1358265" y="244792"/>
                  </a:cubicBezTo>
                  <a:cubicBezTo>
                    <a:pt x="1357313" y="240982"/>
                    <a:pt x="1362075" y="236220"/>
                    <a:pt x="1356360" y="237172"/>
                  </a:cubicBezTo>
                  <a:cubicBezTo>
                    <a:pt x="1350645" y="238125"/>
                    <a:pt x="1345883" y="237172"/>
                    <a:pt x="1343025" y="240030"/>
                  </a:cubicBezTo>
                  <a:cubicBezTo>
                    <a:pt x="1332548" y="247650"/>
                    <a:pt x="1330643" y="244792"/>
                    <a:pt x="1332548" y="247650"/>
                  </a:cubicBezTo>
                  <a:cubicBezTo>
                    <a:pt x="1334453" y="250507"/>
                    <a:pt x="1335405" y="244792"/>
                    <a:pt x="1337310" y="249555"/>
                  </a:cubicBezTo>
                  <a:cubicBezTo>
                    <a:pt x="1339215" y="254317"/>
                    <a:pt x="1339215" y="261938"/>
                    <a:pt x="1336358" y="262890"/>
                  </a:cubicBezTo>
                  <a:cubicBezTo>
                    <a:pt x="1332548" y="264795"/>
                    <a:pt x="1333500" y="256222"/>
                    <a:pt x="1329690" y="261938"/>
                  </a:cubicBezTo>
                  <a:cubicBezTo>
                    <a:pt x="1325880" y="268605"/>
                    <a:pt x="1325880" y="269557"/>
                    <a:pt x="1325880" y="274320"/>
                  </a:cubicBezTo>
                  <a:cubicBezTo>
                    <a:pt x="1324928" y="279082"/>
                    <a:pt x="1320165" y="280988"/>
                    <a:pt x="1320165" y="280988"/>
                  </a:cubicBezTo>
                  <a:cubicBezTo>
                    <a:pt x="1320165" y="280988"/>
                    <a:pt x="1312545" y="272415"/>
                    <a:pt x="1310640" y="272415"/>
                  </a:cubicBezTo>
                  <a:cubicBezTo>
                    <a:pt x="1308735" y="272415"/>
                    <a:pt x="1301115" y="268605"/>
                    <a:pt x="1298258" y="267653"/>
                  </a:cubicBezTo>
                  <a:cubicBezTo>
                    <a:pt x="1295400" y="266700"/>
                    <a:pt x="1294448" y="264795"/>
                    <a:pt x="1290638" y="260985"/>
                  </a:cubicBezTo>
                  <a:cubicBezTo>
                    <a:pt x="1286828" y="257175"/>
                    <a:pt x="1287780" y="249555"/>
                    <a:pt x="1282065" y="246697"/>
                  </a:cubicBezTo>
                  <a:cubicBezTo>
                    <a:pt x="1276350" y="244792"/>
                    <a:pt x="1280160" y="238125"/>
                    <a:pt x="1276350" y="235267"/>
                  </a:cubicBezTo>
                  <a:cubicBezTo>
                    <a:pt x="1272540" y="232410"/>
                    <a:pt x="1269683" y="231457"/>
                    <a:pt x="1265873" y="225742"/>
                  </a:cubicBezTo>
                  <a:cubicBezTo>
                    <a:pt x="1262063" y="220027"/>
                    <a:pt x="1263968" y="217170"/>
                    <a:pt x="1257300" y="215265"/>
                  </a:cubicBezTo>
                  <a:cubicBezTo>
                    <a:pt x="1250633" y="213360"/>
                    <a:pt x="1249680" y="211455"/>
                    <a:pt x="1244918" y="211455"/>
                  </a:cubicBezTo>
                  <a:cubicBezTo>
                    <a:pt x="1241108" y="210502"/>
                    <a:pt x="1247775" y="208597"/>
                    <a:pt x="1241108" y="210502"/>
                  </a:cubicBezTo>
                  <a:cubicBezTo>
                    <a:pt x="1240155" y="210502"/>
                    <a:pt x="1239203" y="210502"/>
                    <a:pt x="1238250" y="210502"/>
                  </a:cubicBezTo>
                  <a:cubicBezTo>
                    <a:pt x="1239203" y="220980"/>
                    <a:pt x="1241108" y="221932"/>
                    <a:pt x="1242060" y="226695"/>
                  </a:cubicBezTo>
                  <a:cubicBezTo>
                    <a:pt x="1243013" y="231457"/>
                    <a:pt x="1248728" y="233363"/>
                    <a:pt x="1245870" y="236220"/>
                  </a:cubicBezTo>
                  <a:cubicBezTo>
                    <a:pt x="1243965" y="239077"/>
                    <a:pt x="1239203" y="236220"/>
                    <a:pt x="1236345" y="240030"/>
                  </a:cubicBezTo>
                  <a:cubicBezTo>
                    <a:pt x="1229678" y="250507"/>
                    <a:pt x="1233488" y="243840"/>
                    <a:pt x="1229678" y="250507"/>
                  </a:cubicBezTo>
                  <a:cubicBezTo>
                    <a:pt x="1225868" y="257175"/>
                    <a:pt x="1222058" y="255270"/>
                    <a:pt x="1220153" y="257175"/>
                  </a:cubicBezTo>
                  <a:cubicBezTo>
                    <a:pt x="1213485" y="261938"/>
                    <a:pt x="1210628" y="256222"/>
                    <a:pt x="1210628" y="256222"/>
                  </a:cubicBezTo>
                  <a:cubicBezTo>
                    <a:pt x="1202055" y="256222"/>
                    <a:pt x="1193483" y="255270"/>
                    <a:pt x="1190625" y="257175"/>
                  </a:cubicBezTo>
                  <a:cubicBezTo>
                    <a:pt x="1187768" y="259080"/>
                    <a:pt x="1192530" y="256222"/>
                    <a:pt x="1183958" y="260985"/>
                  </a:cubicBezTo>
                  <a:cubicBezTo>
                    <a:pt x="1175385" y="264795"/>
                    <a:pt x="1175385" y="264795"/>
                    <a:pt x="1170623" y="269557"/>
                  </a:cubicBezTo>
                  <a:cubicBezTo>
                    <a:pt x="1165860" y="273367"/>
                    <a:pt x="1178243" y="262890"/>
                    <a:pt x="1165860" y="273367"/>
                  </a:cubicBezTo>
                  <a:cubicBezTo>
                    <a:pt x="1153478" y="284797"/>
                    <a:pt x="1148715" y="283845"/>
                    <a:pt x="1148715" y="283845"/>
                  </a:cubicBezTo>
                  <a:cubicBezTo>
                    <a:pt x="1148715" y="283845"/>
                    <a:pt x="1148715" y="279082"/>
                    <a:pt x="1142048" y="279082"/>
                  </a:cubicBezTo>
                  <a:cubicBezTo>
                    <a:pt x="1135380" y="279082"/>
                    <a:pt x="1134428" y="275272"/>
                    <a:pt x="1130618" y="278130"/>
                  </a:cubicBezTo>
                  <a:cubicBezTo>
                    <a:pt x="1126808" y="280988"/>
                    <a:pt x="1126808" y="280035"/>
                    <a:pt x="1122998" y="283845"/>
                  </a:cubicBezTo>
                  <a:cubicBezTo>
                    <a:pt x="1119188" y="287655"/>
                    <a:pt x="1117283" y="288607"/>
                    <a:pt x="1115378" y="290513"/>
                  </a:cubicBezTo>
                  <a:cubicBezTo>
                    <a:pt x="1113473" y="291465"/>
                    <a:pt x="1111568" y="287655"/>
                    <a:pt x="1107758" y="290513"/>
                  </a:cubicBezTo>
                  <a:cubicBezTo>
                    <a:pt x="1103948" y="293370"/>
                    <a:pt x="1101090" y="295275"/>
                    <a:pt x="1098233" y="297180"/>
                  </a:cubicBezTo>
                  <a:cubicBezTo>
                    <a:pt x="1098233" y="297180"/>
                    <a:pt x="1095375" y="300990"/>
                    <a:pt x="1097280" y="304800"/>
                  </a:cubicBezTo>
                  <a:cubicBezTo>
                    <a:pt x="1099185" y="308610"/>
                    <a:pt x="1097280" y="311467"/>
                    <a:pt x="1097280" y="311467"/>
                  </a:cubicBezTo>
                  <a:lnTo>
                    <a:pt x="1090613" y="312420"/>
                  </a:lnTo>
                  <a:cubicBezTo>
                    <a:pt x="1086803" y="319088"/>
                    <a:pt x="1099185" y="323850"/>
                    <a:pt x="1086803" y="319088"/>
                  </a:cubicBezTo>
                  <a:cubicBezTo>
                    <a:pt x="1074420" y="314325"/>
                    <a:pt x="1069658" y="309563"/>
                    <a:pt x="1073468" y="307657"/>
                  </a:cubicBezTo>
                  <a:cubicBezTo>
                    <a:pt x="1077278" y="305753"/>
                    <a:pt x="1072515" y="306705"/>
                    <a:pt x="1077278" y="305753"/>
                  </a:cubicBezTo>
                  <a:cubicBezTo>
                    <a:pt x="1079183" y="305753"/>
                    <a:pt x="1079183" y="305753"/>
                    <a:pt x="1079183" y="305753"/>
                  </a:cubicBezTo>
                  <a:cubicBezTo>
                    <a:pt x="1079183" y="305753"/>
                    <a:pt x="1080135" y="305753"/>
                    <a:pt x="1080135" y="304800"/>
                  </a:cubicBezTo>
                  <a:cubicBezTo>
                    <a:pt x="1087755" y="300990"/>
                    <a:pt x="1087755" y="300038"/>
                    <a:pt x="1091565" y="298132"/>
                  </a:cubicBezTo>
                  <a:cubicBezTo>
                    <a:pt x="1095375" y="296228"/>
                    <a:pt x="1098233" y="292417"/>
                    <a:pt x="1098233" y="292417"/>
                  </a:cubicBezTo>
                  <a:cubicBezTo>
                    <a:pt x="1098233" y="292417"/>
                    <a:pt x="1099185" y="289560"/>
                    <a:pt x="1104900" y="286703"/>
                  </a:cubicBezTo>
                  <a:cubicBezTo>
                    <a:pt x="1110615" y="283845"/>
                    <a:pt x="1110615" y="282892"/>
                    <a:pt x="1115378" y="281940"/>
                  </a:cubicBezTo>
                  <a:cubicBezTo>
                    <a:pt x="1120140" y="280988"/>
                    <a:pt x="1113473" y="285750"/>
                    <a:pt x="1120140" y="280988"/>
                  </a:cubicBezTo>
                  <a:cubicBezTo>
                    <a:pt x="1126808" y="276225"/>
                    <a:pt x="1118235" y="275272"/>
                    <a:pt x="1129665" y="273367"/>
                  </a:cubicBezTo>
                  <a:cubicBezTo>
                    <a:pt x="1142048" y="271463"/>
                    <a:pt x="1133475" y="271463"/>
                    <a:pt x="1144905" y="270510"/>
                  </a:cubicBezTo>
                  <a:cubicBezTo>
                    <a:pt x="1156335" y="269557"/>
                    <a:pt x="1159193" y="266700"/>
                    <a:pt x="1162050" y="266700"/>
                  </a:cubicBezTo>
                  <a:cubicBezTo>
                    <a:pt x="1163955" y="265747"/>
                    <a:pt x="1169670" y="262890"/>
                    <a:pt x="1169670" y="262890"/>
                  </a:cubicBezTo>
                  <a:cubicBezTo>
                    <a:pt x="1169670" y="262890"/>
                    <a:pt x="1177290" y="260032"/>
                    <a:pt x="1179195" y="258127"/>
                  </a:cubicBezTo>
                  <a:cubicBezTo>
                    <a:pt x="1196340" y="245745"/>
                    <a:pt x="1196340" y="245745"/>
                    <a:pt x="1196340" y="245745"/>
                  </a:cubicBezTo>
                  <a:cubicBezTo>
                    <a:pt x="1196340" y="245745"/>
                    <a:pt x="1202055" y="236220"/>
                    <a:pt x="1197293" y="237172"/>
                  </a:cubicBezTo>
                  <a:cubicBezTo>
                    <a:pt x="1193483" y="238125"/>
                    <a:pt x="1193483" y="234315"/>
                    <a:pt x="1187768" y="237172"/>
                  </a:cubicBezTo>
                  <a:cubicBezTo>
                    <a:pt x="1182053" y="240030"/>
                    <a:pt x="1180148" y="238125"/>
                    <a:pt x="1175385" y="240982"/>
                  </a:cubicBezTo>
                  <a:cubicBezTo>
                    <a:pt x="1171575" y="244792"/>
                    <a:pt x="1167765" y="241935"/>
                    <a:pt x="1165860" y="241935"/>
                  </a:cubicBezTo>
                  <a:cubicBezTo>
                    <a:pt x="1163955" y="242888"/>
                    <a:pt x="1164908" y="237172"/>
                    <a:pt x="1158240" y="240982"/>
                  </a:cubicBezTo>
                  <a:cubicBezTo>
                    <a:pt x="1151573" y="244792"/>
                    <a:pt x="1150620" y="243840"/>
                    <a:pt x="1144905" y="247650"/>
                  </a:cubicBezTo>
                  <a:cubicBezTo>
                    <a:pt x="1139190" y="251460"/>
                    <a:pt x="1144905" y="248602"/>
                    <a:pt x="1139190" y="251460"/>
                  </a:cubicBezTo>
                  <a:cubicBezTo>
                    <a:pt x="1133475" y="255270"/>
                    <a:pt x="1129665" y="251460"/>
                    <a:pt x="1125855" y="253365"/>
                  </a:cubicBezTo>
                  <a:cubicBezTo>
                    <a:pt x="1122045" y="254317"/>
                    <a:pt x="1120140" y="256222"/>
                    <a:pt x="1117283" y="260032"/>
                  </a:cubicBezTo>
                  <a:cubicBezTo>
                    <a:pt x="1114425" y="263842"/>
                    <a:pt x="1114425" y="260032"/>
                    <a:pt x="1109663" y="260985"/>
                  </a:cubicBezTo>
                  <a:cubicBezTo>
                    <a:pt x="1104900" y="262890"/>
                    <a:pt x="1101090" y="259080"/>
                    <a:pt x="1095375" y="262890"/>
                  </a:cubicBezTo>
                  <a:cubicBezTo>
                    <a:pt x="1089660" y="266700"/>
                    <a:pt x="1087755" y="264795"/>
                    <a:pt x="1085850" y="269557"/>
                  </a:cubicBezTo>
                  <a:cubicBezTo>
                    <a:pt x="1083945" y="274320"/>
                    <a:pt x="1084898" y="272415"/>
                    <a:pt x="1081088" y="277178"/>
                  </a:cubicBezTo>
                  <a:cubicBezTo>
                    <a:pt x="1077278" y="281940"/>
                    <a:pt x="1076325" y="278130"/>
                    <a:pt x="1072515" y="279082"/>
                  </a:cubicBezTo>
                  <a:cubicBezTo>
                    <a:pt x="1068705" y="280035"/>
                    <a:pt x="1069658" y="274320"/>
                    <a:pt x="1064895" y="278130"/>
                  </a:cubicBezTo>
                  <a:cubicBezTo>
                    <a:pt x="1060133" y="281940"/>
                    <a:pt x="1055370" y="283845"/>
                    <a:pt x="1056323" y="281940"/>
                  </a:cubicBezTo>
                  <a:cubicBezTo>
                    <a:pt x="1062038" y="272415"/>
                    <a:pt x="1064895" y="273367"/>
                    <a:pt x="1062038" y="272415"/>
                  </a:cubicBezTo>
                  <a:cubicBezTo>
                    <a:pt x="1059180" y="271463"/>
                    <a:pt x="1058228" y="267653"/>
                    <a:pt x="1053465" y="267653"/>
                  </a:cubicBezTo>
                  <a:cubicBezTo>
                    <a:pt x="1049655" y="267653"/>
                    <a:pt x="1049655" y="264795"/>
                    <a:pt x="1045845" y="264795"/>
                  </a:cubicBezTo>
                  <a:cubicBezTo>
                    <a:pt x="1042035" y="264795"/>
                    <a:pt x="1040130" y="261938"/>
                    <a:pt x="1038225" y="267653"/>
                  </a:cubicBezTo>
                  <a:cubicBezTo>
                    <a:pt x="1036320" y="273367"/>
                    <a:pt x="1042988" y="268605"/>
                    <a:pt x="1036320" y="273367"/>
                  </a:cubicBezTo>
                  <a:cubicBezTo>
                    <a:pt x="1029653" y="277178"/>
                    <a:pt x="1036320" y="277178"/>
                    <a:pt x="1029653" y="277178"/>
                  </a:cubicBezTo>
                  <a:cubicBezTo>
                    <a:pt x="1022985" y="277178"/>
                    <a:pt x="1011555" y="277178"/>
                    <a:pt x="1007745" y="280035"/>
                  </a:cubicBezTo>
                  <a:cubicBezTo>
                    <a:pt x="1003935" y="282892"/>
                    <a:pt x="1005840" y="279082"/>
                    <a:pt x="999173" y="284797"/>
                  </a:cubicBezTo>
                  <a:cubicBezTo>
                    <a:pt x="992505" y="291465"/>
                    <a:pt x="992505" y="283845"/>
                    <a:pt x="992505" y="291465"/>
                  </a:cubicBezTo>
                  <a:cubicBezTo>
                    <a:pt x="993458" y="298132"/>
                    <a:pt x="991553" y="297180"/>
                    <a:pt x="996315" y="300038"/>
                  </a:cubicBezTo>
                  <a:cubicBezTo>
                    <a:pt x="1000125" y="302895"/>
                    <a:pt x="1004888" y="301942"/>
                    <a:pt x="1007745" y="304800"/>
                  </a:cubicBezTo>
                  <a:cubicBezTo>
                    <a:pt x="1010603" y="307657"/>
                    <a:pt x="1008698" y="307657"/>
                    <a:pt x="1011555" y="312420"/>
                  </a:cubicBezTo>
                  <a:lnTo>
                    <a:pt x="999173" y="305753"/>
                  </a:lnTo>
                  <a:cubicBezTo>
                    <a:pt x="999173" y="305753"/>
                    <a:pt x="987743" y="300990"/>
                    <a:pt x="983933" y="300990"/>
                  </a:cubicBezTo>
                  <a:lnTo>
                    <a:pt x="983933" y="300990"/>
                  </a:lnTo>
                  <a:cubicBezTo>
                    <a:pt x="983933" y="300990"/>
                    <a:pt x="983933" y="300990"/>
                    <a:pt x="982980" y="300990"/>
                  </a:cubicBezTo>
                  <a:cubicBezTo>
                    <a:pt x="980123" y="301942"/>
                    <a:pt x="970598" y="300990"/>
                    <a:pt x="968693" y="301942"/>
                  </a:cubicBezTo>
                  <a:cubicBezTo>
                    <a:pt x="966788" y="302895"/>
                    <a:pt x="955358" y="303847"/>
                    <a:pt x="952500" y="302895"/>
                  </a:cubicBezTo>
                  <a:cubicBezTo>
                    <a:pt x="949643" y="301942"/>
                    <a:pt x="938213" y="300990"/>
                    <a:pt x="935355" y="299085"/>
                  </a:cubicBezTo>
                  <a:cubicBezTo>
                    <a:pt x="932498" y="297180"/>
                    <a:pt x="933450" y="294322"/>
                    <a:pt x="925830" y="290513"/>
                  </a:cubicBezTo>
                  <a:cubicBezTo>
                    <a:pt x="918210" y="286703"/>
                    <a:pt x="919163" y="287655"/>
                    <a:pt x="911543" y="282892"/>
                  </a:cubicBezTo>
                  <a:cubicBezTo>
                    <a:pt x="904875" y="278130"/>
                    <a:pt x="905828" y="277178"/>
                    <a:pt x="902018" y="275272"/>
                  </a:cubicBezTo>
                  <a:cubicBezTo>
                    <a:pt x="901065" y="275272"/>
                    <a:pt x="901065" y="274320"/>
                    <a:pt x="900113" y="274320"/>
                  </a:cubicBezTo>
                  <a:lnTo>
                    <a:pt x="901065" y="265747"/>
                  </a:lnTo>
                  <a:cubicBezTo>
                    <a:pt x="901065" y="265747"/>
                    <a:pt x="894398" y="264795"/>
                    <a:pt x="891540" y="265747"/>
                  </a:cubicBezTo>
                  <a:cubicBezTo>
                    <a:pt x="891540" y="265747"/>
                    <a:pt x="891540" y="265747"/>
                    <a:pt x="891540" y="265747"/>
                  </a:cubicBezTo>
                  <a:cubicBezTo>
                    <a:pt x="891540" y="265747"/>
                    <a:pt x="890588" y="265747"/>
                    <a:pt x="890588" y="265747"/>
                  </a:cubicBezTo>
                  <a:cubicBezTo>
                    <a:pt x="889635" y="266700"/>
                    <a:pt x="887730" y="266700"/>
                    <a:pt x="886778" y="267653"/>
                  </a:cubicBezTo>
                  <a:cubicBezTo>
                    <a:pt x="885825" y="267653"/>
                    <a:pt x="883920" y="268605"/>
                    <a:pt x="881063" y="269557"/>
                  </a:cubicBezTo>
                  <a:cubicBezTo>
                    <a:pt x="875348" y="271463"/>
                    <a:pt x="868680" y="265747"/>
                    <a:pt x="863918" y="267653"/>
                  </a:cubicBezTo>
                  <a:cubicBezTo>
                    <a:pt x="859155" y="269557"/>
                    <a:pt x="854393" y="266700"/>
                    <a:pt x="849630" y="268605"/>
                  </a:cubicBezTo>
                  <a:cubicBezTo>
                    <a:pt x="847725" y="269557"/>
                    <a:pt x="843915" y="268605"/>
                    <a:pt x="841058" y="268605"/>
                  </a:cubicBezTo>
                  <a:lnTo>
                    <a:pt x="841058" y="268605"/>
                  </a:lnTo>
                  <a:cubicBezTo>
                    <a:pt x="841058" y="268605"/>
                    <a:pt x="840105" y="268605"/>
                    <a:pt x="840105" y="268605"/>
                  </a:cubicBezTo>
                  <a:cubicBezTo>
                    <a:pt x="840105" y="268605"/>
                    <a:pt x="839153" y="268605"/>
                    <a:pt x="839153" y="268605"/>
                  </a:cubicBezTo>
                  <a:cubicBezTo>
                    <a:pt x="836295" y="268605"/>
                    <a:pt x="837248" y="267653"/>
                    <a:pt x="832485" y="265747"/>
                  </a:cubicBezTo>
                  <a:cubicBezTo>
                    <a:pt x="828675" y="263842"/>
                    <a:pt x="828675" y="262890"/>
                    <a:pt x="823913" y="259080"/>
                  </a:cubicBezTo>
                  <a:cubicBezTo>
                    <a:pt x="819150" y="255270"/>
                    <a:pt x="819150" y="256222"/>
                    <a:pt x="814388" y="254317"/>
                  </a:cubicBezTo>
                  <a:cubicBezTo>
                    <a:pt x="809625" y="252413"/>
                    <a:pt x="811530" y="249555"/>
                    <a:pt x="807720" y="248602"/>
                  </a:cubicBezTo>
                  <a:cubicBezTo>
                    <a:pt x="808673" y="248602"/>
                    <a:pt x="806768" y="247650"/>
                    <a:pt x="796290" y="244792"/>
                  </a:cubicBezTo>
                  <a:cubicBezTo>
                    <a:pt x="773430" y="238125"/>
                    <a:pt x="776288" y="240982"/>
                    <a:pt x="776288" y="240982"/>
                  </a:cubicBezTo>
                  <a:cubicBezTo>
                    <a:pt x="776288" y="240982"/>
                    <a:pt x="767715" y="236220"/>
                    <a:pt x="761048" y="237172"/>
                  </a:cubicBezTo>
                  <a:cubicBezTo>
                    <a:pt x="754380" y="238125"/>
                    <a:pt x="741045" y="241935"/>
                    <a:pt x="741045" y="241935"/>
                  </a:cubicBezTo>
                  <a:cubicBezTo>
                    <a:pt x="741045" y="241935"/>
                    <a:pt x="739140" y="242888"/>
                    <a:pt x="734378" y="244792"/>
                  </a:cubicBezTo>
                  <a:cubicBezTo>
                    <a:pt x="729615" y="245745"/>
                    <a:pt x="724853" y="243840"/>
                    <a:pt x="719138" y="244792"/>
                  </a:cubicBezTo>
                  <a:cubicBezTo>
                    <a:pt x="714375" y="245745"/>
                    <a:pt x="704850" y="245745"/>
                    <a:pt x="702945" y="242888"/>
                  </a:cubicBezTo>
                  <a:cubicBezTo>
                    <a:pt x="701040" y="240982"/>
                    <a:pt x="701993" y="240030"/>
                    <a:pt x="698183" y="238125"/>
                  </a:cubicBezTo>
                  <a:cubicBezTo>
                    <a:pt x="694373" y="236220"/>
                    <a:pt x="692468" y="235267"/>
                    <a:pt x="688658" y="233363"/>
                  </a:cubicBezTo>
                  <a:cubicBezTo>
                    <a:pt x="684848" y="231457"/>
                    <a:pt x="689610" y="226695"/>
                    <a:pt x="679133" y="228600"/>
                  </a:cubicBezTo>
                  <a:cubicBezTo>
                    <a:pt x="667703" y="230505"/>
                    <a:pt x="662940" y="233363"/>
                    <a:pt x="658178" y="232410"/>
                  </a:cubicBezTo>
                  <a:cubicBezTo>
                    <a:pt x="653415" y="231457"/>
                    <a:pt x="653415" y="231457"/>
                    <a:pt x="646748" y="234315"/>
                  </a:cubicBezTo>
                  <a:cubicBezTo>
                    <a:pt x="640080" y="236220"/>
                    <a:pt x="638175" y="238125"/>
                    <a:pt x="635318" y="236220"/>
                  </a:cubicBezTo>
                  <a:cubicBezTo>
                    <a:pt x="623888" y="229552"/>
                    <a:pt x="620078" y="226695"/>
                    <a:pt x="620078" y="226695"/>
                  </a:cubicBezTo>
                  <a:cubicBezTo>
                    <a:pt x="620078" y="226695"/>
                    <a:pt x="610553" y="225742"/>
                    <a:pt x="608648" y="224790"/>
                  </a:cubicBezTo>
                  <a:cubicBezTo>
                    <a:pt x="606743" y="222885"/>
                    <a:pt x="599123" y="220980"/>
                    <a:pt x="597218" y="220980"/>
                  </a:cubicBezTo>
                  <a:cubicBezTo>
                    <a:pt x="595313" y="221932"/>
                    <a:pt x="594360" y="220027"/>
                    <a:pt x="590550" y="219075"/>
                  </a:cubicBezTo>
                  <a:cubicBezTo>
                    <a:pt x="578168" y="217170"/>
                    <a:pt x="578168" y="218122"/>
                    <a:pt x="572453" y="218122"/>
                  </a:cubicBezTo>
                  <a:cubicBezTo>
                    <a:pt x="566738" y="217170"/>
                    <a:pt x="560070" y="219075"/>
                    <a:pt x="560070" y="219075"/>
                  </a:cubicBezTo>
                  <a:cubicBezTo>
                    <a:pt x="552450" y="220027"/>
                    <a:pt x="547688" y="220027"/>
                    <a:pt x="544830" y="220980"/>
                  </a:cubicBezTo>
                  <a:cubicBezTo>
                    <a:pt x="541973" y="221932"/>
                    <a:pt x="537210" y="220980"/>
                    <a:pt x="537210" y="220980"/>
                  </a:cubicBezTo>
                  <a:cubicBezTo>
                    <a:pt x="537210" y="220980"/>
                    <a:pt x="536258" y="212407"/>
                    <a:pt x="527685" y="217170"/>
                  </a:cubicBezTo>
                  <a:cubicBezTo>
                    <a:pt x="519113" y="221932"/>
                    <a:pt x="518160" y="220980"/>
                    <a:pt x="513398" y="222885"/>
                  </a:cubicBezTo>
                  <a:cubicBezTo>
                    <a:pt x="509588" y="224790"/>
                    <a:pt x="512445" y="228600"/>
                    <a:pt x="509588" y="224790"/>
                  </a:cubicBezTo>
                  <a:cubicBezTo>
                    <a:pt x="505778" y="220980"/>
                    <a:pt x="510540" y="224790"/>
                    <a:pt x="505778" y="220980"/>
                  </a:cubicBezTo>
                  <a:cubicBezTo>
                    <a:pt x="501968" y="217170"/>
                    <a:pt x="499110" y="213360"/>
                    <a:pt x="499110" y="213360"/>
                  </a:cubicBezTo>
                  <a:cubicBezTo>
                    <a:pt x="492443" y="213360"/>
                    <a:pt x="486728" y="217170"/>
                    <a:pt x="483870" y="214313"/>
                  </a:cubicBezTo>
                  <a:cubicBezTo>
                    <a:pt x="477203" y="207645"/>
                    <a:pt x="485775" y="203835"/>
                    <a:pt x="482918" y="201930"/>
                  </a:cubicBezTo>
                  <a:cubicBezTo>
                    <a:pt x="476250" y="198120"/>
                    <a:pt x="475298" y="196215"/>
                    <a:pt x="469583" y="195263"/>
                  </a:cubicBezTo>
                  <a:cubicBezTo>
                    <a:pt x="463868" y="194310"/>
                    <a:pt x="464820" y="188595"/>
                    <a:pt x="456248" y="191452"/>
                  </a:cubicBezTo>
                  <a:cubicBezTo>
                    <a:pt x="447675" y="194310"/>
                    <a:pt x="446723" y="197167"/>
                    <a:pt x="439103" y="197167"/>
                  </a:cubicBezTo>
                  <a:cubicBezTo>
                    <a:pt x="430530" y="197167"/>
                    <a:pt x="432435" y="193357"/>
                    <a:pt x="425768" y="196215"/>
                  </a:cubicBezTo>
                  <a:cubicBezTo>
                    <a:pt x="419100" y="199072"/>
                    <a:pt x="424815" y="200977"/>
                    <a:pt x="419100" y="199072"/>
                  </a:cubicBezTo>
                  <a:cubicBezTo>
                    <a:pt x="412433" y="197167"/>
                    <a:pt x="415290" y="192405"/>
                    <a:pt x="412433" y="190500"/>
                  </a:cubicBezTo>
                  <a:cubicBezTo>
                    <a:pt x="405765" y="186690"/>
                    <a:pt x="409575" y="184785"/>
                    <a:pt x="402908" y="185738"/>
                  </a:cubicBezTo>
                  <a:cubicBezTo>
                    <a:pt x="396240" y="186690"/>
                    <a:pt x="395288" y="181927"/>
                    <a:pt x="393383" y="185738"/>
                  </a:cubicBezTo>
                  <a:cubicBezTo>
                    <a:pt x="385763" y="197167"/>
                    <a:pt x="391478" y="195263"/>
                    <a:pt x="385763" y="197167"/>
                  </a:cubicBezTo>
                  <a:cubicBezTo>
                    <a:pt x="379095" y="199072"/>
                    <a:pt x="374333" y="198120"/>
                    <a:pt x="375285" y="195263"/>
                  </a:cubicBezTo>
                  <a:cubicBezTo>
                    <a:pt x="377190" y="188595"/>
                    <a:pt x="377190" y="185738"/>
                    <a:pt x="381000" y="186690"/>
                  </a:cubicBezTo>
                  <a:cubicBezTo>
                    <a:pt x="381000" y="186690"/>
                    <a:pt x="388620" y="182880"/>
                    <a:pt x="384810" y="180022"/>
                  </a:cubicBezTo>
                  <a:cubicBezTo>
                    <a:pt x="381000" y="178117"/>
                    <a:pt x="372428" y="176213"/>
                    <a:pt x="370523" y="176213"/>
                  </a:cubicBezTo>
                  <a:cubicBezTo>
                    <a:pt x="367665" y="176213"/>
                    <a:pt x="357188" y="176213"/>
                    <a:pt x="356235" y="174307"/>
                  </a:cubicBezTo>
                  <a:cubicBezTo>
                    <a:pt x="352425" y="167640"/>
                    <a:pt x="352425" y="165735"/>
                    <a:pt x="346710" y="170497"/>
                  </a:cubicBezTo>
                  <a:cubicBezTo>
                    <a:pt x="340995" y="174307"/>
                    <a:pt x="333375" y="177165"/>
                    <a:pt x="329565" y="182880"/>
                  </a:cubicBezTo>
                  <a:cubicBezTo>
                    <a:pt x="325755" y="188595"/>
                    <a:pt x="331470" y="188595"/>
                    <a:pt x="321945" y="192405"/>
                  </a:cubicBezTo>
                  <a:cubicBezTo>
                    <a:pt x="312420" y="196215"/>
                    <a:pt x="307658" y="198120"/>
                    <a:pt x="301943" y="199072"/>
                  </a:cubicBezTo>
                  <a:cubicBezTo>
                    <a:pt x="296228" y="200025"/>
                    <a:pt x="292418" y="198120"/>
                    <a:pt x="283845" y="199072"/>
                  </a:cubicBezTo>
                  <a:cubicBezTo>
                    <a:pt x="275273" y="200025"/>
                    <a:pt x="274320" y="197167"/>
                    <a:pt x="271463" y="198120"/>
                  </a:cubicBezTo>
                  <a:cubicBezTo>
                    <a:pt x="257175" y="200025"/>
                    <a:pt x="257175" y="201930"/>
                    <a:pt x="250508" y="206692"/>
                  </a:cubicBezTo>
                  <a:cubicBezTo>
                    <a:pt x="243840" y="211455"/>
                    <a:pt x="246698" y="210502"/>
                    <a:pt x="240983" y="213360"/>
                  </a:cubicBezTo>
                  <a:cubicBezTo>
                    <a:pt x="235268" y="216217"/>
                    <a:pt x="234315" y="217170"/>
                    <a:pt x="232410" y="220980"/>
                  </a:cubicBezTo>
                  <a:cubicBezTo>
                    <a:pt x="230505" y="225742"/>
                    <a:pt x="232410" y="222885"/>
                    <a:pt x="225743" y="225742"/>
                  </a:cubicBezTo>
                  <a:cubicBezTo>
                    <a:pt x="219075" y="229552"/>
                    <a:pt x="220028" y="226695"/>
                    <a:pt x="216218" y="228600"/>
                  </a:cubicBezTo>
                  <a:cubicBezTo>
                    <a:pt x="212408" y="229552"/>
                    <a:pt x="209550" y="231457"/>
                    <a:pt x="209550" y="231457"/>
                  </a:cubicBezTo>
                  <a:cubicBezTo>
                    <a:pt x="209550" y="231457"/>
                    <a:pt x="191453" y="220980"/>
                    <a:pt x="186690" y="227647"/>
                  </a:cubicBezTo>
                  <a:cubicBezTo>
                    <a:pt x="180975" y="234315"/>
                    <a:pt x="168593" y="235267"/>
                    <a:pt x="164783" y="246697"/>
                  </a:cubicBezTo>
                  <a:cubicBezTo>
                    <a:pt x="160973" y="258127"/>
                    <a:pt x="145733" y="262890"/>
                    <a:pt x="145733" y="269557"/>
                  </a:cubicBezTo>
                  <a:cubicBezTo>
                    <a:pt x="145733" y="277178"/>
                    <a:pt x="153353" y="275272"/>
                    <a:pt x="143828" y="284797"/>
                  </a:cubicBezTo>
                  <a:cubicBezTo>
                    <a:pt x="134303" y="294322"/>
                    <a:pt x="124778" y="297180"/>
                    <a:pt x="118110" y="302895"/>
                  </a:cubicBezTo>
                  <a:cubicBezTo>
                    <a:pt x="111443" y="308610"/>
                    <a:pt x="94298" y="310515"/>
                    <a:pt x="94298" y="310515"/>
                  </a:cubicBezTo>
                  <a:lnTo>
                    <a:pt x="84773" y="307657"/>
                  </a:lnTo>
                  <a:lnTo>
                    <a:pt x="75248" y="311467"/>
                  </a:lnTo>
                  <a:lnTo>
                    <a:pt x="60008" y="311467"/>
                  </a:lnTo>
                  <a:cubicBezTo>
                    <a:pt x="49530" y="320040"/>
                    <a:pt x="48578" y="312420"/>
                    <a:pt x="49530" y="320040"/>
                  </a:cubicBezTo>
                  <a:cubicBezTo>
                    <a:pt x="50483" y="327660"/>
                    <a:pt x="40005" y="332422"/>
                    <a:pt x="39053" y="336232"/>
                  </a:cubicBezTo>
                  <a:cubicBezTo>
                    <a:pt x="38100" y="339090"/>
                    <a:pt x="49530" y="340042"/>
                    <a:pt x="52388" y="343853"/>
                  </a:cubicBezTo>
                  <a:cubicBezTo>
                    <a:pt x="55245" y="346710"/>
                    <a:pt x="49530" y="347663"/>
                    <a:pt x="56198" y="351472"/>
                  </a:cubicBezTo>
                  <a:cubicBezTo>
                    <a:pt x="63818" y="354330"/>
                    <a:pt x="77153" y="363855"/>
                    <a:pt x="81915" y="362903"/>
                  </a:cubicBezTo>
                  <a:cubicBezTo>
                    <a:pt x="85725" y="361950"/>
                    <a:pt x="88583" y="361950"/>
                    <a:pt x="93345" y="363855"/>
                  </a:cubicBezTo>
                  <a:cubicBezTo>
                    <a:pt x="99060" y="365760"/>
                    <a:pt x="106680" y="365760"/>
                    <a:pt x="108585" y="371475"/>
                  </a:cubicBezTo>
                  <a:cubicBezTo>
                    <a:pt x="109538" y="376238"/>
                    <a:pt x="117158" y="381000"/>
                    <a:pt x="118110" y="383857"/>
                  </a:cubicBezTo>
                  <a:cubicBezTo>
                    <a:pt x="119063" y="386715"/>
                    <a:pt x="116205" y="393382"/>
                    <a:pt x="120968" y="394335"/>
                  </a:cubicBezTo>
                  <a:cubicBezTo>
                    <a:pt x="120968" y="394335"/>
                    <a:pt x="129540" y="404813"/>
                    <a:pt x="132398" y="406717"/>
                  </a:cubicBezTo>
                  <a:cubicBezTo>
                    <a:pt x="132398" y="406717"/>
                    <a:pt x="140018" y="406717"/>
                    <a:pt x="141923" y="410528"/>
                  </a:cubicBezTo>
                  <a:cubicBezTo>
                    <a:pt x="143828" y="414338"/>
                    <a:pt x="147638" y="414338"/>
                    <a:pt x="148590" y="413385"/>
                  </a:cubicBezTo>
                  <a:cubicBezTo>
                    <a:pt x="150495" y="412432"/>
                    <a:pt x="151448" y="413385"/>
                    <a:pt x="154305" y="411480"/>
                  </a:cubicBezTo>
                  <a:cubicBezTo>
                    <a:pt x="158115" y="409575"/>
                    <a:pt x="158115" y="408622"/>
                    <a:pt x="160020" y="409575"/>
                  </a:cubicBezTo>
                  <a:cubicBezTo>
                    <a:pt x="161925" y="410528"/>
                    <a:pt x="165735" y="411480"/>
                    <a:pt x="165735" y="411480"/>
                  </a:cubicBezTo>
                  <a:cubicBezTo>
                    <a:pt x="168593" y="408622"/>
                    <a:pt x="168593" y="407670"/>
                    <a:pt x="170498" y="405765"/>
                  </a:cubicBezTo>
                  <a:cubicBezTo>
                    <a:pt x="170498" y="405765"/>
                    <a:pt x="174308" y="406717"/>
                    <a:pt x="176213" y="407670"/>
                  </a:cubicBezTo>
                  <a:cubicBezTo>
                    <a:pt x="178118" y="408622"/>
                    <a:pt x="180975" y="408622"/>
                    <a:pt x="180975" y="408622"/>
                  </a:cubicBezTo>
                  <a:cubicBezTo>
                    <a:pt x="185738" y="410528"/>
                    <a:pt x="190500" y="411480"/>
                    <a:pt x="190500" y="411480"/>
                  </a:cubicBezTo>
                  <a:cubicBezTo>
                    <a:pt x="190500" y="411480"/>
                    <a:pt x="191453" y="412432"/>
                    <a:pt x="191453" y="414338"/>
                  </a:cubicBezTo>
                  <a:cubicBezTo>
                    <a:pt x="191453" y="416242"/>
                    <a:pt x="190500" y="417195"/>
                    <a:pt x="189548" y="417195"/>
                  </a:cubicBezTo>
                  <a:cubicBezTo>
                    <a:pt x="185738" y="418147"/>
                    <a:pt x="185738" y="421005"/>
                    <a:pt x="186690" y="421957"/>
                  </a:cubicBezTo>
                  <a:cubicBezTo>
                    <a:pt x="187643" y="422910"/>
                    <a:pt x="189548" y="423863"/>
                    <a:pt x="189548" y="424815"/>
                  </a:cubicBezTo>
                  <a:cubicBezTo>
                    <a:pt x="189548" y="424815"/>
                    <a:pt x="187643" y="427672"/>
                    <a:pt x="192405" y="428625"/>
                  </a:cubicBezTo>
                  <a:cubicBezTo>
                    <a:pt x="197168" y="430530"/>
                    <a:pt x="200025" y="433388"/>
                    <a:pt x="200025" y="433388"/>
                  </a:cubicBezTo>
                  <a:lnTo>
                    <a:pt x="205740" y="432435"/>
                  </a:lnTo>
                  <a:cubicBezTo>
                    <a:pt x="205740" y="432435"/>
                    <a:pt x="209550" y="429578"/>
                    <a:pt x="212408" y="430530"/>
                  </a:cubicBezTo>
                  <a:cubicBezTo>
                    <a:pt x="215265" y="430530"/>
                    <a:pt x="214313" y="430530"/>
                    <a:pt x="218123" y="430530"/>
                  </a:cubicBezTo>
                  <a:cubicBezTo>
                    <a:pt x="220980" y="430530"/>
                    <a:pt x="231458" y="429578"/>
                    <a:pt x="231458" y="429578"/>
                  </a:cubicBezTo>
                  <a:lnTo>
                    <a:pt x="237173" y="432435"/>
                  </a:lnTo>
                  <a:lnTo>
                    <a:pt x="236220" y="439103"/>
                  </a:lnTo>
                  <a:cubicBezTo>
                    <a:pt x="236220" y="439103"/>
                    <a:pt x="234315" y="439103"/>
                    <a:pt x="232410" y="439103"/>
                  </a:cubicBezTo>
                  <a:cubicBezTo>
                    <a:pt x="230505" y="439103"/>
                    <a:pt x="228600" y="436245"/>
                    <a:pt x="224790" y="437197"/>
                  </a:cubicBezTo>
                  <a:cubicBezTo>
                    <a:pt x="220980" y="438150"/>
                    <a:pt x="220980" y="440055"/>
                    <a:pt x="219075" y="441007"/>
                  </a:cubicBezTo>
                  <a:cubicBezTo>
                    <a:pt x="217170" y="441960"/>
                    <a:pt x="215265" y="441007"/>
                    <a:pt x="213360" y="442913"/>
                  </a:cubicBezTo>
                  <a:cubicBezTo>
                    <a:pt x="211455" y="444817"/>
                    <a:pt x="211455" y="443865"/>
                    <a:pt x="212408" y="446722"/>
                  </a:cubicBezTo>
                  <a:cubicBezTo>
                    <a:pt x="213360" y="449580"/>
                    <a:pt x="212408" y="450532"/>
                    <a:pt x="210503" y="451485"/>
                  </a:cubicBezTo>
                  <a:cubicBezTo>
                    <a:pt x="209550" y="451485"/>
                    <a:pt x="206693" y="447675"/>
                    <a:pt x="203835" y="448628"/>
                  </a:cubicBezTo>
                  <a:cubicBezTo>
                    <a:pt x="201930" y="449580"/>
                    <a:pt x="198120" y="449580"/>
                    <a:pt x="197168" y="451485"/>
                  </a:cubicBezTo>
                  <a:cubicBezTo>
                    <a:pt x="196215" y="452438"/>
                    <a:pt x="196215" y="453390"/>
                    <a:pt x="194310" y="455295"/>
                  </a:cubicBezTo>
                  <a:cubicBezTo>
                    <a:pt x="189548" y="459105"/>
                    <a:pt x="190500" y="458153"/>
                    <a:pt x="187643" y="459105"/>
                  </a:cubicBezTo>
                  <a:cubicBezTo>
                    <a:pt x="183833" y="460057"/>
                    <a:pt x="158115" y="459105"/>
                    <a:pt x="157163" y="458153"/>
                  </a:cubicBezTo>
                  <a:cubicBezTo>
                    <a:pt x="156210" y="458153"/>
                    <a:pt x="154305" y="456247"/>
                    <a:pt x="150495" y="456247"/>
                  </a:cubicBezTo>
                  <a:cubicBezTo>
                    <a:pt x="146685" y="456247"/>
                    <a:pt x="146685" y="455295"/>
                    <a:pt x="142875" y="457200"/>
                  </a:cubicBezTo>
                  <a:cubicBezTo>
                    <a:pt x="139065" y="459105"/>
                    <a:pt x="140018" y="456247"/>
                    <a:pt x="136208" y="457200"/>
                  </a:cubicBezTo>
                  <a:cubicBezTo>
                    <a:pt x="132398" y="459105"/>
                    <a:pt x="127635" y="459105"/>
                    <a:pt x="127635" y="459105"/>
                  </a:cubicBezTo>
                  <a:cubicBezTo>
                    <a:pt x="127635" y="459105"/>
                    <a:pt x="125730" y="457200"/>
                    <a:pt x="124778" y="455295"/>
                  </a:cubicBezTo>
                  <a:cubicBezTo>
                    <a:pt x="123825" y="454342"/>
                    <a:pt x="126683" y="456247"/>
                    <a:pt x="123825" y="452438"/>
                  </a:cubicBezTo>
                  <a:cubicBezTo>
                    <a:pt x="120968" y="448628"/>
                    <a:pt x="120968" y="449580"/>
                    <a:pt x="123825" y="445770"/>
                  </a:cubicBezTo>
                  <a:cubicBezTo>
                    <a:pt x="126683" y="441960"/>
                    <a:pt x="128588" y="440055"/>
                    <a:pt x="128588" y="440055"/>
                  </a:cubicBezTo>
                  <a:cubicBezTo>
                    <a:pt x="128588" y="440055"/>
                    <a:pt x="129540" y="437197"/>
                    <a:pt x="127635" y="436245"/>
                  </a:cubicBezTo>
                  <a:cubicBezTo>
                    <a:pt x="126683" y="435292"/>
                    <a:pt x="125730" y="431482"/>
                    <a:pt x="122873" y="431482"/>
                  </a:cubicBezTo>
                  <a:cubicBezTo>
                    <a:pt x="120015" y="431482"/>
                    <a:pt x="118110" y="430530"/>
                    <a:pt x="116205" y="430530"/>
                  </a:cubicBezTo>
                  <a:cubicBezTo>
                    <a:pt x="114300" y="430530"/>
                    <a:pt x="121920" y="426720"/>
                    <a:pt x="113348" y="430530"/>
                  </a:cubicBezTo>
                  <a:cubicBezTo>
                    <a:pt x="104775" y="433388"/>
                    <a:pt x="97155" y="437197"/>
                    <a:pt x="96203" y="436245"/>
                  </a:cubicBezTo>
                  <a:cubicBezTo>
                    <a:pt x="94298" y="435292"/>
                    <a:pt x="89535" y="432435"/>
                    <a:pt x="86678" y="436245"/>
                  </a:cubicBezTo>
                  <a:cubicBezTo>
                    <a:pt x="83820" y="440055"/>
                    <a:pt x="83820" y="440055"/>
                    <a:pt x="80963" y="441007"/>
                  </a:cubicBezTo>
                  <a:cubicBezTo>
                    <a:pt x="77153" y="441960"/>
                    <a:pt x="75248" y="440055"/>
                    <a:pt x="73343" y="441007"/>
                  </a:cubicBezTo>
                  <a:cubicBezTo>
                    <a:pt x="71438" y="442913"/>
                    <a:pt x="70485" y="440055"/>
                    <a:pt x="68580" y="443865"/>
                  </a:cubicBezTo>
                  <a:cubicBezTo>
                    <a:pt x="66675" y="447675"/>
                    <a:pt x="65723" y="446722"/>
                    <a:pt x="67628" y="449580"/>
                  </a:cubicBezTo>
                  <a:cubicBezTo>
                    <a:pt x="68580" y="452438"/>
                    <a:pt x="72390" y="455295"/>
                    <a:pt x="70485" y="456247"/>
                  </a:cubicBezTo>
                  <a:cubicBezTo>
                    <a:pt x="68580" y="457200"/>
                    <a:pt x="64770" y="455295"/>
                    <a:pt x="60960" y="455295"/>
                  </a:cubicBezTo>
                  <a:cubicBezTo>
                    <a:pt x="57150" y="455295"/>
                    <a:pt x="54293" y="454342"/>
                    <a:pt x="51435" y="455295"/>
                  </a:cubicBezTo>
                  <a:cubicBezTo>
                    <a:pt x="48578" y="456247"/>
                    <a:pt x="47625" y="455295"/>
                    <a:pt x="45720" y="456247"/>
                  </a:cubicBezTo>
                  <a:cubicBezTo>
                    <a:pt x="42863" y="457200"/>
                    <a:pt x="42863" y="456247"/>
                    <a:pt x="38100" y="460057"/>
                  </a:cubicBezTo>
                  <a:cubicBezTo>
                    <a:pt x="33338" y="463867"/>
                    <a:pt x="34290" y="463867"/>
                    <a:pt x="32385" y="464820"/>
                  </a:cubicBezTo>
                  <a:cubicBezTo>
                    <a:pt x="30480" y="466725"/>
                    <a:pt x="30480" y="465772"/>
                    <a:pt x="28575" y="466725"/>
                  </a:cubicBezTo>
                  <a:cubicBezTo>
                    <a:pt x="26670" y="467678"/>
                    <a:pt x="24765" y="467678"/>
                    <a:pt x="21908" y="466725"/>
                  </a:cubicBezTo>
                  <a:cubicBezTo>
                    <a:pt x="19050" y="465772"/>
                    <a:pt x="10478" y="469582"/>
                    <a:pt x="10478" y="469582"/>
                  </a:cubicBezTo>
                  <a:cubicBezTo>
                    <a:pt x="6668" y="472440"/>
                    <a:pt x="0" y="474345"/>
                    <a:pt x="0" y="476250"/>
                  </a:cubicBezTo>
                  <a:cubicBezTo>
                    <a:pt x="0" y="481965"/>
                    <a:pt x="953" y="488632"/>
                    <a:pt x="3810" y="488632"/>
                  </a:cubicBezTo>
                  <a:cubicBezTo>
                    <a:pt x="5715" y="488632"/>
                    <a:pt x="8573" y="487680"/>
                    <a:pt x="9525" y="489585"/>
                  </a:cubicBezTo>
                  <a:cubicBezTo>
                    <a:pt x="10478" y="491490"/>
                    <a:pt x="17145" y="489585"/>
                    <a:pt x="17145" y="492442"/>
                  </a:cubicBezTo>
                  <a:cubicBezTo>
                    <a:pt x="17145" y="494347"/>
                    <a:pt x="22860" y="494347"/>
                    <a:pt x="23813" y="495300"/>
                  </a:cubicBezTo>
                  <a:cubicBezTo>
                    <a:pt x="25718" y="495300"/>
                    <a:pt x="34290" y="493395"/>
                    <a:pt x="35243" y="494347"/>
                  </a:cubicBezTo>
                  <a:cubicBezTo>
                    <a:pt x="36195" y="494347"/>
                    <a:pt x="40005" y="493395"/>
                    <a:pt x="41910" y="495300"/>
                  </a:cubicBezTo>
                  <a:cubicBezTo>
                    <a:pt x="44768" y="496253"/>
                    <a:pt x="46673" y="495300"/>
                    <a:pt x="49530" y="497205"/>
                  </a:cubicBezTo>
                  <a:cubicBezTo>
                    <a:pt x="52388" y="499110"/>
                    <a:pt x="56198" y="500063"/>
                    <a:pt x="52388" y="501967"/>
                  </a:cubicBezTo>
                  <a:cubicBezTo>
                    <a:pt x="48578" y="503872"/>
                    <a:pt x="40005" y="504825"/>
                    <a:pt x="38100" y="504825"/>
                  </a:cubicBezTo>
                  <a:cubicBezTo>
                    <a:pt x="36195" y="505778"/>
                    <a:pt x="32385" y="501015"/>
                    <a:pt x="31433" y="504825"/>
                  </a:cubicBezTo>
                  <a:cubicBezTo>
                    <a:pt x="29528" y="508635"/>
                    <a:pt x="32385" y="509588"/>
                    <a:pt x="34290" y="510540"/>
                  </a:cubicBezTo>
                  <a:cubicBezTo>
                    <a:pt x="35243" y="511492"/>
                    <a:pt x="39053" y="514350"/>
                    <a:pt x="40005" y="518160"/>
                  </a:cubicBezTo>
                  <a:cubicBezTo>
                    <a:pt x="40958" y="521970"/>
                    <a:pt x="43815" y="521970"/>
                    <a:pt x="43815" y="524828"/>
                  </a:cubicBezTo>
                  <a:cubicBezTo>
                    <a:pt x="43815" y="527685"/>
                    <a:pt x="42863" y="530543"/>
                    <a:pt x="44768" y="531495"/>
                  </a:cubicBezTo>
                  <a:cubicBezTo>
                    <a:pt x="45720" y="532447"/>
                    <a:pt x="52388" y="533400"/>
                    <a:pt x="52388" y="533400"/>
                  </a:cubicBezTo>
                  <a:cubicBezTo>
                    <a:pt x="52388" y="533400"/>
                    <a:pt x="58103" y="533400"/>
                    <a:pt x="59055" y="535305"/>
                  </a:cubicBezTo>
                  <a:cubicBezTo>
                    <a:pt x="60008" y="537210"/>
                    <a:pt x="64770" y="538163"/>
                    <a:pt x="65723" y="539115"/>
                  </a:cubicBezTo>
                  <a:cubicBezTo>
                    <a:pt x="66675" y="539115"/>
                    <a:pt x="75248" y="540068"/>
                    <a:pt x="75248" y="540068"/>
                  </a:cubicBezTo>
                  <a:cubicBezTo>
                    <a:pt x="75248" y="540068"/>
                    <a:pt x="80963" y="540068"/>
                    <a:pt x="81915" y="540068"/>
                  </a:cubicBezTo>
                  <a:cubicBezTo>
                    <a:pt x="82868" y="540068"/>
                    <a:pt x="80963" y="540068"/>
                    <a:pt x="84773" y="540068"/>
                  </a:cubicBezTo>
                  <a:cubicBezTo>
                    <a:pt x="89535" y="540068"/>
                    <a:pt x="97155" y="540068"/>
                    <a:pt x="97155" y="540068"/>
                  </a:cubicBezTo>
                  <a:lnTo>
                    <a:pt x="111443" y="537210"/>
                  </a:lnTo>
                  <a:cubicBezTo>
                    <a:pt x="111443" y="537210"/>
                    <a:pt x="112395" y="537210"/>
                    <a:pt x="114300" y="535305"/>
                  </a:cubicBezTo>
                  <a:cubicBezTo>
                    <a:pt x="117158" y="534353"/>
                    <a:pt x="120015" y="531495"/>
                    <a:pt x="121920" y="532447"/>
                  </a:cubicBezTo>
                  <a:cubicBezTo>
                    <a:pt x="122873" y="533400"/>
                    <a:pt x="125730" y="537210"/>
                    <a:pt x="129540" y="536257"/>
                  </a:cubicBezTo>
                  <a:cubicBezTo>
                    <a:pt x="133350" y="536257"/>
                    <a:pt x="136208" y="535305"/>
                    <a:pt x="139065" y="535305"/>
                  </a:cubicBezTo>
                  <a:cubicBezTo>
                    <a:pt x="141923" y="535305"/>
                    <a:pt x="143828" y="532447"/>
                    <a:pt x="144780" y="536257"/>
                  </a:cubicBezTo>
                  <a:cubicBezTo>
                    <a:pt x="145733" y="539115"/>
                    <a:pt x="147638" y="540068"/>
                    <a:pt x="147638" y="541972"/>
                  </a:cubicBezTo>
                  <a:cubicBezTo>
                    <a:pt x="147638" y="543878"/>
                    <a:pt x="151448" y="542925"/>
                    <a:pt x="153353" y="541972"/>
                  </a:cubicBezTo>
                  <a:cubicBezTo>
                    <a:pt x="157163" y="541020"/>
                    <a:pt x="157163" y="541020"/>
                    <a:pt x="159068" y="541972"/>
                  </a:cubicBezTo>
                  <a:cubicBezTo>
                    <a:pt x="160973" y="542925"/>
                    <a:pt x="161925" y="545782"/>
                    <a:pt x="164783" y="541972"/>
                  </a:cubicBezTo>
                  <a:cubicBezTo>
                    <a:pt x="167640" y="539115"/>
                    <a:pt x="171450" y="536257"/>
                    <a:pt x="173355" y="535305"/>
                  </a:cubicBezTo>
                  <a:cubicBezTo>
                    <a:pt x="175260" y="533400"/>
                    <a:pt x="175260" y="532447"/>
                    <a:pt x="178118" y="531495"/>
                  </a:cubicBezTo>
                  <a:cubicBezTo>
                    <a:pt x="180975" y="530543"/>
                    <a:pt x="184785" y="527685"/>
                    <a:pt x="184785" y="527685"/>
                  </a:cubicBezTo>
                  <a:cubicBezTo>
                    <a:pt x="184785" y="527685"/>
                    <a:pt x="188595" y="526732"/>
                    <a:pt x="190500" y="525780"/>
                  </a:cubicBezTo>
                  <a:cubicBezTo>
                    <a:pt x="192405" y="524828"/>
                    <a:pt x="192405" y="524828"/>
                    <a:pt x="195263" y="524828"/>
                  </a:cubicBezTo>
                  <a:cubicBezTo>
                    <a:pt x="199073" y="523875"/>
                    <a:pt x="201930" y="521970"/>
                    <a:pt x="202883" y="521970"/>
                  </a:cubicBezTo>
                  <a:cubicBezTo>
                    <a:pt x="204788" y="521970"/>
                    <a:pt x="208598" y="520065"/>
                    <a:pt x="209550" y="520065"/>
                  </a:cubicBezTo>
                  <a:cubicBezTo>
                    <a:pt x="214313" y="521017"/>
                    <a:pt x="216218" y="521017"/>
                    <a:pt x="217170" y="522922"/>
                  </a:cubicBezTo>
                  <a:cubicBezTo>
                    <a:pt x="218123" y="524828"/>
                    <a:pt x="218123" y="526732"/>
                    <a:pt x="218123" y="528638"/>
                  </a:cubicBezTo>
                  <a:cubicBezTo>
                    <a:pt x="218123" y="530543"/>
                    <a:pt x="219075" y="532447"/>
                    <a:pt x="216218" y="533400"/>
                  </a:cubicBezTo>
                  <a:cubicBezTo>
                    <a:pt x="214313" y="534353"/>
                    <a:pt x="214313" y="533400"/>
                    <a:pt x="212408" y="535305"/>
                  </a:cubicBezTo>
                  <a:cubicBezTo>
                    <a:pt x="210503" y="537210"/>
                    <a:pt x="211455" y="536257"/>
                    <a:pt x="209550" y="538163"/>
                  </a:cubicBezTo>
                  <a:cubicBezTo>
                    <a:pt x="207645" y="540068"/>
                    <a:pt x="206693" y="542925"/>
                    <a:pt x="206693" y="544830"/>
                  </a:cubicBezTo>
                  <a:cubicBezTo>
                    <a:pt x="206693" y="546735"/>
                    <a:pt x="216218" y="554355"/>
                    <a:pt x="216218" y="554355"/>
                  </a:cubicBezTo>
                  <a:cubicBezTo>
                    <a:pt x="216218" y="554355"/>
                    <a:pt x="221933" y="562927"/>
                    <a:pt x="220028" y="563880"/>
                  </a:cubicBezTo>
                  <a:cubicBezTo>
                    <a:pt x="219075" y="564833"/>
                    <a:pt x="220980" y="568643"/>
                    <a:pt x="220028" y="570547"/>
                  </a:cubicBezTo>
                  <a:cubicBezTo>
                    <a:pt x="220028" y="572452"/>
                    <a:pt x="220980" y="573405"/>
                    <a:pt x="218123" y="575310"/>
                  </a:cubicBezTo>
                  <a:cubicBezTo>
                    <a:pt x="215265" y="577215"/>
                    <a:pt x="217170" y="578168"/>
                    <a:pt x="214313" y="579120"/>
                  </a:cubicBezTo>
                  <a:cubicBezTo>
                    <a:pt x="211455" y="581025"/>
                    <a:pt x="218123" y="580072"/>
                    <a:pt x="213360" y="583883"/>
                  </a:cubicBezTo>
                  <a:cubicBezTo>
                    <a:pt x="208598" y="587693"/>
                    <a:pt x="205740" y="588645"/>
                    <a:pt x="202883" y="589597"/>
                  </a:cubicBezTo>
                  <a:cubicBezTo>
                    <a:pt x="200978" y="590550"/>
                    <a:pt x="190500" y="592455"/>
                    <a:pt x="188595" y="591502"/>
                  </a:cubicBezTo>
                  <a:cubicBezTo>
                    <a:pt x="186690" y="590550"/>
                    <a:pt x="181928" y="589597"/>
                    <a:pt x="181928" y="589597"/>
                  </a:cubicBezTo>
                  <a:cubicBezTo>
                    <a:pt x="181928" y="589597"/>
                    <a:pt x="180023" y="588645"/>
                    <a:pt x="177165" y="589597"/>
                  </a:cubicBezTo>
                  <a:cubicBezTo>
                    <a:pt x="174308" y="590550"/>
                    <a:pt x="175260" y="589597"/>
                    <a:pt x="171450" y="591502"/>
                  </a:cubicBezTo>
                  <a:cubicBezTo>
                    <a:pt x="167640" y="593408"/>
                    <a:pt x="165735" y="594360"/>
                    <a:pt x="162878" y="596265"/>
                  </a:cubicBezTo>
                  <a:cubicBezTo>
                    <a:pt x="160020" y="599122"/>
                    <a:pt x="160973" y="599122"/>
                    <a:pt x="160020" y="601027"/>
                  </a:cubicBezTo>
                  <a:cubicBezTo>
                    <a:pt x="159068" y="601980"/>
                    <a:pt x="157163" y="606743"/>
                    <a:pt x="157163" y="606743"/>
                  </a:cubicBezTo>
                  <a:lnTo>
                    <a:pt x="152400" y="608647"/>
                  </a:lnTo>
                  <a:cubicBezTo>
                    <a:pt x="149543" y="608647"/>
                    <a:pt x="146685" y="608647"/>
                    <a:pt x="144780" y="609600"/>
                  </a:cubicBezTo>
                  <a:cubicBezTo>
                    <a:pt x="142875" y="609600"/>
                    <a:pt x="144780" y="607695"/>
                    <a:pt x="140970" y="608647"/>
                  </a:cubicBezTo>
                  <a:cubicBezTo>
                    <a:pt x="137160" y="609600"/>
                    <a:pt x="135255" y="610552"/>
                    <a:pt x="134303" y="609600"/>
                  </a:cubicBezTo>
                  <a:cubicBezTo>
                    <a:pt x="130493" y="608647"/>
                    <a:pt x="130493" y="607695"/>
                    <a:pt x="129540" y="605790"/>
                  </a:cubicBezTo>
                  <a:cubicBezTo>
                    <a:pt x="128588" y="602933"/>
                    <a:pt x="132398" y="603885"/>
                    <a:pt x="128588" y="602933"/>
                  </a:cubicBezTo>
                  <a:cubicBezTo>
                    <a:pt x="124778" y="601980"/>
                    <a:pt x="121920" y="601980"/>
                    <a:pt x="119063" y="601980"/>
                  </a:cubicBezTo>
                  <a:cubicBezTo>
                    <a:pt x="116205" y="601980"/>
                    <a:pt x="115253" y="601980"/>
                    <a:pt x="113348" y="601980"/>
                  </a:cubicBezTo>
                  <a:cubicBezTo>
                    <a:pt x="111443" y="601980"/>
                    <a:pt x="106680" y="604838"/>
                    <a:pt x="104775" y="605790"/>
                  </a:cubicBezTo>
                  <a:cubicBezTo>
                    <a:pt x="103823" y="606743"/>
                    <a:pt x="104775" y="606743"/>
                    <a:pt x="101918" y="608647"/>
                  </a:cubicBezTo>
                  <a:cubicBezTo>
                    <a:pt x="99060" y="611505"/>
                    <a:pt x="98108" y="614363"/>
                    <a:pt x="96203" y="615315"/>
                  </a:cubicBezTo>
                  <a:cubicBezTo>
                    <a:pt x="92393" y="618172"/>
                    <a:pt x="92393" y="616268"/>
                    <a:pt x="91440" y="621030"/>
                  </a:cubicBezTo>
                  <a:cubicBezTo>
                    <a:pt x="90488" y="625793"/>
                    <a:pt x="91440" y="626745"/>
                    <a:pt x="92393" y="628650"/>
                  </a:cubicBezTo>
                  <a:cubicBezTo>
                    <a:pt x="94298" y="629602"/>
                    <a:pt x="96203" y="631508"/>
                    <a:pt x="96203" y="631508"/>
                  </a:cubicBezTo>
                  <a:cubicBezTo>
                    <a:pt x="96203" y="631508"/>
                    <a:pt x="95250" y="634365"/>
                    <a:pt x="94298" y="636270"/>
                  </a:cubicBezTo>
                  <a:cubicBezTo>
                    <a:pt x="92393" y="640080"/>
                    <a:pt x="89535" y="635318"/>
                    <a:pt x="86678" y="636270"/>
                  </a:cubicBezTo>
                  <a:cubicBezTo>
                    <a:pt x="83820" y="637222"/>
                    <a:pt x="82868" y="637222"/>
                    <a:pt x="80010" y="639127"/>
                  </a:cubicBezTo>
                  <a:cubicBezTo>
                    <a:pt x="78105" y="641033"/>
                    <a:pt x="77153" y="641985"/>
                    <a:pt x="75248" y="643890"/>
                  </a:cubicBezTo>
                  <a:cubicBezTo>
                    <a:pt x="72390" y="645795"/>
                    <a:pt x="72390" y="641985"/>
                    <a:pt x="69533" y="646747"/>
                  </a:cubicBezTo>
                  <a:cubicBezTo>
                    <a:pt x="67628" y="651510"/>
                    <a:pt x="66675" y="650558"/>
                    <a:pt x="64770" y="654368"/>
                  </a:cubicBezTo>
                  <a:cubicBezTo>
                    <a:pt x="62865" y="658177"/>
                    <a:pt x="67628" y="650558"/>
                    <a:pt x="62865" y="658177"/>
                  </a:cubicBezTo>
                  <a:cubicBezTo>
                    <a:pt x="58103" y="664845"/>
                    <a:pt x="60008" y="664845"/>
                    <a:pt x="60008" y="668655"/>
                  </a:cubicBezTo>
                  <a:cubicBezTo>
                    <a:pt x="60960" y="671513"/>
                    <a:pt x="58103" y="671513"/>
                    <a:pt x="55245" y="675322"/>
                  </a:cubicBezTo>
                  <a:cubicBezTo>
                    <a:pt x="52388" y="679133"/>
                    <a:pt x="49530" y="676275"/>
                    <a:pt x="49530" y="679133"/>
                  </a:cubicBezTo>
                  <a:cubicBezTo>
                    <a:pt x="49530" y="681990"/>
                    <a:pt x="48578" y="683895"/>
                    <a:pt x="50483" y="685800"/>
                  </a:cubicBezTo>
                  <a:cubicBezTo>
                    <a:pt x="52388" y="688658"/>
                    <a:pt x="56198" y="691515"/>
                    <a:pt x="57150" y="693420"/>
                  </a:cubicBezTo>
                  <a:cubicBezTo>
                    <a:pt x="57150" y="695325"/>
                    <a:pt x="57150" y="694372"/>
                    <a:pt x="58103" y="696277"/>
                  </a:cubicBezTo>
                  <a:cubicBezTo>
                    <a:pt x="59055" y="699135"/>
                    <a:pt x="61913" y="700088"/>
                    <a:pt x="62865" y="701040"/>
                  </a:cubicBezTo>
                  <a:cubicBezTo>
                    <a:pt x="63818" y="701993"/>
                    <a:pt x="65723" y="702945"/>
                    <a:pt x="66675" y="702945"/>
                  </a:cubicBezTo>
                  <a:cubicBezTo>
                    <a:pt x="68580" y="702945"/>
                    <a:pt x="71438" y="701993"/>
                    <a:pt x="72390" y="701040"/>
                  </a:cubicBezTo>
                  <a:cubicBezTo>
                    <a:pt x="73343" y="700088"/>
                    <a:pt x="76200" y="698183"/>
                    <a:pt x="76200" y="695325"/>
                  </a:cubicBezTo>
                  <a:cubicBezTo>
                    <a:pt x="76200" y="693420"/>
                    <a:pt x="80010" y="689610"/>
                    <a:pt x="80010" y="689610"/>
                  </a:cubicBezTo>
                  <a:cubicBezTo>
                    <a:pt x="80010" y="689610"/>
                    <a:pt x="82868" y="686752"/>
                    <a:pt x="83820" y="685800"/>
                  </a:cubicBezTo>
                  <a:cubicBezTo>
                    <a:pt x="84773" y="684847"/>
                    <a:pt x="89535" y="681990"/>
                    <a:pt x="89535" y="681990"/>
                  </a:cubicBezTo>
                  <a:lnTo>
                    <a:pt x="94298" y="687705"/>
                  </a:lnTo>
                  <a:cubicBezTo>
                    <a:pt x="90488" y="690563"/>
                    <a:pt x="87630" y="690563"/>
                    <a:pt x="86678" y="692468"/>
                  </a:cubicBezTo>
                  <a:cubicBezTo>
                    <a:pt x="85725" y="695325"/>
                    <a:pt x="86678" y="694372"/>
                    <a:pt x="85725" y="697230"/>
                  </a:cubicBezTo>
                  <a:cubicBezTo>
                    <a:pt x="84773" y="700088"/>
                    <a:pt x="84773" y="701040"/>
                    <a:pt x="85725" y="702945"/>
                  </a:cubicBezTo>
                  <a:cubicBezTo>
                    <a:pt x="86678" y="703897"/>
                    <a:pt x="87630" y="702945"/>
                    <a:pt x="90488" y="704850"/>
                  </a:cubicBezTo>
                  <a:cubicBezTo>
                    <a:pt x="93345" y="707708"/>
                    <a:pt x="97155" y="705802"/>
                    <a:pt x="97155" y="707708"/>
                  </a:cubicBezTo>
                  <a:cubicBezTo>
                    <a:pt x="97155" y="709613"/>
                    <a:pt x="96203" y="711518"/>
                    <a:pt x="97155" y="711518"/>
                  </a:cubicBezTo>
                  <a:cubicBezTo>
                    <a:pt x="98108" y="711518"/>
                    <a:pt x="102870" y="710565"/>
                    <a:pt x="103823" y="711518"/>
                  </a:cubicBezTo>
                  <a:cubicBezTo>
                    <a:pt x="104775" y="711518"/>
                    <a:pt x="110490" y="710565"/>
                    <a:pt x="109538" y="712470"/>
                  </a:cubicBezTo>
                  <a:cubicBezTo>
                    <a:pt x="108585" y="715327"/>
                    <a:pt x="108585" y="717233"/>
                    <a:pt x="111443" y="715327"/>
                  </a:cubicBezTo>
                  <a:cubicBezTo>
                    <a:pt x="114300" y="714375"/>
                    <a:pt x="119063" y="712470"/>
                    <a:pt x="119063" y="712470"/>
                  </a:cubicBezTo>
                  <a:cubicBezTo>
                    <a:pt x="119063" y="712470"/>
                    <a:pt x="120015" y="710565"/>
                    <a:pt x="122873" y="710565"/>
                  </a:cubicBezTo>
                  <a:cubicBezTo>
                    <a:pt x="124778" y="710565"/>
                    <a:pt x="120015" y="710565"/>
                    <a:pt x="124778" y="710565"/>
                  </a:cubicBezTo>
                  <a:cubicBezTo>
                    <a:pt x="130493" y="710565"/>
                    <a:pt x="126683" y="709613"/>
                    <a:pt x="130493" y="710565"/>
                  </a:cubicBezTo>
                  <a:cubicBezTo>
                    <a:pt x="133350" y="710565"/>
                    <a:pt x="132398" y="706755"/>
                    <a:pt x="134303" y="712470"/>
                  </a:cubicBezTo>
                  <a:cubicBezTo>
                    <a:pt x="137160" y="719138"/>
                    <a:pt x="138113" y="719138"/>
                    <a:pt x="137160" y="720090"/>
                  </a:cubicBezTo>
                  <a:cubicBezTo>
                    <a:pt x="135255" y="721995"/>
                    <a:pt x="132398" y="723900"/>
                    <a:pt x="131445" y="724852"/>
                  </a:cubicBezTo>
                  <a:cubicBezTo>
                    <a:pt x="130493" y="724852"/>
                    <a:pt x="127635" y="722947"/>
                    <a:pt x="127635" y="722947"/>
                  </a:cubicBezTo>
                  <a:cubicBezTo>
                    <a:pt x="127635" y="722947"/>
                    <a:pt x="120968" y="715327"/>
                    <a:pt x="120015" y="717233"/>
                  </a:cubicBezTo>
                  <a:cubicBezTo>
                    <a:pt x="119063" y="720090"/>
                    <a:pt x="118110" y="721043"/>
                    <a:pt x="116205" y="721995"/>
                  </a:cubicBezTo>
                  <a:cubicBezTo>
                    <a:pt x="110490" y="724852"/>
                    <a:pt x="109538" y="722947"/>
                    <a:pt x="109538" y="721995"/>
                  </a:cubicBezTo>
                  <a:cubicBezTo>
                    <a:pt x="109538" y="719138"/>
                    <a:pt x="108585" y="718185"/>
                    <a:pt x="106680" y="717233"/>
                  </a:cubicBezTo>
                  <a:cubicBezTo>
                    <a:pt x="104775" y="716280"/>
                    <a:pt x="105728" y="713422"/>
                    <a:pt x="103823" y="713422"/>
                  </a:cubicBezTo>
                  <a:cubicBezTo>
                    <a:pt x="101918" y="713422"/>
                    <a:pt x="100013" y="714375"/>
                    <a:pt x="98108" y="714375"/>
                  </a:cubicBezTo>
                  <a:cubicBezTo>
                    <a:pt x="96203" y="714375"/>
                    <a:pt x="98108" y="712470"/>
                    <a:pt x="93345" y="714375"/>
                  </a:cubicBezTo>
                  <a:cubicBezTo>
                    <a:pt x="89535" y="716280"/>
                    <a:pt x="91440" y="714375"/>
                    <a:pt x="87630" y="718185"/>
                  </a:cubicBezTo>
                  <a:cubicBezTo>
                    <a:pt x="84773" y="722947"/>
                    <a:pt x="84773" y="722947"/>
                    <a:pt x="82868" y="723900"/>
                  </a:cubicBezTo>
                  <a:cubicBezTo>
                    <a:pt x="80963" y="724852"/>
                    <a:pt x="77153" y="727710"/>
                    <a:pt x="79058" y="727710"/>
                  </a:cubicBezTo>
                  <a:cubicBezTo>
                    <a:pt x="80963" y="727710"/>
                    <a:pt x="88583" y="727710"/>
                    <a:pt x="89535" y="728663"/>
                  </a:cubicBezTo>
                  <a:cubicBezTo>
                    <a:pt x="92393" y="733425"/>
                    <a:pt x="92393" y="732472"/>
                    <a:pt x="94298" y="734377"/>
                  </a:cubicBezTo>
                  <a:cubicBezTo>
                    <a:pt x="96203" y="736283"/>
                    <a:pt x="94298" y="730568"/>
                    <a:pt x="100965" y="738188"/>
                  </a:cubicBezTo>
                  <a:cubicBezTo>
                    <a:pt x="107633" y="745808"/>
                    <a:pt x="113348" y="747713"/>
                    <a:pt x="113348" y="749618"/>
                  </a:cubicBezTo>
                  <a:cubicBezTo>
                    <a:pt x="113348" y="751522"/>
                    <a:pt x="113348" y="754380"/>
                    <a:pt x="114300" y="756285"/>
                  </a:cubicBezTo>
                  <a:cubicBezTo>
                    <a:pt x="115253" y="758190"/>
                    <a:pt x="115253" y="758190"/>
                    <a:pt x="117158" y="759143"/>
                  </a:cubicBezTo>
                  <a:cubicBezTo>
                    <a:pt x="119063" y="760095"/>
                    <a:pt x="120968" y="759143"/>
                    <a:pt x="122873" y="760095"/>
                  </a:cubicBezTo>
                  <a:cubicBezTo>
                    <a:pt x="124778" y="761047"/>
                    <a:pt x="124778" y="761047"/>
                    <a:pt x="129540" y="761047"/>
                  </a:cubicBezTo>
                  <a:cubicBezTo>
                    <a:pt x="134303" y="761047"/>
                    <a:pt x="143828" y="758190"/>
                    <a:pt x="143828" y="758190"/>
                  </a:cubicBezTo>
                  <a:cubicBezTo>
                    <a:pt x="143828" y="758190"/>
                    <a:pt x="145733" y="762000"/>
                    <a:pt x="147638" y="760095"/>
                  </a:cubicBezTo>
                  <a:cubicBezTo>
                    <a:pt x="149543" y="758190"/>
                    <a:pt x="154305" y="757238"/>
                    <a:pt x="155258" y="755333"/>
                  </a:cubicBezTo>
                  <a:cubicBezTo>
                    <a:pt x="156210" y="754380"/>
                    <a:pt x="161925" y="750570"/>
                    <a:pt x="161925" y="750570"/>
                  </a:cubicBezTo>
                  <a:cubicBezTo>
                    <a:pt x="161925" y="750570"/>
                    <a:pt x="163830" y="749618"/>
                    <a:pt x="165735" y="748665"/>
                  </a:cubicBezTo>
                  <a:cubicBezTo>
                    <a:pt x="167640" y="747713"/>
                    <a:pt x="170498" y="742950"/>
                    <a:pt x="170498" y="742950"/>
                  </a:cubicBezTo>
                  <a:cubicBezTo>
                    <a:pt x="170498" y="742950"/>
                    <a:pt x="169545" y="739140"/>
                    <a:pt x="169545" y="735330"/>
                  </a:cubicBezTo>
                  <a:cubicBezTo>
                    <a:pt x="169545" y="731520"/>
                    <a:pt x="162878" y="736283"/>
                    <a:pt x="172403" y="728663"/>
                  </a:cubicBezTo>
                  <a:cubicBezTo>
                    <a:pt x="180975" y="721043"/>
                    <a:pt x="182880" y="718185"/>
                    <a:pt x="183833" y="720090"/>
                  </a:cubicBezTo>
                  <a:cubicBezTo>
                    <a:pt x="184785" y="722947"/>
                    <a:pt x="183833" y="724852"/>
                    <a:pt x="181928" y="726758"/>
                  </a:cubicBezTo>
                  <a:cubicBezTo>
                    <a:pt x="180023" y="728663"/>
                    <a:pt x="177165" y="730568"/>
                    <a:pt x="176213" y="732472"/>
                  </a:cubicBezTo>
                  <a:cubicBezTo>
                    <a:pt x="175260" y="735330"/>
                    <a:pt x="176213" y="735330"/>
                    <a:pt x="176213" y="738188"/>
                  </a:cubicBezTo>
                  <a:cubicBezTo>
                    <a:pt x="176213" y="741045"/>
                    <a:pt x="178118" y="744855"/>
                    <a:pt x="179070" y="747713"/>
                  </a:cubicBezTo>
                  <a:cubicBezTo>
                    <a:pt x="180023" y="750570"/>
                    <a:pt x="180975" y="751522"/>
                    <a:pt x="180975" y="753427"/>
                  </a:cubicBezTo>
                  <a:cubicBezTo>
                    <a:pt x="180975" y="756285"/>
                    <a:pt x="184785" y="758190"/>
                    <a:pt x="183833" y="761047"/>
                  </a:cubicBezTo>
                  <a:cubicBezTo>
                    <a:pt x="183833" y="763905"/>
                    <a:pt x="181928" y="762952"/>
                    <a:pt x="183833" y="763905"/>
                  </a:cubicBezTo>
                  <a:cubicBezTo>
                    <a:pt x="185738" y="764858"/>
                    <a:pt x="190500" y="765810"/>
                    <a:pt x="190500" y="767715"/>
                  </a:cubicBezTo>
                  <a:cubicBezTo>
                    <a:pt x="190500" y="770572"/>
                    <a:pt x="191453" y="773430"/>
                    <a:pt x="190500" y="775335"/>
                  </a:cubicBezTo>
                  <a:cubicBezTo>
                    <a:pt x="189548" y="777240"/>
                    <a:pt x="189548" y="774383"/>
                    <a:pt x="186690" y="777240"/>
                  </a:cubicBezTo>
                  <a:cubicBezTo>
                    <a:pt x="183833" y="780097"/>
                    <a:pt x="181928" y="782955"/>
                    <a:pt x="181928" y="784860"/>
                  </a:cubicBezTo>
                  <a:cubicBezTo>
                    <a:pt x="181928" y="786765"/>
                    <a:pt x="182880" y="789622"/>
                    <a:pt x="184785" y="789622"/>
                  </a:cubicBezTo>
                  <a:cubicBezTo>
                    <a:pt x="187643" y="789622"/>
                    <a:pt x="188595" y="791527"/>
                    <a:pt x="190500" y="792480"/>
                  </a:cubicBezTo>
                  <a:cubicBezTo>
                    <a:pt x="192405" y="794385"/>
                    <a:pt x="193358" y="795338"/>
                    <a:pt x="191453" y="798195"/>
                  </a:cubicBezTo>
                  <a:cubicBezTo>
                    <a:pt x="190500" y="800100"/>
                    <a:pt x="190500" y="801052"/>
                    <a:pt x="190500" y="803910"/>
                  </a:cubicBezTo>
                  <a:cubicBezTo>
                    <a:pt x="190500" y="806768"/>
                    <a:pt x="188595" y="810577"/>
                    <a:pt x="188595" y="810577"/>
                  </a:cubicBezTo>
                  <a:cubicBezTo>
                    <a:pt x="188595" y="810577"/>
                    <a:pt x="180975" y="812483"/>
                    <a:pt x="187643" y="812483"/>
                  </a:cubicBezTo>
                  <a:cubicBezTo>
                    <a:pt x="194310" y="812483"/>
                    <a:pt x="198120" y="811530"/>
                    <a:pt x="200025" y="810577"/>
                  </a:cubicBezTo>
                  <a:cubicBezTo>
                    <a:pt x="201930" y="809625"/>
                    <a:pt x="196215" y="811530"/>
                    <a:pt x="206693" y="807720"/>
                  </a:cubicBezTo>
                  <a:cubicBezTo>
                    <a:pt x="217170" y="803910"/>
                    <a:pt x="226695" y="799147"/>
                    <a:pt x="226695" y="799147"/>
                  </a:cubicBezTo>
                  <a:cubicBezTo>
                    <a:pt x="226695" y="799147"/>
                    <a:pt x="236220" y="791527"/>
                    <a:pt x="237173" y="795338"/>
                  </a:cubicBezTo>
                  <a:cubicBezTo>
                    <a:pt x="238125" y="798195"/>
                    <a:pt x="237173" y="794385"/>
                    <a:pt x="238125" y="798195"/>
                  </a:cubicBezTo>
                  <a:cubicBezTo>
                    <a:pt x="240030" y="802005"/>
                    <a:pt x="241935" y="801052"/>
                    <a:pt x="244793" y="801052"/>
                  </a:cubicBezTo>
                  <a:cubicBezTo>
                    <a:pt x="247650" y="801052"/>
                    <a:pt x="248603" y="800100"/>
                    <a:pt x="248603" y="802005"/>
                  </a:cubicBezTo>
                  <a:cubicBezTo>
                    <a:pt x="248603" y="804863"/>
                    <a:pt x="254318" y="802005"/>
                    <a:pt x="254318" y="802005"/>
                  </a:cubicBezTo>
                  <a:lnTo>
                    <a:pt x="257175" y="799147"/>
                  </a:lnTo>
                  <a:cubicBezTo>
                    <a:pt x="257175" y="799147"/>
                    <a:pt x="259080" y="802958"/>
                    <a:pt x="260033" y="804863"/>
                  </a:cubicBezTo>
                  <a:cubicBezTo>
                    <a:pt x="263843" y="811530"/>
                    <a:pt x="267653" y="810577"/>
                    <a:pt x="268605" y="812483"/>
                  </a:cubicBezTo>
                  <a:cubicBezTo>
                    <a:pt x="272415" y="819150"/>
                    <a:pt x="273368" y="821055"/>
                    <a:pt x="273368" y="821055"/>
                  </a:cubicBezTo>
                  <a:cubicBezTo>
                    <a:pt x="277178" y="822008"/>
                    <a:pt x="279083" y="822960"/>
                    <a:pt x="279083" y="822960"/>
                  </a:cubicBezTo>
                  <a:lnTo>
                    <a:pt x="282893" y="819150"/>
                  </a:lnTo>
                  <a:lnTo>
                    <a:pt x="284798" y="805815"/>
                  </a:lnTo>
                  <a:lnTo>
                    <a:pt x="289560" y="802005"/>
                  </a:lnTo>
                  <a:cubicBezTo>
                    <a:pt x="289560" y="802005"/>
                    <a:pt x="291465" y="800100"/>
                    <a:pt x="291465" y="798195"/>
                  </a:cubicBezTo>
                  <a:cubicBezTo>
                    <a:pt x="291465" y="797243"/>
                    <a:pt x="289560" y="792480"/>
                    <a:pt x="290513" y="790575"/>
                  </a:cubicBezTo>
                  <a:cubicBezTo>
                    <a:pt x="291465" y="788670"/>
                    <a:pt x="294323" y="786765"/>
                    <a:pt x="294323" y="786765"/>
                  </a:cubicBezTo>
                  <a:cubicBezTo>
                    <a:pt x="294323" y="786765"/>
                    <a:pt x="298133" y="790575"/>
                    <a:pt x="299085" y="791527"/>
                  </a:cubicBezTo>
                  <a:cubicBezTo>
                    <a:pt x="300038" y="791527"/>
                    <a:pt x="304800" y="797243"/>
                    <a:pt x="303848" y="798195"/>
                  </a:cubicBezTo>
                  <a:cubicBezTo>
                    <a:pt x="302895" y="799147"/>
                    <a:pt x="298133" y="798195"/>
                    <a:pt x="297180" y="800100"/>
                  </a:cubicBezTo>
                  <a:cubicBezTo>
                    <a:pt x="295275" y="802005"/>
                    <a:pt x="295275" y="802005"/>
                    <a:pt x="293370" y="804863"/>
                  </a:cubicBezTo>
                  <a:cubicBezTo>
                    <a:pt x="292418" y="807720"/>
                    <a:pt x="290513" y="808672"/>
                    <a:pt x="294323" y="810577"/>
                  </a:cubicBezTo>
                  <a:cubicBezTo>
                    <a:pt x="297180" y="812483"/>
                    <a:pt x="300990" y="811530"/>
                    <a:pt x="301943" y="812483"/>
                  </a:cubicBezTo>
                  <a:cubicBezTo>
                    <a:pt x="302895" y="813435"/>
                    <a:pt x="305753" y="815340"/>
                    <a:pt x="305753" y="815340"/>
                  </a:cubicBezTo>
                  <a:lnTo>
                    <a:pt x="318135" y="809625"/>
                  </a:lnTo>
                  <a:lnTo>
                    <a:pt x="321945" y="806768"/>
                  </a:lnTo>
                  <a:lnTo>
                    <a:pt x="330518" y="803910"/>
                  </a:lnTo>
                  <a:cubicBezTo>
                    <a:pt x="330518" y="803910"/>
                    <a:pt x="340043" y="799147"/>
                    <a:pt x="340995" y="796290"/>
                  </a:cubicBezTo>
                  <a:cubicBezTo>
                    <a:pt x="341948" y="793433"/>
                    <a:pt x="341948" y="793433"/>
                    <a:pt x="343853" y="790575"/>
                  </a:cubicBezTo>
                  <a:cubicBezTo>
                    <a:pt x="346710" y="788670"/>
                    <a:pt x="349568" y="783908"/>
                    <a:pt x="349568" y="786765"/>
                  </a:cubicBezTo>
                  <a:cubicBezTo>
                    <a:pt x="350520" y="789622"/>
                    <a:pt x="349568" y="796290"/>
                    <a:pt x="347663" y="798195"/>
                  </a:cubicBezTo>
                  <a:cubicBezTo>
                    <a:pt x="345758" y="800100"/>
                    <a:pt x="342900" y="802958"/>
                    <a:pt x="341948" y="804863"/>
                  </a:cubicBezTo>
                  <a:cubicBezTo>
                    <a:pt x="340995" y="806768"/>
                    <a:pt x="343853" y="807720"/>
                    <a:pt x="340995" y="809625"/>
                  </a:cubicBezTo>
                  <a:cubicBezTo>
                    <a:pt x="338138" y="811530"/>
                    <a:pt x="330518" y="812483"/>
                    <a:pt x="327660" y="816293"/>
                  </a:cubicBezTo>
                  <a:cubicBezTo>
                    <a:pt x="324803" y="820102"/>
                    <a:pt x="323850" y="817245"/>
                    <a:pt x="324803" y="822008"/>
                  </a:cubicBezTo>
                  <a:cubicBezTo>
                    <a:pt x="325755" y="826770"/>
                    <a:pt x="328613" y="826770"/>
                    <a:pt x="329565" y="829627"/>
                  </a:cubicBezTo>
                  <a:cubicBezTo>
                    <a:pt x="329565" y="832485"/>
                    <a:pt x="328613" y="834390"/>
                    <a:pt x="326708" y="835343"/>
                  </a:cubicBezTo>
                  <a:cubicBezTo>
                    <a:pt x="325755" y="836295"/>
                    <a:pt x="322898" y="837247"/>
                    <a:pt x="322898" y="839152"/>
                  </a:cubicBezTo>
                  <a:cubicBezTo>
                    <a:pt x="322898" y="840105"/>
                    <a:pt x="321945" y="845820"/>
                    <a:pt x="321945" y="847725"/>
                  </a:cubicBezTo>
                  <a:cubicBezTo>
                    <a:pt x="320993" y="857250"/>
                    <a:pt x="318135" y="855345"/>
                    <a:pt x="320993" y="860108"/>
                  </a:cubicBezTo>
                  <a:cubicBezTo>
                    <a:pt x="322898" y="863918"/>
                    <a:pt x="325755" y="863918"/>
                    <a:pt x="320040" y="864870"/>
                  </a:cubicBezTo>
                  <a:cubicBezTo>
                    <a:pt x="314325" y="865822"/>
                    <a:pt x="311468" y="864870"/>
                    <a:pt x="309563" y="865822"/>
                  </a:cubicBezTo>
                  <a:cubicBezTo>
                    <a:pt x="307658" y="866775"/>
                    <a:pt x="306705" y="867727"/>
                    <a:pt x="304800" y="870585"/>
                  </a:cubicBezTo>
                  <a:cubicBezTo>
                    <a:pt x="302895" y="873443"/>
                    <a:pt x="303848" y="871538"/>
                    <a:pt x="300038" y="873443"/>
                  </a:cubicBezTo>
                  <a:cubicBezTo>
                    <a:pt x="296228" y="875347"/>
                    <a:pt x="295275" y="876300"/>
                    <a:pt x="293370" y="879158"/>
                  </a:cubicBezTo>
                  <a:cubicBezTo>
                    <a:pt x="292418" y="882015"/>
                    <a:pt x="290513" y="882015"/>
                    <a:pt x="290513" y="884872"/>
                  </a:cubicBezTo>
                  <a:cubicBezTo>
                    <a:pt x="290513" y="887730"/>
                    <a:pt x="292418" y="885825"/>
                    <a:pt x="289560" y="888683"/>
                  </a:cubicBezTo>
                  <a:cubicBezTo>
                    <a:pt x="286703" y="892493"/>
                    <a:pt x="289560" y="890588"/>
                    <a:pt x="286703" y="892493"/>
                  </a:cubicBezTo>
                  <a:cubicBezTo>
                    <a:pt x="283845" y="894397"/>
                    <a:pt x="282893" y="894397"/>
                    <a:pt x="280035" y="895350"/>
                  </a:cubicBezTo>
                  <a:cubicBezTo>
                    <a:pt x="277178" y="896302"/>
                    <a:pt x="279083" y="891540"/>
                    <a:pt x="273368" y="895350"/>
                  </a:cubicBezTo>
                  <a:cubicBezTo>
                    <a:pt x="267653" y="899160"/>
                    <a:pt x="268605" y="900113"/>
                    <a:pt x="263843" y="902018"/>
                  </a:cubicBezTo>
                  <a:cubicBezTo>
                    <a:pt x="260033" y="903922"/>
                    <a:pt x="260033" y="903922"/>
                    <a:pt x="257175" y="904875"/>
                  </a:cubicBezTo>
                  <a:cubicBezTo>
                    <a:pt x="254318" y="905827"/>
                    <a:pt x="250508" y="905827"/>
                    <a:pt x="248603" y="907733"/>
                  </a:cubicBezTo>
                  <a:cubicBezTo>
                    <a:pt x="246698" y="909638"/>
                    <a:pt x="245745" y="911543"/>
                    <a:pt x="241935" y="914400"/>
                  </a:cubicBezTo>
                  <a:cubicBezTo>
                    <a:pt x="238125" y="917258"/>
                    <a:pt x="238125" y="916305"/>
                    <a:pt x="234315" y="918210"/>
                  </a:cubicBezTo>
                  <a:cubicBezTo>
                    <a:pt x="231458" y="920115"/>
                    <a:pt x="231458" y="918210"/>
                    <a:pt x="230505" y="921068"/>
                  </a:cubicBezTo>
                  <a:cubicBezTo>
                    <a:pt x="230505" y="924877"/>
                    <a:pt x="231458" y="924877"/>
                    <a:pt x="230505" y="928688"/>
                  </a:cubicBezTo>
                  <a:cubicBezTo>
                    <a:pt x="228600" y="932497"/>
                    <a:pt x="226695" y="932497"/>
                    <a:pt x="225743" y="932497"/>
                  </a:cubicBezTo>
                  <a:cubicBezTo>
                    <a:pt x="220980" y="934402"/>
                    <a:pt x="225743" y="933450"/>
                    <a:pt x="218123" y="931545"/>
                  </a:cubicBezTo>
                  <a:cubicBezTo>
                    <a:pt x="218123" y="931545"/>
                    <a:pt x="214313" y="933450"/>
                    <a:pt x="212408" y="932497"/>
                  </a:cubicBezTo>
                  <a:cubicBezTo>
                    <a:pt x="211455" y="931545"/>
                    <a:pt x="201930" y="932497"/>
                    <a:pt x="201930" y="932497"/>
                  </a:cubicBezTo>
                  <a:cubicBezTo>
                    <a:pt x="201930" y="932497"/>
                    <a:pt x="197168" y="933450"/>
                    <a:pt x="196215" y="933450"/>
                  </a:cubicBezTo>
                  <a:cubicBezTo>
                    <a:pt x="195263" y="933450"/>
                    <a:pt x="193358" y="932497"/>
                    <a:pt x="191453" y="933450"/>
                  </a:cubicBezTo>
                  <a:cubicBezTo>
                    <a:pt x="188595" y="934402"/>
                    <a:pt x="190500" y="933450"/>
                    <a:pt x="187643" y="935355"/>
                  </a:cubicBezTo>
                  <a:cubicBezTo>
                    <a:pt x="184785" y="938213"/>
                    <a:pt x="181928" y="938213"/>
                    <a:pt x="180975" y="940118"/>
                  </a:cubicBezTo>
                  <a:cubicBezTo>
                    <a:pt x="179070" y="942975"/>
                    <a:pt x="175260" y="943927"/>
                    <a:pt x="174308" y="946785"/>
                  </a:cubicBezTo>
                  <a:cubicBezTo>
                    <a:pt x="173355" y="948690"/>
                    <a:pt x="172403" y="948690"/>
                    <a:pt x="170498" y="950595"/>
                  </a:cubicBezTo>
                  <a:cubicBezTo>
                    <a:pt x="169545" y="952500"/>
                    <a:pt x="167640" y="952500"/>
                    <a:pt x="167640" y="956310"/>
                  </a:cubicBezTo>
                  <a:cubicBezTo>
                    <a:pt x="167640" y="960120"/>
                    <a:pt x="162878" y="962025"/>
                    <a:pt x="162878" y="962025"/>
                  </a:cubicBezTo>
                  <a:cubicBezTo>
                    <a:pt x="159068" y="962977"/>
                    <a:pt x="156210" y="962025"/>
                    <a:pt x="156210" y="963930"/>
                  </a:cubicBezTo>
                  <a:cubicBezTo>
                    <a:pt x="156210" y="964883"/>
                    <a:pt x="153353" y="964883"/>
                    <a:pt x="150495" y="965835"/>
                  </a:cubicBezTo>
                  <a:cubicBezTo>
                    <a:pt x="148590" y="966788"/>
                    <a:pt x="145733" y="964883"/>
                    <a:pt x="144780" y="966788"/>
                  </a:cubicBezTo>
                  <a:cubicBezTo>
                    <a:pt x="143828" y="968693"/>
                    <a:pt x="140970" y="967740"/>
                    <a:pt x="142875" y="969645"/>
                  </a:cubicBezTo>
                  <a:cubicBezTo>
                    <a:pt x="144780" y="971550"/>
                    <a:pt x="146685" y="972502"/>
                    <a:pt x="147638" y="972502"/>
                  </a:cubicBezTo>
                  <a:cubicBezTo>
                    <a:pt x="148590" y="972502"/>
                    <a:pt x="151448" y="972502"/>
                    <a:pt x="151448" y="974408"/>
                  </a:cubicBezTo>
                  <a:cubicBezTo>
                    <a:pt x="151448" y="976313"/>
                    <a:pt x="151448" y="978218"/>
                    <a:pt x="152400" y="979170"/>
                  </a:cubicBezTo>
                  <a:cubicBezTo>
                    <a:pt x="153353" y="979170"/>
                    <a:pt x="158115" y="979170"/>
                    <a:pt x="158115" y="979170"/>
                  </a:cubicBezTo>
                  <a:cubicBezTo>
                    <a:pt x="158115" y="979170"/>
                    <a:pt x="160973" y="979170"/>
                    <a:pt x="161925" y="978218"/>
                  </a:cubicBezTo>
                  <a:cubicBezTo>
                    <a:pt x="161925" y="977265"/>
                    <a:pt x="164783" y="972502"/>
                    <a:pt x="164783" y="972502"/>
                  </a:cubicBezTo>
                  <a:lnTo>
                    <a:pt x="167640" y="971550"/>
                  </a:lnTo>
                  <a:lnTo>
                    <a:pt x="170498" y="977265"/>
                  </a:lnTo>
                  <a:lnTo>
                    <a:pt x="176213" y="971550"/>
                  </a:lnTo>
                  <a:cubicBezTo>
                    <a:pt x="176213" y="971550"/>
                    <a:pt x="178118" y="971550"/>
                    <a:pt x="179070" y="970597"/>
                  </a:cubicBezTo>
                  <a:cubicBezTo>
                    <a:pt x="180023" y="969645"/>
                    <a:pt x="184785" y="965835"/>
                    <a:pt x="184785" y="965835"/>
                  </a:cubicBezTo>
                  <a:cubicBezTo>
                    <a:pt x="184785" y="965835"/>
                    <a:pt x="185738" y="964883"/>
                    <a:pt x="186690" y="962977"/>
                  </a:cubicBezTo>
                  <a:cubicBezTo>
                    <a:pt x="186690" y="961072"/>
                    <a:pt x="187643" y="958215"/>
                    <a:pt x="189548" y="958215"/>
                  </a:cubicBezTo>
                  <a:cubicBezTo>
                    <a:pt x="193358" y="957263"/>
                    <a:pt x="192405" y="953452"/>
                    <a:pt x="194310" y="953452"/>
                  </a:cubicBezTo>
                  <a:cubicBezTo>
                    <a:pt x="200978" y="952500"/>
                    <a:pt x="202883" y="951547"/>
                    <a:pt x="202883" y="953452"/>
                  </a:cubicBezTo>
                  <a:cubicBezTo>
                    <a:pt x="202883" y="954405"/>
                    <a:pt x="203835" y="956310"/>
                    <a:pt x="204788" y="957263"/>
                  </a:cubicBezTo>
                  <a:cubicBezTo>
                    <a:pt x="204788" y="958215"/>
                    <a:pt x="202883" y="961072"/>
                    <a:pt x="208598" y="959168"/>
                  </a:cubicBezTo>
                  <a:cubicBezTo>
                    <a:pt x="214313" y="957263"/>
                    <a:pt x="213360" y="957263"/>
                    <a:pt x="214313" y="956310"/>
                  </a:cubicBezTo>
                  <a:lnTo>
                    <a:pt x="222885" y="957263"/>
                  </a:lnTo>
                  <a:cubicBezTo>
                    <a:pt x="224790" y="960120"/>
                    <a:pt x="226695" y="962977"/>
                    <a:pt x="228600" y="962025"/>
                  </a:cubicBezTo>
                  <a:cubicBezTo>
                    <a:pt x="229553" y="961072"/>
                    <a:pt x="232410" y="960120"/>
                    <a:pt x="232410" y="958215"/>
                  </a:cubicBezTo>
                  <a:cubicBezTo>
                    <a:pt x="233363" y="956310"/>
                    <a:pt x="235268" y="953452"/>
                    <a:pt x="235268" y="953452"/>
                  </a:cubicBezTo>
                  <a:lnTo>
                    <a:pt x="238125" y="954405"/>
                  </a:lnTo>
                  <a:lnTo>
                    <a:pt x="247650" y="951547"/>
                  </a:lnTo>
                  <a:cubicBezTo>
                    <a:pt x="247650" y="951547"/>
                    <a:pt x="248603" y="948690"/>
                    <a:pt x="248603" y="947738"/>
                  </a:cubicBezTo>
                  <a:cubicBezTo>
                    <a:pt x="248603" y="946785"/>
                    <a:pt x="253365" y="948690"/>
                    <a:pt x="253365" y="948690"/>
                  </a:cubicBezTo>
                  <a:cubicBezTo>
                    <a:pt x="256223" y="952500"/>
                    <a:pt x="252413" y="955358"/>
                    <a:pt x="253365" y="956310"/>
                  </a:cubicBezTo>
                  <a:cubicBezTo>
                    <a:pt x="254318" y="956310"/>
                    <a:pt x="261938" y="954405"/>
                    <a:pt x="261938" y="954405"/>
                  </a:cubicBezTo>
                  <a:lnTo>
                    <a:pt x="263843" y="950595"/>
                  </a:lnTo>
                  <a:lnTo>
                    <a:pt x="267653" y="946785"/>
                  </a:lnTo>
                  <a:lnTo>
                    <a:pt x="280988" y="940118"/>
                  </a:lnTo>
                  <a:cubicBezTo>
                    <a:pt x="280988" y="940118"/>
                    <a:pt x="281940" y="938213"/>
                    <a:pt x="283845" y="939165"/>
                  </a:cubicBezTo>
                  <a:cubicBezTo>
                    <a:pt x="285750" y="939165"/>
                    <a:pt x="288608" y="938213"/>
                    <a:pt x="290513" y="939165"/>
                  </a:cubicBezTo>
                  <a:cubicBezTo>
                    <a:pt x="292418" y="940118"/>
                    <a:pt x="294323" y="937260"/>
                    <a:pt x="295275" y="937260"/>
                  </a:cubicBezTo>
                  <a:cubicBezTo>
                    <a:pt x="296228" y="937260"/>
                    <a:pt x="297180" y="937260"/>
                    <a:pt x="298133" y="934402"/>
                  </a:cubicBezTo>
                  <a:cubicBezTo>
                    <a:pt x="299085" y="932497"/>
                    <a:pt x="300990" y="928688"/>
                    <a:pt x="300990" y="928688"/>
                  </a:cubicBezTo>
                  <a:cubicBezTo>
                    <a:pt x="300990" y="928688"/>
                    <a:pt x="304800" y="928688"/>
                    <a:pt x="304800" y="927735"/>
                  </a:cubicBezTo>
                  <a:cubicBezTo>
                    <a:pt x="304800" y="926783"/>
                    <a:pt x="301943" y="922020"/>
                    <a:pt x="300990" y="921068"/>
                  </a:cubicBezTo>
                  <a:cubicBezTo>
                    <a:pt x="300038" y="920115"/>
                    <a:pt x="300038" y="918210"/>
                    <a:pt x="301943" y="917258"/>
                  </a:cubicBezTo>
                  <a:cubicBezTo>
                    <a:pt x="302895" y="916305"/>
                    <a:pt x="305753" y="915352"/>
                    <a:pt x="307658" y="913447"/>
                  </a:cubicBezTo>
                  <a:cubicBezTo>
                    <a:pt x="309563" y="911543"/>
                    <a:pt x="320993" y="904875"/>
                    <a:pt x="320993" y="904875"/>
                  </a:cubicBezTo>
                  <a:lnTo>
                    <a:pt x="324803" y="903922"/>
                  </a:lnTo>
                  <a:cubicBezTo>
                    <a:pt x="324803" y="903922"/>
                    <a:pt x="328613" y="902018"/>
                    <a:pt x="329565" y="903922"/>
                  </a:cubicBezTo>
                  <a:cubicBezTo>
                    <a:pt x="330518" y="905827"/>
                    <a:pt x="335280" y="899160"/>
                    <a:pt x="336233" y="900113"/>
                  </a:cubicBezTo>
                  <a:cubicBezTo>
                    <a:pt x="337185" y="900113"/>
                    <a:pt x="342900" y="897255"/>
                    <a:pt x="342900" y="897255"/>
                  </a:cubicBezTo>
                  <a:cubicBezTo>
                    <a:pt x="346710" y="895350"/>
                    <a:pt x="349568" y="894397"/>
                    <a:pt x="349568" y="894397"/>
                  </a:cubicBezTo>
                  <a:cubicBezTo>
                    <a:pt x="355283" y="888683"/>
                    <a:pt x="360045" y="879158"/>
                    <a:pt x="360045" y="879158"/>
                  </a:cubicBezTo>
                  <a:cubicBezTo>
                    <a:pt x="360045" y="879158"/>
                    <a:pt x="360045" y="876300"/>
                    <a:pt x="360045" y="875347"/>
                  </a:cubicBezTo>
                  <a:cubicBezTo>
                    <a:pt x="360045" y="874395"/>
                    <a:pt x="359093" y="871538"/>
                    <a:pt x="360998" y="871538"/>
                  </a:cubicBezTo>
                  <a:cubicBezTo>
                    <a:pt x="363855" y="871538"/>
                    <a:pt x="366713" y="870585"/>
                    <a:pt x="368618" y="870585"/>
                  </a:cubicBezTo>
                  <a:cubicBezTo>
                    <a:pt x="369570" y="870585"/>
                    <a:pt x="376238" y="867727"/>
                    <a:pt x="376238" y="867727"/>
                  </a:cubicBezTo>
                  <a:cubicBezTo>
                    <a:pt x="376238" y="867727"/>
                    <a:pt x="378143" y="864870"/>
                    <a:pt x="379095" y="863918"/>
                  </a:cubicBezTo>
                  <a:cubicBezTo>
                    <a:pt x="380048" y="862965"/>
                    <a:pt x="386715" y="859155"/>
                    <a:pt x="386715" y="859155"/>
                  </a:cubicBezTo>
                  <a:lnTo>
                    <a:pt x="396240" y="855345"/>
                  </a:lnTo>
                  <a:lnTo>
                    <a:pt x="400050" y="851535"/>
                  </a:lnTo>
                  <a:lnTo>
                    <a:pt x="409575" y="847725"/>
                  </a:lnTo>
                  <a:lnTo>
                    <a:pt x="413385" y="844868"/>
                  </a:lnTo>
                  <a:cubicBezTo>
                    <a:pt x="413385" y="844868"/>
                    <a:pt x="415290" y="842963"/>
                    <a:pt x="417195" y="843915"/>
                  </a:cubicBezTo>
                  <a:cubicBezTo>
                    <a:pt x="421958" y="844868"/>
                    <a:pt x="427673" y="842963"/>
                    <a:pt x="427673" y="842963"/>
                  </a:cubicBezTo>
                  <a:cubicBezTo>
                    <a:pt x="429578" y="840105"/>
                    <a:pt x="430530" y="836295"/>
                    <a:pt x="430530" y="836295"/>
                  </a:cubicBezTo>
                  <a:cubicBezTo>
                    <a:pt x="430530" y="836295"/>
                    <a:pt x="431483" y="834390"/>
                    <a:pt x="431483" y="832485"/>
                  </a:cubicBezTo>
                  <a:cubicBezTo>
                    <a:pt x="431483" y="830580"/>
                    <a:pt x="432435" y="829627"/>
                    <a:pt x="433388" y="828675"/>
                  </a:cubicBezTo>
                  <a:cubicBezTo>
                    <a:pt x="439103" y="824865"/>
                    <a:pt x="440055" y="822960"/>
                    <a:pt x="440055" y="822960"/>
                  </a:cubicBezTo>
                  <a:lnTo>
                    <a:pt x="444818" y="822960"/>
                  </a:lnTo>
                  <a:cubicBezTo>
                    <a:pt x="444818" y="822960"/>
                    <a:pt x="447675" y="822960"/>
                    <a:pt x="448628" y="821055"/>
                  </a:cubicBezTo>
                  <a:cubicBezTo>
                    <a:pt x="449580" y="819150"/>
                    <a:pt x="448628" y="820102"/>
                    <a:pt x="450533" y="816293"/>
                  </a:cubicBezTo>
                  <a:cubicBezTo>
                    <a:pt x="452438" y="812483"/>
                    <a:pt x="454343" y="811530"/>
                    <a:pt x="453390" y="809625"/>
                  </a:cubicBezTo>
                  <a:cubicBezTo>
                    <a:pt x="452438" y="807720"/>
                    <a:pt x="452438" y="808672"/>
                    <a:pt x="452438" y="805815"/>
                  </a:cubicBezTo>
                  <a:cubicBezTo>
                    <a:pt x="452438" y="802005"/>
                    <a:pt x="452438" y="798195"/>
                    <a:pt x="450533" y="799147"/>
                  </a:cubicBezTo>
                  <a:cubicBezTo>
                    <a:pt x="447675" y="800100"/>
                    <a:pt x="443865" y="797243"/>
                    <a:pt x="441008" y="797243"/>
                  </a:cubicBezTo>
                  <a:cubicBezTo>
                    <a:pt x="439103" y="797243"/>
                    <a:pt x="436245" y="798195"/>
                    <a:pt x="434340" y="798195"/>
                  </a:cubicBezTo>
                  <a:cubicBezTo>
                    <a:pt x="432435" y="798195"/>
                    <a:pt x="429578" y="797243"/>
                    <a:pt x="430530" y="795338"/>
                  </a:cubicBezTo>
                  <a:cubicBezTo>
                    <a:pt x="429578" y="792480"/>
                    <a:pt x="433388" y="784860"/>
                    <a:pt x="434340" y="784860"/>
                  </a:cubicBezTo>
                  <a:cubicBezTo>
                    <a:pt x="435293" y="784860"/>
                    <a:pt x="436245" y="785813"/>
                    <a:pt x="438150" y="783908"/>
                  </a:cubicBezTo>
                  <a:cubicBezTo>
                    <a:pt x="440055" y="781050"/>
                    <a:pt x="439103" y="780097"/>
                    <a:pt x="441960" y="779145"/>
                  </a:cubicBezTo>
                  <a:cubicBezTo>
                    <a:pt x="444818" y="777240"/>
                    <a:pt x="446723" y="776288"/>
                    <a:pt x="447675" y="775335"/>
                  </a:cubicBezTo>
                  <a:cubicBezTo>
                    <a:pt x="448628" y="774383"/>
                    <a:pt x="448628" y="774383"/>
                    <a:pt x="450533" y="773430"/>
                  </a:cubicBezTo>
                  <a:cubicBezTo>
                    <a:pt x="452438" y="772477"/>
                    <a:pt x="458153" y="769620"/>
                    <a:pt x="459105" y="769620"/>
                  </a:cubicBezTo>
                  <a:cubicBezTo>
                    <a:pt x="460058" y="769620"/>
                    <a:pt x="465773" y="766763"/>
                    <a:pt x="465773" y="766763"/>
                  </a:cubicBezTo>
                  <a:cubicBezTo>
                    <a:pt x="468630" y="763905"/>
                    <a:pt x="472440" y="761047"/>
                    <a:pt x="472440" y="759143"/>
                  </a:cubicBezTo>
                  <a:cubicBezTo>
                    <a:pt x="472440" y="757238"/>
                    <a:pt x="472440" y="756285"/>
                    <a:pt x="474345" y="754380"/>
                  </a:cubicBezTo>
                  <a:cubicBezTo>
                    <a:pt x="475298" y="752475"/>
                    <a:pt x="480060" y="750570"/>
                    <a:pt x="480060" y="750570"/>
                  </a:cubicBezTo>
                  <a:lnTo>
                    <a:pt x="480060" y="744855"/>
                  </a:lnTo>
                  <a:cubicBezTo>
                    <a:pt x="480060" y="744855"/>
                    <a:pt x="480060" y="741045"/>
                    <a:pt x="481013" y="740093"/>
                  </a:cubicBezTo>
                  <a:cubicBezTo>
                    <a:pt x="482918" y="739140"/>
                    <a:pt x="484823" y="737235"/>
                    <a:pt x="484823" y="737235"/>
                  </a:cubicBezTo>
                  <a:cubicBezTo>
                    <a:pt x="484823" y="737235"/>
                    <a:pt x="490538" y="734377"/>
                    <a:pt x="490538" y="733425"/>
                  </a:cubicBezTo>
                  <a:cubicBezTo>
                    <a:pt x="490538" y="732472"/>
                    <a:pt x="492443" y="730568"/>
                    <a:pt x="493395" y="729615"/>
                  </a:cubicBezTo>
                  <a:cubicBezTo>
                    <a:pt x="494348" y="728663"/>
                    <a:pt x="494348" y="726758"/>
                    <a:pt x="497205" y="724852"/>
                  </a:cubicBezTo>
                  <a:cubicBezTo>
                    <a:pt x="500063" y="722947"/>
                    <a:pt x="501968" y="721043"/>
                    <a:pt x="503873" y="720090"/>
                  </a:cubicBezTo>
                  <a:cubicBezTo>
                    <a:pt x="506730" y="719138"/>
                    <a:pt x="509588" y="710565"/>
                    <a:pt x="511493" y="710565"/>
                  </a:cubicBezTo>
                  <a:cubicBezTo>
                    <a:pt x="513398" y="710565"/>
                    <a:pt x="512445" y="709613"/>
                    <a:pt x="516255" y="706755"/>
                  </a:cubicBezTo>
                  <a:cubicBezTo>
                    <a:pt x="520065" y="703897"/>
                    <a:pt x="520065" y="703897"/>
                    <a:pt x="522923" y="702945"/>
                  </a:cubicBezTo>
                  <a:cubicBezTo>
                    <a:pt x="524828" y="702945"/>
                    <a:pt x="527685" y="701040"/>
                    <a:pt x="529590" y="700088"/>
                  </a:cubicBezTo>
                  <a:cubicBezTo>
                    <a:pt x="531495" y="699135"/>
                    <a:pt x="532448" y="696277"/>
                    <a:pt x="534353" y="695325"/>
                  </a:cubicBezTo>
                  <a:cubicBezTo>
                    <a:pt x="536258" y="694372"/>
                    <a:pt x="541020" y="692468"/>
                    <a:pt x="541973" y="693420"/>
                  </a:cubicBezTo>
                  <a:cubicBezTo>
                    <a:pt x="542925" y="694372"/>
                    <a:pt x="544830" y="692468"/>
                    <a:pt x="546735" y="694372"/>
                  </a:cubicBezTo>
                  <a:cubicBezTo>
                    <a:pt x="548640" y="697230"/>
                    <a:pt x="550545" y="697230"/>
                    <a:pt x="552450" y="695325"/>
                  </a:cubicBezTo>
                  <a:cubicBezTo>
                    <a:pt x="554355" y="693420"/>
                    <a:pt x="555308" y="693420"/>
                    <a:pt x="557213" y="692468"/>
                  </a:cubicBezTo>
                  <a:cubicBezTo>
                    <a:pt x="559118" y="691515"/>
                    <a:pt x="564833" y="691515"/>
                    <a:pt x="566738" y="689610"/>
                  </a:cubicBezTo>
                  <a:cubicBezTo>
                    <a:pt x="567690" y="687705"/>
                    <a:pt x="572453" y="684847"/>
                    <a:pt x="574358" y="683895"/>
                  </a:cubicBezTo>
                  <a:cubicBezTo>
                    <a:pt x="577215" y="682943"/>
                    <a:pt x="582930" y="683895"/>
                    <a:pt x="580073" y="685800"/>
                  </a:cubicBezTo>
                  <a:cubicBezTo>
                    <a:pt x="577215" y="687705"/>
                    <a:pt x="575310" y="687705"/>
                    <a:pt x="572453" y="690563"/>
                  </a:cubicBezTo>
                  <a:cubicBezTo>
                    <a:pt x="569595" y="693420"/>
                    <a:pt x="569595" y="693420"/>
                    <a:pt x="568643" y="695325"/>
                  </a:cubicBezTo>
                  <a:cubicBezTo>
                    <a:pt x="567690" y="698183"/>
                    <a:pt x="564833" y="700088"/>
                    <a:pt x="568643" y="701040"/>
                  </a:cubicBezTo>
                  <a:cubicBezTo>
                    <a:pt x="572453" y="701993"/>
                    <a:pt x="569595" y="701040"/>
                    <a:pt x="574358" y="703897"/>
                  </a:cubicBezTo>
                  <a:cubicBezTo>
                    <a:pt x="579120" y="706755"/>
                    <a:pt x="583883" y="707708"/>
                    <a:pt x="581025" y="708660"/>
                  </a:cubicBezTo>
                  <a:cubicBezTo>
                    <a:pt x="576263" y="711518"/>
                    <a:pt x="572453" y="708660"/>
                    <a:pt x="569595" y="707708"/>
                  </a:cubicBezTo>
                  <a:cubicBezTo>
                    <a:pt x="566738" y="705802"/>
                    <a:pt x="563880" y="705802"/>
                    <a:pt x="561023" y="706755"/>
                  </a:cubicBezTo>
                  <a:cubicBezTo>
                    <a:pt x="558165" y="708660"/>
                    <a:pt x="559118" y="706755"/>
                    <a:pt x="555308" y="708660"/>
                  </a:cubicBezTo>
                  <a:cubicBezTo>
                    <a:pt x="551498" y="709613"/>
                    <a:pt x="548640" y="710565"/>
                    <a:pt x="546735" y="708660"/>
                  </a:cubicBezTo>
                  <a:cubicBezTo>
                    <a:pt x="544830" y="707708"/>
                    <a:pt x="542925" y="704850"/>
                    <a:pt x="542925" y="704850"/>
                  </a:cubicBezTo>
                  <a:cubicBezTo>
                    <a:pt x="542925" y="704850"/>
                    <a:pt x="543878" y="701040"/>
                    <a:pt x="540068" y="702945"/>
                  </a:cubicBezTo>
                  <a:cubicBezTo>
                    <a:pt x="536258" y="705802"/>
                    <a:pt x="532448" y="704850"/>
                    <a:pt x="530543" y="708660"/>
                  </a:cubicBezTo>
                  <a:cubicBezTo>
                    <a:pt x="528638" y="713422"/>
                    <a:pt x="530543" y="713422"/>
                    <a:pt x="527685" y="714375"/>
                  </a:cubicBezTo>
                  <a:cubicBezTo>
                    <a:pt x="524828" y="715327"/>
                    <a:pt x="523875" y="713422"/>
                    <a:pt x="521018" y="715327"/>
                  </a:cubicBezTo>
                  <a:cubicBezTo>
                    <a:pt x="518160" y="717233"/>
                    <a:pt x="518160" y="716280"/>
                    <a:pt x="518160" y="719138"/>
                  </a:cubicBezTo>
                  <a:cubicBezTo>
                    <a:pt x="518160" y="721043"/>
                    <a:pt x="517208" y="721043"/>
                    <a:pt x="517208" y="723900"/>
                  </a:cubicBezTo>
                  <a:cubicBezTo>
                    <a:pt x="517208" y="726758"/>
                    <a:pt x="519113" y="723900"/>
                    <a:pt x="519113" y="728663"/>
                  </a:cubicBezTo>
                  <a:cubicBezTo>
                    <a:pt x="519113" y="732472"/>
                    <a:pt x="520065" y="730568"/>
                    <a:pt x="517208" y="734377"/>
                  </a:cubicBezTo>
                  <a:cubicBezTo>
                    <a:pt x="514350" y="738188"/>
                    <a:pt x="510540" y="740093"/>
                    <a:pt x="510540" y="741997"/>
                  </a:cubicBezTo>
                  <a:cubicBezTo>
                    <a:pt x="510540" y="743902"/>
                    <a:pt x="507683" y="745808"/>
                    <a:pt x="506730" y="747713"/>
                  </a:cubicBezTo>
                  <a:cubicBezTo>
                    <a:pt x="505778" y="750570"/>
                    <a:pt x="502920" y="748665"/>
                    <a:pt x="502920" y="752475"/>
                  </a:cubicBezTo>
                  <a:cubicBezTo>
                    <a:pt x="502920" y="755333"/>
                    <a:pt x="504825" y="754380"/>
                    <a:pt x="502920" y="758190"/>
                  </a:cubicBezTo>
                  <a:cubicBezTo>
                    <a:pt x="501015" y="762952"/>
                    <a:pt x="497205" y="761047"/>
                    <a:pt x="501015" y="762952"/>
                  </a:cubicBezTo>
                  <a:cubicBezTo>
                    <a:pt x="504825" y="764858"/>
                    <a:pt x="511493" y="763905"/>
                    <a:pt x="512445" y="764858"/>
                  </a:cubicBezTo>
                  <a:cubicBezTo>
                    <a:pt x="513398" y="764858"/>
                    <a:pt x="520065" y="765810"/>
                    <a:pt x="520065" y="765810"/>
                  </a:cubicBezTo>
                  <a:cubicBezTo>
                    <a:pt x="520065" y="765810"/>
                    <a:pt x="521018" y="767715"/>
                    <a:pt x="520065" y="769620"/>
                  </a:cubicBezTo>
                  <a:cubicBezTo>
                    <a:pt x="519113" y="770572"/>
                    <a:pt x="520065" y="775335"/>
                    <a:pt x="516255" y="777240"/>
                  </a:cubicBezTo>
                  <a:cubicBezTo>
                    <a:pt x="512445" y="779145"/>
                    <a:pt x="509588" y="780097"/>
                    <a:pt x="508635" y="781050"/>
                  </a:cubicBezTo>
                  <a:cubicBezTo>
                    <a:pt x="507683" y="781050"/>
                    <a:pt x="501968" y="779145"/>
                    <a:pt x="501015" y="780097"/>
                  </a:cubicBezTo>
                  <a:cubicBezTo>
                    <a:pt x="500063" y="781050"/>
                    <a:pt x="497205" y="782002"/>
                    <a:pt x="498158" y="783908"/>
                  </a:cubicBezTo>
                  <a:cubicBezTo>
                    <a:pt x="499110" y="786765"/>
                    <a:pt x="499110" y="788670"/>
                    <a:pt x="501015" y="789622"/>
                  </a:cubicBezTo>
                  <a:cubicBezTo>
                    <a:pt x="501015" y="789622"/>
                    <a:pt x="501015" y="789622"/>
                    <a:pt x="501015" y="789622"/>
                  </a:cubicBezTo>
                  <a:cubicBezTo>
                    <a:pt x="501015" y="789622"/>
                    <a:pt x="501968" y="789622"/>
                    <a:pt x="504825" y="789622"/>
                  </a:cubicBezTo>
                  <a:cubicBezTo>
                    <a:pt x="511493" y="789622"/>
                    <a:pt x="524828" y="786765"/>
                    <a:pt x="526733" y="786765"/>
                  </a:cubicBezTo>
                  <a:cubicBezTo>
                    <a:pt x="529590" y="786765"/>
                    <a:pt x="521970" y="793433"/>
                    <a:pt x="532448" y="784860"/>
                  </a:cubicBezTo>
                  <a:cubicBezTo>
                    <a:pt x="542925" y="777240"/>
                    <a:pt x="544830" y="776288"/>
                    <a:pt x="548640" y="773430"/>
                  </a:cubicBezTo>
                  <a:cubicBezTo>
                    <a:pt x="552450" y="770572"/>
                    <a:pt x="552450" y="770572"/>
                    <a:pt x="555308" y="768668"/>
                  </a:cubicBezTo>
                  <a:cubicBezTo>
                    <a:pt x="558165" y="767715"/>
                    <a:pt x="565785" y="763905"/>
                    <a:pt x="567690" y="762952"/>
                  </a:cubicBezTo>
                  <a:cubicBezTo>
                    <a:pt x="568643" y="762952"/>
                    <a:pt x="572453" y="762952"/>
                    <a:pt x="574358" y="762000"/>
                  </a:cubicBezTo>
                  <a:cubicBezTo>
                    <a:pt x="576263" y="761047"/>
                    <a:pt x="576263" y="760095"/>
                    <a:pt x="580073" y="757238"/>
                  </a:cubicBezTo>
                  <a:cubicBezTo>
                    <a:pt x="583883" y="754380"/>
                    <a:pt x="583883" y="753427"/>
                    <a:pt x="586740" y="754380"/>
                  </a:cubicBezTo>
                  <a:cubicBezTo>
                    <a:pt x="589598" y="755333"/>
                    <a:pt x="591503" y="755333"/>
                    <a:pt x="593408" y="754380"/>
                  </a:cubicBezTo>
                  <a:cubicBezTo>
                    <a:pt x="595313" y="754380"/>
                    <a:pt x="595313" y="754380"/>
                    <a:pt x="597218" y="753427"/>
                  </a:cubicBezTo>
                  <a:cubicBezTo>
                    <a:pt x="600075" y="752475"/>
                    <a:pt x="603885" y="749618"/>
                    <a:pt x="603885" y="749618"/>
                  </a:cubicBezTo>
                  <a:cubicBezTo>
                    <a:pt x="603885" y="749618"/>
                    <a:pt x="614363" y="740093"/>
                    <a:pt x="615315" y="738188"/>
                  </a:cubicBezTo>
                  <a:cubicBezTo>
                    <a:pt x="616268" y="736283"/>
                    <a:pt x="619125" y="734377"/>
                    <a:pt x="618173" y="732472"/>
                  </a:cubicBezTo>
                  <a:cubicBezTo>
                    <a:pt x="617220" y="729615"/>
                    <a:pt x="621983" y="728663"/>
                    <a:pt x="616268" y="728663"/>
                  </a:cubicBezTo>
                  <a:cubicBezTo>
                    <a:pt x="610553" y="728663"/>
                    <a:pt x="610553" y="730568"/>
                    <a:pt x="608648" y="726758"/>
                  </a:cubicBezTo>
                  <a:cubicBezTo>
                    <a:pt x="606743" y="722947"/>
                    <a:pt x="604838" y="722947"/>
                    <a:pt x="604838" y="720090"/>
                  </a:cubicBezTo>
                  <a:cubicBezTo>
                    <a:pt x="605790" y="717233"/>
                    <a:pt x="606743" y="715327"/>
                    <a:pt x="608648" y="713422"/>
                  </a:cubicBezTo>
                  <a:cubicBezTo>
                    <a:pt x="611505" y="711518"/>
                    <a:pt x="613410" y="711518"/>
                    <a:pt x="614363" y="709613"/>
                  </a:cubicBezTo>
                  <a:cubicBezTo>
                    <a:pt x="615315" y="707708"/>
                    <a:pt x="615315" y="705802"/>
                    <a:pt x="616268" y="703897"/>
                  </a:cubicBezTo>
                  <a:cubicBezTo>
                    <a:pt x="618173" y="701040"/>
                    <a:pt x="620078" y="699135"/>
                    <a:pt x="621030" y="699135"/>
                  </a:cubicBezTo>
                  <a:cubicBezTo>
                    <a:pt x="621983" y="699135"/>
                    <a:pt x="626745" y="698183"/>
                    <a:pt x="626745" y="698183"/>
                  </a:cubicBezTo>
                  <a:lnTo>
                    <a:pt x="622935" y="707708"/>
                  </a:lnTo>
                  <a:cubicBezTo>
                    <a:pt x="622935" y="707708"/>
                    <a:pt x="623888" y="713422"/>
                    <a:pt x="624840" y="714375"/>
                  </a:cubicBezTo>
                  <a:cubicBezTo>
                    <a:pt x="625793" y="715327"/>
                    <a:pt x="628650" y="716280"/>
                    <a:pt x="630555" y="714375"/>
                  </a:cubicBezTo>
                  <a:cubicBezTo>
                    <a:pt x="632460" y="712470"/>
                    <a:pt x="634365" y="709613"/>
                    <a:pt x="634365" y="709613"/>
                  </a:cubicBezTo>
                  <a:cubicBezTo>
                    <a:pt x="634365" y="709613"/>
                    <a:pt x="637223" y="707708"/>
                    <a:pt x="638175" y="708660"/>
                  </a:cubicBezTo>
                  <a:cubicBezTo>
                    <a:pt x="639128" y="708660"/>
                    <a:pt x="646748" y="709613"/>
                    <a:pt x="646748" y="709613"/>
                  </a:cubicBezTo>
                  <a:cubicBezTo>
                    <a:pt x="646748" y="709613"/>
                    <a:pt x="650558" y="706755"/>
                    <a:pt x="651510" y="708660"/>
                  </a:cubicBezTo>
                  <a:cubicBezTo>
                    <a:pt x="652463" y="710565"/>
                    <a:pt x="658178" y="707708"/>
                    <a:pt x="659130" y="707708"/>
                  </a:cubicBezTo>
                  <a:cubicBezTo>
                    <a:pt x="660083" y="707708"/>
                    <a:pt x="660083" y="703897"/>
                    <a:pt x="661988" y="704850"/>
                  </a:cubicBezTo>
                  <a:cubicBezTo>
                    <a:pt x="664845" y="705802"/>
                    <a:pt x="665798" y="707708"/>
                    <a:pt x="666750" y="710565"/>
                  </a:cubicBezTo>
                  <a:cubicBezTo>
                    <a:pt x="667703" y="714375"/>
                    <a:pt x="672465" y="713422"/>
                    <a:pt x="673418" y="715327"/>
                  </a:cubicBezTo>
                  <a:cubicBezTo>
                    <a:pt x="674370" y="717233"/>
                    <a:pt x="676275" y="717233"/>
                    <a:pt x="677228" y="719138"/>
                  </a:cubicBezTo>
                  <a:cubicBezTo>
                    <a:pt x="678180" y="721043"/>
                    <a:pt x="680085" y="721995"/>
                    <a:pt x="679133" y="722947"/>
                  </a:cubicBezTo>
                  <a:cubicBezTo>
                    <a:pt x="678180" y="723900"/>
                    <a:pt x="672465" y="719138"/>
                    <a:pt x="671513" y="723900"/>
                  </a:cubicBezTo>
                  <a:cubicBezTo>
                    <a:pt x="670560" y="728663"/>
                    <a:pt x="673418" y="726758"/>
                    <a:pt x="671513" y="730568"/>
                  </a:cubicBezTo>
                  <a:cubicBezTo>
                    <a:pt x="668655" y="734377"/>
                    <a:pt x="681990" y="729615"/>
                    <a:pt x="681990" y="729615"/>
                  </a:cubicBezTo>
                  <a:cubicBezTo>
                    <a:pt x="681990" y="729615"/>
                    <a:pt x="687705" y="731520"/>
                    <a:pt x="687705" y="732472"/>
                  </a:cubicBezTo>
                  <a:cubicBezTo>
                    <a:pt x="687705" y="734377"/>
                    <a:pt x="694373" y="736283"/>
                    <a:pt x="694373" y="736283"/>
                  </a:cubicBezTo>
                  <a:cubicBezTo>
                    <a:pt x="694373" y="736283"/>
                    <a:pt x="697230" y="735330"/>
                    <a:pt x="697230" y="736283"/>
                  </a:cubicBezTo>
                  <a:cubicBezTo>
                    <a:pt x="698183" y="737235"/>
                    <a:pt x="702945" y="737235"/>
                    <a:pt x="703898" y="736283"/>
                  </a:cubicBezTo>
                  <a:cubicBezTo>
                    <a:pt x="704850" y="735330"/>
                    <a:pt x="707708" y="734377"/>
                    <a:pt x="708660" y="732472"/>
                  </a:cubicBezTo>
                  <a:cubicBezTo>
                    <a:pt x="709613" y="730568"/>
                    <a:pt x="712470" y="730568"/>
                    <a:pt x="714375" y="728663"/>
                  </a:cubicBezTo>
                  <a:cubicBezTo>
                    <a:pt x="716280" y="726758"/>
                    <a:pt x="721043" y="724852"/>
                    <a:pt x="722948" y="724852"/>
                  </a:cubicBezTo>
                  <a:cubicBezTo>
                    <a:pt x="723900" y="723900"/>
                    <a:pt x="729615" y="721995"/>
                    <a:pt x="726758" y="723900"/>
                  </a:cubicBezTo>
                  <a:cubicBezTo>
                    <a:pt x="723900" y="725805"/>
                    <a:pt x="720090" y="729615"/>
                    <a:pt x="717233" y="731520"/>
                  </a:cubicBezTo>
                  <a:cubicBezTo>
                    <a:pt x="714375" y="733425"/>
                    <a:pt x="714375" y="733425"/>
                    <a:pt x="716280" y="736283"/>
                  </a:cubicBezTo>
                  <a:cubicBezTo>
                    <a:pt x="717233" y="739140"/>
                    <a:pt x="721995" y="740093"/>
                    <a:pt x="722948" y="740093"/>
                  </a:cubicBezTo>
                  <a:cubicBezTo>
                    <a:pt x="725805" y="743902"/>
                    <a:pt x="731520" y="743902"/>
                    <a:pt x="732473" y="745808"/>
                  </a:cubicBezTo>
                  <a:cubicBezTo>
                    <a:pt x="733425" y="746760"/>
                    <a:pt x="736283" y="746760"/>
                    <a:pt x="736283" y="749618"/>
                  </a:cubicBezTo>
                  <a:cubicBezTo>
                    <a:pt x="736283" y="751522"/>
                    <a:pt x="740093" y="750570"/>
                    <a:pt x="740093" y="751522"/>
                  </a:cubicBezTo>
                  <a:cubicBezTo>
                    <a:pt x="740093" y="752475"/>
                    <a:pt x="762953" y="746760"/>
                    <a:pt x="764858" y="748665"/>
                  </a:cubicBezTo>
                  <a:cubicBezTo>
                    <a:pt x="766763" y="749618"/>
                    <a:pt x="767715" y="751522"/>
                    <a:pt x="769620" y="752475"/>
                  </a:cubicBezTo>
                  <a:cubicBezTo>
                    <a:pt x="772478" y="752475"/>
                    <a:pt x="776288" y="751522"/>
                    <a:pt x="776288" y="751522"/>
                  </a:cubicBezTo>
                  <a:cubicBezTo>
                    <a:pt x="776288" y="751522"/>
                    <a:pt x="782955" y="751522"/>
                    <a:pt x="783908" y="751522"/>
                  </a:cubicBezTo>
                  <a:cubicBezTo>
                    <a:pt x="783908" y="752475"/>
                    <a:pt x="788670" y="749618"/>
                    <a:pt x="788670" y="749618"/>
                  </a:cubicBezTo>
                  <a:lnTo>
                    <a:pt x="793433" y="748665"/>
                  </a:lnTo>
                  <a:lnTo>
                    <a:pt x="800100" y="747713"/>
                  </a:lnTo>
                  <a:cubicBezTo>
                    <a:pt x="800100" y="747713"/>
                    <a:pt x="802958" y="747713"/>
                    <a:pt x="803910" y="748665"/>
                  </a:cubicBezTo>
                  <a:cubicBezTo>
                    <a:pt x="804863" y="749618"/>
                    <a:pt x="809625" y="747713"/>
                    <a:pt x="809625" y="748665"/>
                  </a:cubicBezTo>
                  <a:cubicBezTo>
                    <a:pt x="810578" y="749618"/>
                    <a:pt x="815340" y="750570"/>
                    <a:pt x="816293" y="751522"/>
                  </a:cubicBezTo>
                  <a:cubicBezTo>
                    <a:pt x="822008" y="752475"/>
                    <a:pt x="829628" y="747713"/>
                    <a:pt x="829628" y="747713"/>
                  </a:cubicBezTo>
                  <a:cubicBezTo>
                    <a:pt x="829628" y="747713"/>
                    <a:pt x="831533" y="750570"/>
                    <a:pt x="831533" y="753427"/>
                  </a:cubicBezTo>
                  <a:cubicBezTo>
                    <a:pt x="831533" y="755333"/>
                    <a:pt x="832485" y="755333"/>
                    <a:pt x="832485" y="757238"/>
                  </a:cubicBezTo>
                  <a:cubicBezTo>
                    <a:pt x="832485" y="759143"/>
                    <a:pt x="834390" y="763905"/>
                    <a:pt x="835343" y="763905"/>
                  </a:cubicBezTo>
                  <a:cubicBezTo>
                    <a:pt x="836295" y="763905"/>
                    <a:pt x="837248" y="763905"/>
                    <a:pt x="842010" y="764858"/>
                  </a:cubicBezTo>
                  <a:cubicBezTo>
                    <a:pt x="846773" y="765810"/>
                    <a:pt x="848678" y="765810"/>
                    <a:pt x="849630" y="766763"/>
                  </a:cubicBezTo>
                  <a:cubicBezTo>
                    <a:pt x="850583" y="767715"/>
                    <a:pt x="855345" y="767715"/>
                    <a:pt x="857250" y="768668"/>
                  </a:cubicBezTo>
                  <a:cubicBezTo>
                    <a:pt x="859155" y="769620"/>
                    <a:pt x="863918" y="768668"/>
                    <a:pt x="865823" y="766763"/>
                  </a:cubicBezTo>
                  <a:cubicBezTo>
                    <a:pt x="868680" y="764858"/>
                    <a:pt x="869633" y="762952"/>
                    <a:pt x="872490" y="762000"/>
                  </a:cubicBezTo>
                  <a:cubicBezTo>
                    <a:pt x="875348" y="761047"/>
                    <a:pt x="879158" y="760095"/>
                    <a:pt x="880110" y="760095"/>
                  </a:cubicBezTo>
                  <a:cubicBezTo>
                    <a:pt x="881063" y="760095"/>
                    <a:pt x="882968" y="757238"/>
                    <a:pt x="885825" y="758190"/>
                  </a:cubicBezTo>
                  <a:cubicBezTo>
                    <a:pt x="888683" y="759143"/>
                    <a:pt x="893445" y="762952"/>
                    <a:pt x="891540" y="764858"/>
                  </a:cubicBezTo>
                  <a:cubicBezTo>
                    <a:pt x="889635" y="766763"/>
                    <a:pt x="887730" y="765810"/>
                    <a:pt x="884873" y="767715"/>
                  </a:cubicBezTo>
                  <a:cubicBezTo>
                    <a:pt x="882015" y="768668"/>
                    <a:pt x="880110" y="767715"/>
                    <a:pt x="878205" y="770572"/>
                  </a:cubicBezTo>
                  <a:cubicBezTo>
                    <a:pt x="876300" y="773430"/>
                    <a:pt x="875348" y="772477"/>
                    <a:pt x="877253" y="775335"/>
                  </a:cubicBezTo>
                  <a:cubicBezTo>
                    <a:pt x="879158" y="778193"/>
                    <a:pt x="902970" y="786765"/>
                    <a:pt x="903923" y="788670"/>
                  </a:cubicBezTo>
                  <a:cubicBezTo>
                    <a:pt x="905828" y="790575"/>
                    <a:pt x="906780" y="792480"/>
                    <a:pt x="909638" y="792480"/>
                  </a:cubicBezTo>
                  <a:cubicBezTo>
                    <a:pt x="911543" y="792480"/>
                    <a:pt x="912495" y="789622"/>
                    <a:pt x="915353" y="792480"/>
                  </a:cubicBezTo>
                  <a:cubicBezTo>
                    <a:pt x="918210" y="794385"/>
                    <a:pt x="921068" y="795338"/>
                    <a:pt x="922020" y="797243"/>
                  </a:cubicBezTo>
                  <a:cubicBezTo>
                    <a:pt x="922973" y="800100"/>
                    <a:pt x="927735" y="798195"/>
                    <a:pt x="927735" y="801052"/>
                  </a:cubicBezTo>
                  <a:cubicBezTo>
                    <a:pt x="928688" y="803910"/>
                    <a:pt x="934403" y="803910"/>
                    <a:pt x="934403" y="806768"/>
                  </a:cubicBezTo>
                  <a:cubicBezTo>
                    <a:pt x="934403" y="809625"/>
                    <a:pt x="936308" y="811530"/>
                    <a:pt x="937260" y="812483"/>
                  </a:cubicBezTo>
                  <a:cubicBezTo>
                    <a:pt x="939165" y="813435"/>
                    <a:pt x="942023" y="813435"/>
                    <a:pt x="943928" y="815340"/>
                  </a:cubicBezTo>
                  <a:cubicBezTo>
                    <a:pt x="945833" y="816293"/>
                    <a:pt x="949643" y="816293"/>
                    <a:pt x="949643" y="818197"/>
                  </a:cubicBezTo>
                  <a:cubicBezTo>
                    <a:pt x="949643" y="821055"/>
                    <a:pt x="951548" y="820102"/>
                    <a:pt x="951548" y="822960"/>
                  </a:cubicBezTo>
                  <a:cubicBezTo>
                    <a:pt x="952500" y="825818"/>
                    <a:pt x="955358" y="823913"/>
                    <a:pt x="957263" y="825818"/>
                  </a:cubicBezTo>
                  <a:cubicBezTo>
                    <a:pt x="959168" y="827722"/>
                    <a:pt x="959168" y="824865"/>
                    <a:pt x="961073" y="827722"/>
                  </a:cubicBezTo>
                  <a:cubicBezTo>
                    <a:pt x="963930" y="830580"/>
                    <a:pt x="958215" y="833438"/>
                    <a:pt x="966788" y="832485"/>
                  </a:cubicBezTo>
                  <a:cubicBezTo>
                    <a:pt x="975360" y="831533"/>
                    <a:pt x="975360" y="831533"/>
                    <a:pt x="978218" y="830580"/>
                  </a:cubicBezTo>
                  <a:cubicBezTo>
                    <a:pt x="981075" y="829627"/>
                    <a:pt x="979170" y="828675"/>
                    <a:pt x="983933" y="828675"/>
                  </a:cubicBezTo>
                  <a:cubicBezTo>
                    <a:pt x="988695" y="828675"/>
                    <a:pt x="984885" y="820102"/>
                    <a:pt x="986790" y="820102"/>
                  </a:cubicBezTo>
                  <a:cubicBezTo>
                    <a:pt x="988695" y="820102"/>
                    <a:pt x="995363" y="823913"/>
                    <a:pt x="993458" y="819150"/>
                  </a:cubicBezTo>
                  <a:cubicBezTo>
                    <a:pt x="991553" y="814388"/>
                    <a:pt x="989648" y="813435"/>
                    <a:pt x="990600" y="812483"/>
                  </a:cubicBezTo>
                  <a:cubicBezTo>
                    <a:pt x="990600" y="810577"/>
                    <a:pt x="994410" y="807720"/>
                    <a:pt x="994410" y="807720"/>
                  </a:cubicBezTo>
                  <a:cubicBezTo>
                    <a:pt x="994410" y="807720"/>
                    <a:pt x="1000125" y="815340"/>
                    <a:pt x="1000125" y="817245"/>
                  </a:cubicBezTo>
                  <a:cubicBezTo>
                    <a:pt x="1000125" y="819150"/>
                    <a:pt x="999173" y="822960"/>
                    <a:pt x="1000125" y="823913"/>
                  </a:cubicBezTo>
                  <a:cubicBezTo>
                    <a:pt x="1000125" y="824865"/>
                    <a:pt x="1002030" y="823913"/>
                    <a:pt x="1003935" y="824865"/>
                  </a:cubicBezTo>
                  <a:cubicBezTo>
                    <a:pt x="1004888" y="826770"/>
                    <a:pt x="1015365" y="828675"/>
                    <a:pt x="1015365" y="828675"/>
                  </a:cubicBezTo>
                  <a:cubicBezTo>
                    <a:pt x="1015365" y="828675"/>
                    <a:pt x="1022985" y="829627"/>
                    <a:pt x="1022985" y="828675"/>
                  </a:cubicBezTo>
                  <a:cubicBezTo>
                    <a:pt x="1024890" y="824865"/>
                    <a:pt x="1024890" y="818197"/>
                    <a:pt x="1022985" y="817245"/>
                  </a:cubicBezTo>
                  <a:cubicBezTo>
                    <a:pt x="1021080" y="816293"/>
                    <a:pt x="1022033" y="813435"/>
                    <a:pt x="1022033" y="809625"/>
                  </a:cubicBezTo>
                  <a:cubicBezTo>
                    <a:pt x="1021080" y="806768"/>
                    <a:pt x="1024890" y="800100"/>
                    <a:pt x="1025843" y="803910"/>
                  </a:cubicBezTo>
                  <a:cubicBezTo>
                    <a:pt x="1026795" y="808672"/>
                    <a:pt x="1029653" y="813435"/>
                    <a:pt x="1029653" y="817245"/>
                  </a:cubicBezTo>
                  <a:cubicBezTo>
                    <a:pt x="1029653" y="820102"/>
                    <a:pt x="1034415" y="823913"/>
                    <a:pt x="1033463" y="825818"/>
                  </a:cubicBezTo>
                  <a:cubicBezTo>
                    <a:pt x="1032510" y="828675"/>
                    <a:pt x="1038225" y="829627"/>
                    <a:pt x="1040130" y="831533"/>
                  </a:cubicBezTo>
                  <a:cubicBezTo>
                    <a:pt x="1041083" y="832485"/>
                    <a:pt x="1042035" y="831533"/>
                    <a:pt x="1044893" y="834390"/>
                  </a:cubicBezTo>
                  <a:cubicBezTo>
                    <a:pt x="1047750" y="837247"/>
                    <a:pt x="1054418" y="837247"/>
                    <a:pt x="1055370" y="838200"/>
                  </a:cubicBezTo>
                  <a:cubicBezTo>
                    <a:pt x="1056323" y="840105"/>
                    <a:pt x="1065848" y="842010"/>
                    <a:pt x="1065848" y="842010"/>
                  </a:cubicBezTo>
                  <a:cubicBezTo>
                    <a:pt x="1065848" y="842010"/>
                    <a:pt x="1072515" y="845820"/>
                    <a:pt x="1072515" y="847725"/>
                  </a:cubicBezTo>
                  <a:cubicBezTo>
                    <a:pt x="1072515" y="849630"/>
                    <a:pt x="1071563" y="854393"/>
                    <a:pt x="1071563" y="855345"/>
                  </a:cubicBezTo>
                  <a:cubicBezTo>
                    <a:pt x="1070610" y="856297"/>
                    <a:pt x="1079183" y="855345"/>
                    <a:pt x="1079183" y="857250"/>
                  </a:cubicBezTo>
                  <a:cubicBezTo>
                    <a:pt x="1079183" y="859155"/>
                    <a:pt x="1079183" y="861060"/>
                    <a:pt x="1077278" y="863918"/>
                  </a:cubicBezTo>
                  <a:cubicBezTo>
                    <a:pt x="1075373" y="867727"/>
                    <a:pt x="1080135" y="867727"/>
                    <a:pt x="1081088" y="869633"/>
                  </a:cubicBezTo>
                  <a:cubicBezTo>
                    <a:pt x="1082040" y="871538"/>
                    <a:pt x="1088708" y="874395"/>
                    <a:pt x="1086803" y="876300"/>
                  </a:cubicBezTo>
                  <a:cubicBezTo>
                    <a:pt x="1084898" y="878205"/>
                    <a:pt x="1082993" y="879158"/>
                    <a:pt x="1082993" y="881063"/>
                  </a:cubicBezTo>
                  <a:cubicBezTo>
                    <a:pt x="1082993" y="882968"/>
                    <a:pt x="1085850" y="883920"/>
                    <a:pt x="1087755" y="885825"/>
                  </a:cubicBezTo>
                  <a:cubicBezTo>
                    <a:pt x="1088708" y="887730"/>
                    <a:pt x="1097280" y="890588"/>
                    <a:pt x="1097280" y="890588"/>
                  </a:cubicBezTo>
                  <a:cubicBezTo>
                    <a:pt x="1097280" y="890588"/>
                    <a:pt x="1102043" y="893445"/>
                    <a:pt x="1102043" y="894397"/>
                  </a:cubicBezTo>
                  <a:cubicBezTo>
                    <a:pt x="1102043" y="895350"/>
                    <a:pt x="1104900" y="900113"/>
                    <a:pt x="1104900" y="902018"/>
                  </a:cubicBezTo>
                  <a:cubicBezTo>
                    <a:pt x="1104900" y="902970"/>
                    <a:pt x="1111568" y="905827"/>
                    <a:pt x="1111568" y="907733"/>
                  </a:cubicBezTo>
                  <a:cubicBezTo>
                    <a:pt x="1111568" y="909638"/>
                    <a:pt x="1115378" y="913447"/>
                    <a:pt x="1117283" y="914400"/>
                  </a:cubicBezTo>
                  <a:cubicBezTo>
                    <a:pt x="1119188" y="916305"/>
                    <a:pt x="1122998" y="917258"/>
                    <a:pt x="1122998" y="920115"/>
                  </a:cubicBezTo>
                  <a:cubicBezTo>
                    <a:pt x="1123950" y="924877"/>
                    <a:pt x="1127760" y="924877"/>
                    <a:pt x="1129665" y="925830"/>
                  </a:cubicBezTo>
                  <a:cubicBezTo>
                    <a:pt x="1131570" y="926783"/>
                    <a:pt x="1136333" y="926783"/>
                    <a:pt x="1135380" y="928688"/>
                  </a:cubicBezTo>
                  <a:cubicBezTo>
                    <a:pt x="1134428" y="930593"/>
                    <a:pt x="1130618" y="930593"/>
                    <a:pt x="1128713" y="931545"/>
                  </a:cubicBezTo>
                  <a:cubicBezTo>
                    <a:pt x="1126808" y="932497"/>
                    <a:pt x="1126808" y="932497"/>
                    <a:pt x="1125855" y="935355"/>
                  </a:cubicBezTo>
                  <a:cubicBezTo>
                    <a:pt x="1124903" y="938213"/>
                    <a:pt x="1126808" y="938213"/>
                    <a:pt x="1124903" y="940118"/>
                  </a:cubicBezTo>
                  <a:cubicBezTo>
                    <a:pt x="1122998" y="942022"/>
                    <a:pt x="1137285" y="941070"/>
                    <a:pt x="1138238" y="940118"/>
                  </a:cubicBezTo>
                  <a:cubicBezTo>
                    <a:pt x="1139190" y="940118"/>
                    <a:pt x="1142048" y="937260"/>
                    <a:pt x="1143953" y="937260"/>
                  </a:cubicBezTo>
                  <a:cubicBezTo>
                    <a:pt x="1145858" y="937260"/>
                    <a:pt x="1151573" y="936308"/>
                    <a:pt x="1151573" y="938213"/>
                  </a:cubicBezTo>
                  <a:cubicBezTo>
                    <a:pt x="1152525" y="940118"/>
                    <a:pt x="1154430" y="941070"/>
                    <a:pt x="1155383" y="943927"/>
                  </a:cubicBezTo>
                  <a:cubicBezTo>
                    <a:pt x="1156335" y="946785"/>
                    <a:pt x="1162050" y="950595"/>
                    <a:pt x="1159193" y="952500"/>
                  </a:cubicBezTo>
                  <a:cubicBezTo>
                    <a:pt x="1156335" y="954405"/>
                    <a:pt x="1155383" y="954405"/>
                    <a:pt x="1153478" y="956310"/>
                  </a:cubicBezTo>
                  <a:cubicBezTo>
                    <a:pt x="1152525" y="958215"/>
                    <a:pt x="1151573" y="959168"/>
                    <a:pt x="1152525" y="961072"/>
                  </a:cubicBezTo>
                  <a:cubicBezTo>
                    <a:pt x="1153478" y="962977"/>
                    <a:pt x="1158240" y="963930"/>
                    <a:pt x="1160145" y="964883"/>
                  </a:cubicBezTo>
                  <a:cubicBezTo>
                    <a:pt x="1162050" y="965835"/>
                    <a:pt x="1164908" y="968693"/>
                    <a:pt x="1163955" y="970597"/>
                  </a:cubicBezTo>
                  <a:cubicBezTo>
                    <a:pt x="1163003" y="972502"/>
                    <a:pt x="1163955" y="972502"/>
                    <a:pt x="1161098" y="974408"/>
                  </a:cubicBezTo>
                  <a:cubicBezTo>
                    <a:pt x="1158240" y="975360"/>
                    <a:pt x="1157288" y="975360"/>
                    <a:pt x="1157288" y="978218"/>
                  </a:cubicBezTo>
                  <a:cubicBezTo>
                    <a:pt x="1157288" y="981075"/>
                    <a:pt x="1157288" y="977265"/>
                    <a:pt x="1157288" y="981075"/>
                  </a:cubicBezTo>
                  <a:cubicBezTo>
                    <a:pt x="1157288" y="984885"/>
                    <a:pt x="1160145" y="988695"/>
                    <a:pt x="1161098" y="989647"/>
                  </a:cubicBezTo>
                  <a:cubicBezTo>
                    <a:pt x="1162050" y="990600"/>
                    <a:pt x="1166813" y="987743"/>
                    <a:pt x="1166813" y="989647"/>
                  </a:cubicBezTo>
                  <a:cubicBezTo>
                    <a:pt x="1166813" y="991552"/>
                    <a:pt x="1169670" y="995363"/>
                    <a:pt x="1166813" y="998220"/>
                  </a:cubicBezTo>
                  <a:cubicBezTo>
                    <a:pt x="1163955" y="1001077"/>
                    <a:pt x="1163955" y="1001077"/>
                    <a:pt x="1163003" y="1002983"/>
                  </a:cubicBezTo>
                  <a:cubicBezTo>
                    <a:pt x="1162050" y="1004888"/>
                    <a:pt x="1168718" y="1007745"/>
                    <a:pt x="1167765" y="1009650"/>
                  </a:cubicBezTo>
                  <a:cubicBezTo>
                    <a:pt x="1166813" y="1011555"/>
                    <a:pt x="1170623" y="1012508"/>
                    <a:pt x="1170623" y="1012508"/>
                  </a:cubicBezTo>
                  <a:lnTo>
                    <a:pt x="1171575" y="1012508"/>
                  </a:lnTo>
                  <a:lnTo>
                    <a:pt x="1171575" y="1012508"/>
                  </a:lnTo>
                  <a:lnTo>
                    <a:pt x="1178243" y="1009650"/>
                  </a:lnTo>
                  <a:cubicBezTo>
                    <a:pt x="1178243" y="1009650"/>
                    <a:pt x="1182053" y="1009650"/>
                    <a:pt x="1183005" y="1009650"/>
                  </a:cubicBezTo>
                  <a:cubicBezTo>
                    <a:pt x="1183005" y="1009650"/>
                    <a:pt x="1183958" y="1009650"/>
                    <a:pt x="1184910" y="1008697"/>
                  </a:cubicBezTo>
                  <a:cubicBezTo>
                    <a:pt x="1184910" y="1008697"/>
                    <a:pt x="1185863" y="1008697"/>
                    <a:pt x="1185863" y="1008697"/>
                  </a:cubicBezTo>
                  <a:cubicBezTo>
                    <a:pt x="1186815" y="1008697"/>
                    <a:pt x="1187768" y="1007745"/>
                    <a:pt x="1187768" y="1008697"/>
                  </a:cubicBezTo>
                  <a:cubicBezTo>
                    <a:pt x="1187768" y="1009650"/>
                    <a:pt x="1190625" y="1011555"/>
                    <a:pt x="1190625" y="1012508"/>
                  </a:cubicBezTo>
                  <a:cubicBezTo>
                    <a:pt x="1190625" y="1014413"/>
                    <a:pt x="1187768" y="1018222"/>
                    <a:pt x="1183958" y="1020127"/>
                  </a:cubicBezTo>
                  <a:cubicBezTo>
                    <a:pt x="1181100" y="1021080"/>
                    <a:pt x="1179195" y="1019175"/>
                    <a:pt x="1178243" y="1020127"/>
                  </a:cubicBezTo>
                  <a:cubicBezTo>
                    <a:pt x="1177290" y="1020127"/>
                    <a:pt x="1177290" y="1020127"/>
                    <a:pt x="1176338" y="1021080"/>
                  </a:cubicBezTo>
                  <a:cubicBezTo>
                    <a:pt x="1175385" y="1023938"/>
                    <a:pt x="1177290" y="1022985"/>
                    <a:pt x="1176338" y="1026795"/>
                  </a:cubicBezTo>
                  <a:cubicBezTo>
                    <a:pt x="1176338" y="1030605"/>
                    <a:pt x="1173480" y="1029652"/>
                    <a:pt x="1176338" y="1030605"/>
                  </a:cubicBezTo>
                  <a:cubicBezTo>
                    <a:pt x="1178243" y="1031558"/>
                    <a:pt x="1186815" y="1030605"/>
                    <a:pt x="1186815" y="1030605"/>
                  </a:cubicBezTo>
                  <a:cubicBezTo>
                    <a:pt x="1186815" y="1031558"/>
                    <a:pt x="1190625" y="1029652"/>
                    <a:pt x="1190625" y="1032510"/>
                  </a:cubicBezTo>
                  <a:cubicBezTo>
                    <a:pt x="1190625" y="1035368"/>
                    <a:pt x="1194435" y="1039177"/>
                    <a:pt x="1195388" y="1040130"/>
                  </a:cubicBezTo>
                  <a:cubicBezTo>
                    <a:pt x="1195388" y="1041083"/>
                    <a:pt x="1199198" y="1044893"/>
                    <a:pt x="1199198" y="1044893"/>
                  </a:cubicBezTo>
                  <a:cubicBezTo>
                    <a:pt x="1199198" y="1044893"/>
                    <a:pt x="1199198" y="1044893"/>
                    <a:pt x="1200150" y="1044893"/>
                  </a:cubicBezTo>
                  <a:cubicBezTo>
                    <a:pt x="1200150" y="1044893"/>
                    <a:pt x="1200150" y="1044893"/>
                    <a:pt x="1200150" y="1044893"/>
                  </a:cubicBezTo>
                  <a:cubicBezTo>
                    <a:pt x="1205865" y="1042988"/>
                    <a:pt x="1210628" y="1033463"/>
                    <a:pt x="1212533" y="1032510"/>
                  </a:cubicBezTo>
                  <a:cubicBezTo>
                    <a:pt x="1213485" y="1031558"/>
                    <a:pt x="1214438" y="1030605"/>
                    <a:pt x="1215390" y="1029652"/>
                  </a:cubicBezTo>
                  <a:cubicBezTo>
                    <a:pt x="1215390" y="1029652"/>
                    <a:pt x="1216343" y="1029652"/>
                    <a:pt x="1216343" y="1030605"/>
                  </a:cubicBezTo>
                  <a:cubicBezTo>
                    <a:pt x="1217295" y="1032510"/>
                    <a:pt x="1222058" y="1037272"/>
                    <a:pt x="1220153" y="1039177"/>
                  </a:cubicBezTo>
                  <a:cubicBezTo>
                    <a:pt x="1219200" y="1041083"/>
                    <a:pt x="1219200" y="1040130"/>
                    <a:pt x="1217295" y="1043940"/>
                  </a:cubicBezTo>
                  <a:cubicBezTo>
                    <a:pt x="1215390" y="1046797"/>
                    <a:pt x="1223010" y="1048702"/>
                    <a:pt x="1222058" y="1050608"/>
                  </a:cubicBezTo>
                  <a:cubicBezTo>
                    <a:pt x="1222058" y="1052513"/>
                    <a:pt x="1221105" y="1057275"/>
                    <a:pt x="1221105" y="1058227"/>
                  </a:cubicBezTo>
                  <a:cubicBezTo>
                    <a:pt x="1221105" y="1059180"/>
                    <a:pt x="1226820" y="1061085"/>
                    <a:pt x="1227773" y="1062038"/>
                  </a:cubicBezTo>
                  <a:cubicBezTo>
                    <a:pt x="1228725" y="1062990"/>
                    <a:pt x="1233488" y="1074420"/>
                    <a:pt x="1235393" y="1074420"/>
                  </a:cubicBezTo>
                  <a:cubicBezTo>
                    <a:pt x="1237298" y="1074420"/>
                    <a:pt x="1241108" y="1072515"/>
                    <a:pt x="1240155" y="1076325"/>
                  </a:cubicBezTo>
                  <a:cubicBezTo>
                    <a:pt x="1240155" y="1080135"/>
                    <a:pt x="1239203" y="1082040"/>
                    <a:pt x="1240155" y="1083945"/>
                  </a:cubicBezTo>
                  <a:cubicBezTo>
                    <a:pt x="1241108" y="1085850"/>
                    <a:pt x="1244918" y="1087755"/>
                    <a:pt x="1244918" y="1087755"/>
                  </a:cubicBezTo>
                  <a:cubicBezTo>
                    <a:pt x="1244918" y="1087755"/>
                    <a:pt x="1248728" y="1088708"/>
                    <a:pt x="1248728" y="1089660"/>
                  </a:cubicBezTo>
                  <a:cubicBezTo>
                    <a:pt x="1248728" y="1090613"/>
                    <a:pt x="1254443" y="1091565"/>
                    <a:pt x="1254443" y="1092518"/>
                  </a:cubicBezTo>
                  <a:cubicBezTo>
                    <a:pt x="1254443" y="1093470"/>
                    <a:pt x="1254443" y="1093470"/>
                    <a:pt x="1254443" y="1093470"/>
                  </a:cubicBezTo>
                  <a:lnTo>
                    <a:pt x="1262063" y="1091565"/>
                  </a:lnTo>
                  <a:cubicBezTo>
                    <a:pt x="1262063" y="1091565"/>
                    <a:pt x="1262063" y="1091565"/>
                    <a:pt x="1262063" y="1091565"/>
                  </a:cubicBezTo>
                  <a:lnTo>
                    <a:pt x="1263015" y="1091565"/>
                  </a:lnTo>
                  <a:cubicBezTo>
                    <a:pt x="1263015" y="1091565"/>
                    <a:pt x="1264920" y="1089660"/>
                    <a:pt x="1265873" y="1088708"/>
                  </a:cubicBezTo>
                  <a:cubicBezTo>
                    <a:pt x="1265873" y="1088708"/>
                    <a:pt x="1266825" y="1088708"/>
                    <a:pt x="1266825" y="1088708"/>
                  </a:cubicBezTo>
                  <a:cubicBezTo>
                    <a:pt x="1268730" y="1088708"/>
                    <a:pt x="1271588" y="1088708"/>
                    <a:pt x="1272540" y="1090613"/>
                  </a:cubicBezTo>
                  <a:cubicBezTo>
                    <a:pt x="1273493" y="1091565"/>
                    <a:pt x="1278255" y="1095375"/>
                    <a:pt x="1275398" y="1097280"/>
                  </a:cubicBezTo>
                  <a:cubicBezTo>
                    <a:pt x="1275398" y="1097280"/>
                    <a:pt x="1274445" y="1097280"/>
                    <a:pt x="1274445" y="1097280"/>
                  </a:cubicBezTo>
                  <a:cubicBezTo>
                    <a:pt x="1271588" y="1098233"/>
                    <a:pt x="1265873" y="1097280"/>
                    <a:pt x="1264920" y="1098233"/>
                  </a:cubicBezTo>
                  <a:cubicBezTo>
                    <a:pt x="1264920" y="1098233"/>
                    <a:pt x="1264920" y="1098233"/>
                    <a:pt x="1264920" y="1098233"/>
                  </a:cubicBezTo>
                  <a:cubicBezTo>
                    <a:pt x="1264920" y="1098233"/>
                    <a:pt x="1264920" y="1098233"/>
                    <a:pt x="1263968" y="1098233"/>
                  </a:cubicBezTo>
                  <a:cubicBezTo>
                    <a:pt x="1262063" y="1099185"/>
                    <a:pt x="1261110" y="1100138"/>
                    <a:pt x="1260158" y="1102043"/>
                  </a:cubicBezTo>
                  <a:cubicBezTo>
                    <a:pt x="1259205" y="1103948"/>
                    <a:pt x="1254443" y="1103948"/>
                    <a:pt x="1253490" y="1105852"/>
                  </a:cubicBezTo>
                  <a:cubicBezTo>
                    <a:pt x="1250633" y="1111568"/>
                    <a:pt x="1251585" y="1114425"/>
                    <a:pt x="1251585" y="1116330"/>
                  </a:cubicBezTo>
                  <a:cubicBezTo>
                    <a:pt x="1251585" y="1119188"/>
                    <a:pt x="1250633" y="1122998"/>
                    <a:pt x="1252538" y="1122045"/>
                  </a:cubicBezTo>
                  <a:cubicBezTo>
                    <a:pt x="1252538" y="1122045"/>
                    <a:pt x="1252538" y="1122045"/>
                    <a:pt x="1253490" y="1122045"/>
                  </a:cubicBezTo>
                  <a:cubicBezTo>
                    <a:pt x="1253490" y="1122045"/>
                    <a:pt x="1253490" y="1122045"/>
                    <a:pt x="1253490" y="1122045"/>
                  </a:cubicBezTo>
                  <a:cubicBezTo>
                    <a:pt x="1254443" y="1122045"/>
                    <a:pt x="1259205" y="1119188"/>
                    <a:pt x="1261110" y="1119188"/>
                  </a:cubicBezTo>
                  <a:cubicBezTo>
                    <a:pt x="1262063" y="1119188"/>
                    <a:pt x="1264920" y="1119188"/>
                    <a:pt x="1263015" y="1122045"/>
                  </a:cubicBezTo>
                  <a:cubicBezTo>
                    <a:pt x="1261110" y="1124902"/>
                    <a:pt x="1260158" y="1125855"/>
                    <a:pt x="1258253" y="1126808"/>
                  </a:cubicBezTo>
                  <a:cubicBezTo>
                    <a:pt x="1256348" y="1128713"/>
                    <a:pt x="1255395" y="1126808"/>
                    <a:pt x="1254443" y="1130618"/>
                  </a:cubicBezTo>
                  <a:cubicBezTo>
                    <a:pt x="1253490" y="1133475"/>
                    <a:pt x="1254443" y="1135380"/>
                    <a:pt x="1254443" y="1138238"/>
                  </a:cubicBezTo>
                  <a:cubicBezTo>
                    <a:pt x="1254443" y="1140143"/>
                    <a:pt x="1258253" y="1143000"/>
                    <a:pt x="1261110" y="1145858"/>
                  </a:cubicBezTo>
                  <a:cubicBezTo>
                    <a:pt x="1263015" y="1148715"/>
                    <a:pt x="1267778" y="1150620"/>
                    <a:pt x="1268730" y="1149668"/>
                  </a:cubicBezTo>
                  <a:cubicBezTo>
                    <a:pt x="1268730" y="1149668"/>
                    <a:pt x="1268730" y="1149668"/>
                    <a:pt x="1268730" y="1149668"/>
                  </a:cubicBezTo>
                  <a:cubicBezTo>
                    <a:pt x="1268730" y="1149668"/>
                    <a:pt x="1268730" y="1149668"/>
                    <a:pt x="1268730" y="1149668"/>
                  </a:cubicBezTo>
                  <a:cubicBezTo>
                    <a:pt x="1268730" y="1149668"/>
                    <a:pt x="1269683" y="1148715"/>
                    <a:pt x="1270635" y="1148715"/>
                  </a:cubicBezTo>
                  <a:cubicBezTo>
                    <a:pt x="1271588" y="1148715"/>
                    <a:pt x="1272540" y="1148715"/>
                    <a:pt x="1272540" y="1148715"/>
                  </a:cubicBezTo>
                  <a:cubicBezTo>
                    <a:pt x="1273493" y="1150620"/>
                    <a:pt x="1278255" y="1152525"/>
                    <a:pt x="1278255" y="1152525"/>
                  </a:cubicBezTo>
                  <a:cubicBezTo>
                    <a:pt x="1278255" y="1152525"/>
                    <a:pt x="1278255" y="1152525"/>
                    <a:pt x="1279208" y="1152525"/>
                  </a:cubicBezTo>
                  <a:cubicBezTo>
                    <a:pt x="1279208" y="1152525"/>
                    <a:pt x="1279208" y="1152525"/>
                    <a:pt x="1279208" y="1152525"/>
                  </a:cubicBezTo>
                  <a:cubicBezTo>
                    <a:pt x="1279208" y="1152525"/>
                    <a:pt x="1284923" y="1148715"/>
                    <a:pt x="1285875" y="1148715"/>
                  </a:cubicBezTo>
                  <a:cubicBezTo>
                    <a:pt x="1287780" y="1147763"/>
                    <a:pt x="1290638" y="1147763"/>
                    <a:pt x="1290638" y="1149668"/>
                  </a:cubicBezTo>
                  <a:cubicBezTo>
                    <a:pt x="1290638" y="1151573"/>
                    <a:pt x="1296353" y="1149668"/>
                    <a:pt x="1296353" y="1152525"/>
                  </a:cubicBezTo>
                  <a:cubicBezTo>
                    <a:pt x="1296353" y="1155383"/>
                    <a:pt x="1298258" y="1157288"/>
                    <a:pt x="1296353" y="1159193"/>
                  </a:cubicBezTo>
                  <a:cubicBezTo>
                    <a:pt x="1294448" y="1161098"/>
                    <a:pt x="1293495" y="1162050"/>
                    <a:pt x="1295400" y="1162050"/>
                  </a:cubicBezTo>
                  <a:cubicBezTo>
                    <a:pt x="1297305" y="1163002"/>
                    <a:pt x="1304925" y="1163002"/>
                    <a:pt x="1304925" y="1164908"/>
                  </a:cubicBezTo>
                  <a:cubicBezTo>
                    <a:pt x="1304925" y="1165860"/>
                    <a:pt x="1308735" y="1165860"/>
                    <a:pt x="1308735" y="1165860"/>
                  </a:cubicBezTo>
                  <a:cubicBezTo>
                    <a:pt x="1314450" y="1167765"/>
                    <a:pt x="1332548" y="1164908"/>
                    <a:pt x="1335405" y="1164908"/>
                  </a:cubicBezTo>
                  <a:cubicBezTo>
                    <a:pt x="1335405" y="1164908"/>
                    <a:pt x="1335405" y="1164908"/>
                    <a:pt x="1335405" y="1164908"/>
                  </a:cubicBezTo>
                  <a:cubicBezTo>
                    <a:pt x="1335405" y="1164908"/>
                    <a:pt x="1335405" y="1164908"/>
                    <a:pt x="1335405" y="1164908"/>
                  </a:cubicBezTo>
                  <a:cubicBezTo>
                    <a:pt x="1336358" y="1164908"/>
                    <a:pt x="1337310" y="1163955"/>
                    <a:pt x="1338263" y="1163002"/>
                  </a:cubicBezTo>
                  <a:cubicBezTo>
                    <a:pt x="1339215" y="1163002"/>
                    <a:pt x="1339215" y="1163002"/>
                    <a:pt x="1339215" y="1163955"/>
                  </a:cubicBezTo>
                  <a:cubicBezTo>
                    <a:pt x="1339215" y="1165860"/>
                    <a:pt x="1338263" y="1166813"/>
                    <a:pt x="1336358" y="1170623"/>
                  </a:cubicBezTo>
                  <a:cubicBezTo>
                    <a:pt x="1334453" y="1174433"/>
                    <a:pt x="1333500" y="1173480"/>
                    <a:pt x="1336358" y="1176338"/>
                  </a:cubicBezTo>
                  <a:cubicBezTo>
                    <a:pt x="1338263" y="1179195"/>
                    <a:pt x="1342073" y="1180148"/>
                    <a:pt x="1343025" y="1179195"/>
                  </a:cubicBezTo>
                  <a:cubicBezTo>
                    <a:pt x="1343025" y="1179195"/>
                    <a:pt x="1343025" y="1179195"/>
                    <a:pt x="1343025" y="1179195"/>
                  </a:cubicBezTo>
                  <a:cubicBezTo>
                    <a:pt x="1343025" y="1179195"/>
                    <a:pt x="1343025" y="1179195"/>
                    <a:pt x="1343025" y="1179195"/>
                  </a:cubicBezTo>
                  <a:cubicBezTo>
                    <a:pt x="1343025" y="1179195"/>
                    <a:pt x="1343025" y="1179195"/>
                    <a:pt x="1343978" y="1179195"/>
                  </a:cubicBezTo>
                  <a:cubicBezTo>
                    <a:pt x="1344930" y="1179195"/>
                    <a:pt x="1346835" y="1179195"/>
                    <a:pt x="1346835" y="1180148"/>
                  </a:cubicBezTo>
                  <a:cubicBezTo>
                    <a:pt x="1346835" y="1182052"/>
                    <a:pt x="1345883" y="1186815"/>
                    <a:pt x="1345883" y="1188720"/>
                  </a:cubicBezTo>
                  <a:cubicBezTo>
                    <a:pt x="1345883" y="1190625"/>
                    <a:pt x="1346835" y="1191577"/>
                    <a:pt x="1347788" y="1192530"/>
                  </a:cubicBezTo>
                  <a:cubicBezTo>
                    <a:pt x="1348740" y="1193483"/>
                    <a:pt x="1355408" y="1195388"/>
                    <a:pt x="1355408" y="1195388"/>
                  </a:cubicBezTo>
                  <a:lnTo>
                    <a:pt x="1361123" y="1195388"/>
                  </a:lnTo>
                  <a:lnTo>
                    <a:pt x="1366838" y="1195388"/>
                  </a:lnTo>
                  <a:cubicBezTo>
                    <a:pt x="1366838" y="1195388"/>
                    <a:pt x="1370648" y="1196340"/>
                    <a:pt x="1369695" y="1199198"/>
                  </a:cubicBezTo>
                  <a:cubicBezTo>
                    <a:pt x="1368743" y="1202055"/>
                    <a:pt x="1373505" y="1205865"/>
                    <a:pt x="1373505" y="1206818"/>
                  </a:cubicBezTo>
                  <a:cubicBezTo>
                    <a:pt x="1373505" y="1207770"/>
                    <a:pt x="1376363" y="1208723"/>
                    <a:pt x="1377315" y="1209675"/>
                  </a:cubicBezTo>
                  <a:cubicBezTo>
                    <a:pt x="1378268" y="1209675"/>
                    <a:pt x="1380173" y="1209675"/>
                    <a:pt x="1383030" y="1209675"/>
                  </a:cubicBezTo>
                  <a:cubicBezTo>
                    <a:pt x="1385888" y="1209675"/>
                    <a:pt x="1386840" y="1209675"/>
                    <a:pt x="1388745" y="1211580"/>
                  </a:cubicBezTo>
                  <a:cubicBezTo>
                    <a:pt x="1390650" y="1212533"/>
                    <a:pt x="1394460" y="1216343"/>
                    <a:pt x="1394460" y="1217295"/>
                  </a:cubicBezTo>
                  <a:cubicBezTo>
                    <a:pt x="1394460" y="1218248"/>
                    <a:pt x="1398270" y="1220152"/>
                    <a:pt x="1396365" y="1222058"/>
                  </a:cubicBezTo>
                  <a:cubicBezTo>
                    <a:pt x="1396365" y="1222058"/>
                    <a:pt x="1396365" y="1222058"/>
                    <a:pt x="1396365" y="1222058"/>
                  </a:cubicBezTo>
                  <a:cubicBezTo>
                    <a:pt x="1395413" y="1222058"/>
                    <a:pt x="1394460" y="1221105"/>
                    <a:pt x="1394460" y="1222058"/>
                  </a:cubicBezTo>
                  <a:cubicBezTo>
                    <a:pt x="1393508" y="1222058"/>
                    <a:pt x="1393508" y="1222058"/>
                    <a:pt x="1393508" y="1223963"/>
                  </a:cubicBezTo>
                  <a:cubicBezTo>
                    <a:pt x="1393508" y="1225868"/>
                    <a:pt x="1393508" y="1227773"/>
                    <a:pt x="1393508" y="1228725"/>
                  </a:cubicBezTo>
                  <a:lnTo>
                    <a:pt x="1394460" y="1228725"/>
                  </a:lnTo>
                  <a:cubicBezTo>
                    <a:pt x="1394460" y="1230630"/>
                    <a:pt x="1394460" y="1232535"/>
                    <a:pt x="1394460" y="1232535"/>
                  </a:cubicBezTo>
                  <a:cubicBezTo>
                    <a:pt x="1394460" y="1232535"/>
                    <a:pt x="1401128" y="1236345"/>
                    <a:pt x="1402080" y="1237298"/>
                  </a:cubicBezTo>
                  <a:cubicBezTo>
                    <a:pt x="1403033" y="1237298"/>
                    <a:pt x="1406843" y="1239202"/>
                    <a:pt x="1407795" y="1239202"/>
                  </a:cubicBezTo>
                  <a:cubicBezTo>
                    <a:pt x="1408748" y="1239202"/>
                    <a:pt x="1411605" y="1241108"/>
                    <a:pt x="1411605" y="1242060"/>
                  </a:cubicBezTo>
                  <a:cubicBezTo>
                    <a:pt x="1412558" y="1243013"/>
                    <a:pt x="1413510" y="1243013"/>
                    <a:pt x="1413510" y="1245870"/>
                  </a:cubicBezTo>
                  <a:cubicBezTo>
                    <a:pt x="1413510" y="1248727"/>
                    <a:pt x="1408748" y="1248727"/>
                    <a:pt x="1407795" y="1249680"/>
                  </a:cubicBezTo>
                  <a:cubicBezTo>
                    <a:pt x="1406843" y="1250633"/>
                    <a:pt x="1404938" y="1250633"/>
                    <a:pt x="1405890" y="1253490"/>
                  </a:cubicBezTo>
                  <a:cubicBezTo>
                    <a:pt x="1406843" y="1256348"/>
                    <a:pt x="1409700" y="1258252"/>
                    <a:pt x="1407795" y="1259205"/>
                  </a:cubicBezTo>
                  <a:cubicBezTo>
                    <a:pt x="1401128" y="1262063"/>
                    <a:pt x="1398270" y="1261110"/>
                    <a:pt x="1396365" y="1261110"/>
                  </a:cubicBezTo>
                  <a:cubicBezTo>
                    <a:pt x="1394460" y="1261110"/>
                    <a:pt x="1389698" y="1261110"/>
                    <a:pt x="1387793" y="1261110"/>
                  </a:cubicBezTo>
                  <a:cubicBezTo>
                    <a:pt x="1385888" y="1261110"/>
                    <a:pt x="1383983" y="1261110"/>
                    <a:pt x="1381125" y="1263015"/>
                  </a:cubicBezTo>
                  <a:cubicBezTo>
                    <a:pt x="1378268" y="1263968"/>
                    <a:pt x="1374458" y="1263015"/>
                    <a:pt x="1372553" y="1261110"/>
                  </a:cubicBezTo>
                  <a:cubicBezTo>
                    <a:pt x="1370648" y="1259205"/>
                    <a:pt x="1372553" y="1259205"/>
                    <a:pt x="1366838" y="1256348"/>
                  </a:cubicBezTo>
                  <a:cubicBezTo>
                    <a:pt x="1361123" y="1253490"/>
                    <a:pt x="1359218" y="1251585"/>
                    <a:pt x="1357313" y="1252538"/>
                  </a:cubicBezTo>
                  <a:cubicBezTo>
                    <a:pt x="1355408" y="1253490"/>
                    <a:pt x="1355408" y="1252538"/>
                    <a:pt x="1353503" y="1253490"/>
                  </a:cubicBezTo>
                  <a:cubicBezTo>
                    <a:pt x="1351598" y="1254443"/>
                    <a:pt x="1351598" y="1252538"/>
                    <a:pt x="1349693" y="1254443"/>
                  </a:cubicBezTo>
                  <a:cubicBezTo>
                    <a:pt x="1347788" y="1256348"/>
                    <a:pt x="1346835" y="1255395"/>
                    <a:pt x="1346835" y="1258252"/>
                  </a:cubicBezTo>
                  <a:cubicBezTo>
                    <a:pt x="1346835" y="1262063"/>
                    <a:pt x="1352550" y="1265873"/>
                    <a:pt x="1352550" y="1266825"/>
                  </a:cubicBezTo>
                  <a:cubicBezTo>
                    <a:pt x="1352550" y="1267777"/>
                    <a:pt x="1349693" y="1267777"/>
                    <a:pt x="1348740" y="1270635"/>
                  </a:cubicBezTo>
                  <a:cubicBezTo>
                    <a:pt x="1347788" y="1273493"/>
                    <a:pt x="1347788" y="1275398"/>
                    <a:pt x="1347788" y="1277302"/>
                  </a:cubicBezTo>
                  <a:cubicBezTo>
                    <a:pt x="1347788" y="1279208"/>
                    <a:pt x="1350645" y="1278255"/>
                    <a:pt x="1353503" y="1281113"/>
                  </a:cubicBezTo>
                  <a:cubicBezTo>
                    <a:pt x="1355408" y="1283970"/>
                    <a:pt x="1355408" y="1282065"/>
                    <a:pt x="1358265" y="1285875"/>
                  </a:cubicBezTo>
                  <a:cubicBezTo>
                    <a:pt x="1361123" y="1289685"/>
                    <a:pt x="1364933" y="1288733"/>
                    <a:pt x="1364933" y="1290638"/>
                  </a:cubicBezTo>
                  <a:cubicBezTo>
                    <a:pt x="1363980" y="1293495"/>
                    <a:pt x="1366838" y="1302068"/>
                    <a:pt x="1367790" y="1304925"/>
                  </a:cubicBezTo>
                  <a:cubicBezTo>
                    <a:pt x="1368743" y="1307783"/>
                    <a:pt x="1368743" y="1310640"/>
                    <a:pt x="1367790" y="1311593"/>
                  </a:cubicBezTo>
                  <a:cubicBezTo>
                    <a:pt x="1366838" y="1312545"/>
                    <a:pt x="1366838" y="1315402"/>
                    <a:pt x="1368743" y="1317308"/>
                  </a:cubicBezTo>
                  <a:cubicBezTo>
                    <a:pt x="1370648" y="1320165"/>
                    <a:pt x="1373505" y="1322070"/>
                    <a:pt x="1373505" y="1323975"/>
                  </a:cubicBezTo>
                  <a:cubicBezTo>
                    <a:pt x="1373505" y="1325880"/>
                    <a:pt x="1368743" y="1329690"/>
                    <a:pt x="1368743" y="1330643"/>
                  </a:cubicBezTo>
                  <a:cubicBezTo>
                    <a:pt x="1368743" y="1331595"/>
                    <a:pt x="1369695" y="1333500"/>
                    <a:pt x="1371600" y="1338263"/>
                  </a:cubicBezTo>
                  <a:cubicBezTo>
                    <a:pt x="1372553" y="1343025"/>
                    <a:pt x="1376363" y="1340168"/>
                    <a:pt x="1374458" y="1344930"/>
                  </a:cubicBezTo>
                  <a:cubicBezTo>
                    <a:pt x="1372553" y="1348740"/>
                    <a:pt x="1370648" y="1351598"/>
                    <a:pt x="1370648" y="1351598"/>
                  </a:cubicBezTo>
                  <a:lnTo>
                    <a:pt x="1371600" y="1373505"/>
                  </a:lnTo>
                  <a:cubicBezTo>
                    <a:pt x="1371600" y="1373505"/>
                    <a:pt x="1370648" y="1383030"/>
                    <a:pt x="1369695" y="1385888"/>
                  </a:cubicBezTo>
                  <a:cubicBezTo>
                    <a:pt x="1369695" y="1388745"/>
                    <a:pt x="1369695" y="1388745"/>
                    <a:pt x="1369695" y="1390650"/>
                  </a:cubicBezTo>
                  <a:cubicBezTo>
                    <a:pt x="1369695" y="1392555"/>
                    <a:pt x="1369695" y="1394460"/>
                    <a:pt x="1369695" y="1396365"/>
                  </a:cubicBezTo>
                  <a:cubicBezTo>
                    <a:pt x="1369695" y="1398270"/>
                    <a:pt x="1369695" y="1396365"/>
                    <a:pt x="1370648" y="1400175"/>
                  </a:cubicBezTo>
                  <a:cubicBezTo>
                    <a:pt x="1371600" y="1403985"/>
                    <a:pt x="1370648" y="1403033"/>
                    <a:pt x="1369695" y="1404938"/>
                  </a:cubicBezTo>
                  <a:cubicBezTo>
                    <a:pt x="1367790" y="1409700"/>
                    <a:pt x="1368743" y="1413510"/>
                    <a:pt x="1367790" y="1415415"/>
                  </a:cubicBezTo>
                  <a:cubicBezTo>
                    <a:pt x="1366838" y="1417320"/>
                    <a:pt x="1368743" y="1421130"/>
                    <a:pt x="1368743" y="1423035"/>
                  </a:cubicBezTo>
                  <a:cubicBezTo>
                    <a:pt x="1368743" y="1425893"/>
                    <a:pt x="1369695" y="1428750"/>
                    <a:pt x="1369695" y="1430655"/>
                  </a:cubicBezTo>
                  <a:cubicBezTo>
                    <a:pt x="1369695" y="1432560"/>
                    <a:pt x="1372553" y="1432560"/>
                    <a:pt x="1369695" y="1435418"/>
                  </a:cubicBezTo>
                  <a:cubicBezTo>
                    <a:pt x="1366838" y="1438275"/>
                    <a:pt x="1365885" y="1437323"/>
                    <a:pt x="1364933" y="1439227"/>
                  </a:cubicBezTo>
                  <a:cubicBezTo>
                    <a:pt x="1363980" y="1441133"/>
                    <a:pt x="1362075" y="1440180"/>
                    <a:pt x="1362075" y="1442085"/>
                  </a:cubicBezTo>
                  <a:cubicBezTo>
                    <a:pt x="1361123" y="1444943"/>
                    <a:pt x="1363028" y="1447800"/>
                    <a:pt x="1362075" y="1450658"/>
                  </a:cubicBezTo>
                  <a:cubicBezTo>
                    <a:pt x="1360170" y="1453515"/>
                    <a:pt x="1359218" y="1456373"/>
                    <a:pt x="1359218" y="1457325"/>
                  </a:cubicBezTo>
                  <a:cubicBezTo>
                    <a:pt x="1359218" y="1458277"/>
                    <a:pt x="1359218" y="1458277"/>
                    <a:pt x="1359218" y="1462088"/>
                  </a:cubicBezTo>
                  <a:cubicBezTo>
                    <a:pt x="1359218" y="1465898"/>
                    <a:pt x="1359218" y="1463040"/>
                    <a:pt x="1357313" y="1468755"/>
                  </a:cubicBezTo>
                  <a:cubicBezTo>
                    <a:pt x="1355408" y="1473518"/>
                    <a:pt x="1351598" y="1470660"/>
                    <a:pt x="1354455" y="1477327"/>
                  </a:cubicBezTo>
                  <a:cubicBezTo>
                    <a:pt x="1358265" y="1483995"/>
                    <a:pt x="1364933" y="1497330"/>
                    <a:pt x="1364933" y="1499235"/>
                  </a:cubicBezTo>
                  <a:cubicBezTo>
                    <a:pt x="1364933" y="1500188"/>
                    <a:pt x="1367790" y="1502093"/>
                    <a:pt x="1366838" y="1505902"/>
                  </a:cubicBezTo>
                  <a:cubicBezTo>
                    <a:pt x="1365885" y="1509713"/>
                    <a:pt x="1362075" y="1505902"/>
                    <a:pt x="1363028" y="1509713"/>
                  </a:cubicBezTo>
                  <a:cubicBezTo>
                    <a:pt x="1363980" y="1514475"/>
                    <a:pt x="1363980" y="1515427"/>
                    <a:pt x="1364933" y="1520190"/>
                  </a:cubicBezTo>
                  <a:cubicBezTo>
                    <a:pt x="1365885" y="1524000"/>
                    <a:pt x="1368743" y="1526858"/>
                    <a:pt x="1367790" y="1528763"/>
                  </a:cubicBezTo>
                  <a:cubicBezTo>
                    <a:pt x="1366838" y="1531620"/>
                    <a:pt x="1369695" y="1527810"/>
                    <a:pt x="1368743" y="1532573"/>
                  </a:cubicBezTo>
                  <a:cubicBezTo>
                    <a:pt x="1367790" y="1537335"/>
                    <a:pt x="1365885" y="1536383"/>
                    <a:pt x="1365885" y="1540193"/>
                  </a:cubicBezTo>
                  <a:cubicBezTo>
                    <a:pt x="1365885" y="1544002"/>
                    <a:pt x="1368743" y="1538288"/>
                    <a:pt x="1365885" y="1544002"/>
                  </a:cubicBezTo>
                  <a:cubicBezTo>
                    <a:pt x="1363028" y="1549718"/>
                    <a:pt x="1364933" y="1544955"/>
                    <a:pt x="1363028" y="1549718"/>
                  </a:cubicBezTo>
                  <a:cubicBezTo>
                    <a:pt x="1360170" y="1554480"/>
                    <a:pt x="1358265" y="1549718"/>
                    <a:pt x="1360170" y="1556385"/>
                  </a:cubicBezTo>
                  <a:cubicBezTo>
                    <a:pt x="1362075" y="1564005"/>
                    <a:pt x="1360170" y="1563052"/>
                    <a:pt x="1362075" y="1566863"/>
                  </a:cubicBezTo>
                  <a:cubicBezTo>
                    <a:pt x="1363980" y="1571625"/>
                    <a:pt x="1364933" y="1570673"/>
                    <a:pt x="1366838" y="1573530"/>
                  </a:cubicBezTo>
                  <a:cubicBezTo>
                    <a:pt x="1368743" y="1576388"/>
                    <a:pt x="1372553" y="1573530"/>
                    <a:pt x="1372553" y="1577340"/>
                  </a:cubicBezTo>
                  <a:cubicBezTo>
                    <a:pt x="1372553" y="1582102"/>
                    <a:pt x="1375410" y="1582102"/>
                    <a:pt x="1375410" y="1585913"/>
                  </a:cubicBezTo>
                  <a:cubicBezTo>
                    <a:pt x="1375410" y="1589723"/>
                    <a:pt x="1380173" y="1590675"/>
                    <a:pt x="1378268" y="1597343"/>
                  </a:cubicBezTo>
                  <a:cubicBezTo>
                    <a:pt x="1376363" y="1604010"/>
                    <a:pt x="1381125" y="1612583"/>
                    <a:pt x="1381125" y="1616393"/>
                  </a:cubicBezTo>
                  <a:cubicBezTo>
                    <a:pt x="1381125" y="1620202"/>
                    <a:pt x="1380173" y="1617345"/>
                    <a:pt x="1382078" y="1622108"/>
                  </a:cubicBezTo>
                  <a:cubicBezTo>
                    <a:pt x="1384935" y="1625918"/>
                    <a:pt x="1385888" y="1623060"/>
                    <a:pt x="1387793" y="1626870"/>
                  </a:cubicBezTo>
                  <a:cubicBezTo>
                    <a:pt x="1389698" y="1630680"/>
                    <a:pt x="1389698" y="1628775"/>
                    <a:pt x="1391603" y="1630680"/>
                  </a:cubicBezTo>
                  <a:cubicBezTo>
                    <a:pt x="1393508" y="1632585"/>
                    <a:pt x="1398270" y="1637348"/>
                    <a:pt x="1398270" y="1639252"/>
                  </a:cubicBezTo>
                  <a:cubicBezTo>
                    <a:pt x="1398270" y="1640205"/>
                    <a:pt x="1399223" y="1638300"/>
                    <a:pt x="1401128" y="1643063"/>
                  </a:cubicBezTo>
                  <a:cubicBezTo>
                    <a:pt x="1402080" y="1647825"/>
                    <a:pt x="1404938" y="1646873"/>
                    <a:pt x="1405890" y="1647825"/>
                  </a:cubicBezTo>
                  <a:cubicBezTo>
                    <a:pt x="1406843" y="1648777"/>
                    <a:pt x="1408748" y="1644968"/>
                    <a:pt x="1408748" y="1648777"/>
                  </a:cubicBezTo>
                  <a:cubicBezTo>
                    <a:pt x="1408748" y="1652588"/>
                    <a:pt x="1408748" y="1655445"/>
                    <a:pt x="1410653" y="1655445"/>
                  </a:cubicBezTo>
                  <a:cubicBezTo>
                    <a:pt x="1412558" y="1655445"/>
                    <a:pt x="1416368" y="1651635"/>
                    <a:pt x="1416368" y="1652588"/>
                  </a:cubicBezTo>
                  <a:cubicBezTo>
                    <a:pt x="1417320" y="1652588"/>
                    <a:pt x="1419225" y="1651635"/>
                    <a:pt x="1420178" y="1650683"/>
                  </a:cubicBezTo>
                  <a:cubicBezTo>
                    <a:pt x="1422083" y="1649730"/>
                    <a:pt x="1423988" y="1649730"/>
                    <a:pt x="1426845" y="1649730"/>
                  </a:cubicBezTo>
                  <a:cubicBezTo>
                    <a:pt x="1428750" y="1649730"/>
                    <a:pt x="1431608" y="1650683"/>
                    <a:pt x="1434465" y="1649730"/>
                  </a:cubicBezTo>
                  <a:cubicBezTo>
                    <a:pt x="1437323" y="1648777"/>
                    <a:pt x="1439228" y="1648777"/>
                    <a:pt x="1440180" y="1649730"/>
                  </a:cubicBezTo>
                  <a:cubicBezTo>
                    <a:pt x="1441133" y="1650683"/>
                    <a:pt x="1447800" y="1649730"/>
                    <a:pt x="1445895" y="1650683"/>
                  </a:cubicBezTo>
                  <a:cubicBezTo>
                    <a:pt x="1440180" y="1652588"/>
                    <a:pt x="1438275" y="1652588"/>
                    <a:pt x="1436370" y="1653540"/>
                  </a:cubicBezTo>
                  <a:cubicBezTo>
                    <a:pt x="1434465" y="1654493"/>
                    <a:pt x="1433513" y="1653540"/>
                    <a:pt x="1431608" y="1654493"/>
                  </a:cubicBezTo>
                  <a:cubicBezTo>
                    <a:pt x="1429703" y="1655445"/>
                    <a:pt x="1426845" y="1655445"/>
                    <a:pt x="1426845" y="1655445"/>
                  </a:cubicBezTo>
                  <a:cubicBezTo>
                    <a:pt x="1423035" y="1660208"/>
                    <a:pt x="1420178" y="1661160"/>
                    <a:pt x="1421130" y="1664018"/>
                  </a:cubicBezTo>
                  <a:cubicBezTo>
                    <a:pt x="1422083" y="1665923"/>
                    <a:pt x="1423035" y="1665923"/>
                    <a:pt x="1422083" y="1667827"/>
                  </a:cubicBezTo>
                  <a:cubicBezTo>
                    <a:pt x="1418273" y="1674495"/>
                    <a:pt x="1415415" y="1668780"/>
                    <a:pt x="1418273" y="1674495"/>
                  </a:cubicBezTo>
                  <a:cubicBezTo>
                    <a:pt x="1421130" y="1680210"/>
                    <a:pt x="1422083" y="1683068"/>
                    <a:pt x="1423988" y="1684973"/>
                  </a:cubicBezTo>
                  <a:cubicBezTo>
                    <a:pt x="1425893" y="1687830"/>
                    <a:pt x="1427798" y="1688783"/>
                    <a:pt x="1429703" y="1689735"/>
                  </a:cubicBezTo>
                  <a:cubicBezTo>
                    <a:pt x="1430655" y="1690688"/>
                    <a:pt x="1432560" y="1686877"/>
                    <a:pt x="1433513" y="1689735"/>
                  </a:cubicBezTo>
                  <a:cubicBezTo>
                    <a:pt x="1434465" y="1693545"/>
                    <a:pt x="1433513" y="1696402"/>
                    <a:pt x="1433513" y="1699260"/>
                  </a:cubicBezTo>
                  <a:cubicBezTo>
                    <a:pt x="1433513" y="1703070"/>
                    <a:pt x="1433513" y="1706880"/>
                    <a:pt x="1433513" y="1708785"/>
                  </a:cubicBezTo>
                  <a:cubicBezTo>
                    <a:pt x="1433513" y="1711643"/>
                    <a:pt x="1435418" y="1713548"/>
                    <a:pt x="1437323" y="1714500"/>
                  </a:cubicBezTo>
                  <a:cubicBezTo>
                    <a:pt x="1438275" y="1715452"/>
                    <a:pt x="1446848" y="1724025"/>
                    <a:pt x="1447800" y="1725930"/>
                  </a:cubicBezTo>
                  <a:cubicBezTo>
                    <a:pt x="1448753" y="1726883"/>
                    <a:pt x="1451610" y="1728788"/>
                    <a:pt x="1452563" y="1729740"/>
                  </a:cubicBezTo>
                  <a:cubicBezTo>
                    <a:pt x="1454468" y="1731645"/>
                    <a:pt x="1456373" y="1731645"/>
                    <a:pt x="1456373" y="1734502"/>
                  </a:cubicBezTo>
                  <a:cubicBezTo>
                    <a:pt x="1456373" y="1737360"/>
                    <a:pt x="1456373" y="1738313"/>
                    <a:pt x="1457325" y="1739265"/>
                  </a:cubicBezTo>
                  <a:cubicBezTo>
                    <a:pt x="1462088" y="1744027"/>
                    <a:pt x="1464945" y="1743075"/>
                    <a:pt x="1464945" y="1745933"/>
                  </a:cubicBezTo>
                  <a:cubicBezTo>
                    <a:pt x="1464945" y="1748790"/>
                    <a:pt x="1465898" y="1746885"/>
                    <a:pt x="1465898" y="1750695"/>
                  </a:cubicBezTo>
                  <a:cubicBezTo>
                    <a:pt x="1466850" y="1754505"/>
                    <a:pt x="1466850" y="1750695"/>
                    <a:pt x="1466850" y="1756410"/>
                  </a:cubicBezTo>
                  <a:cubicBezTo>
                    <a:pt x="1466850" y="1762125"/>
                    <a:pt x="1466850" y="1758315"/>
                    <a:pt x="1468755" y="1763077"/>
                  </a:cubicBezTo>
                  <a:cubicBezTo>
                    <a:pt x="1470660" y="1767840"/>
                    <a:pt x="1470660" y="1762125"/>
                    <a:pt x="1470660" y="1767840"/>
                  </a:cubicBezTo>
                  <a:cubicBezTo>
                    <a:pt x="1470660" y="1773555"/>
                    <a:pt x="1469708" y="1772602"/>
                    <a:pt x="1472565" y="1775460"/>
                  </a:cubicBezTo>
                  <a:cubicBezTo>
                    <a:pt x="1475423" y="1778318"/>
                    <a:pt x="1478280" y="1778318"/>
                    <a:pt x="1478280" y="1779270"/>
                  </a:cubicBezTo>
                  <a:cubicBezTo>
                    <a:pt x="1479233" y="1780223"/>
                    <a:pt x="1482090" y="1778318"/>
                    <a:pt x="1483043" y="1780223"/>
                  </a:cubicBezTo>
                  <a:cubicBezTo>
                    <a:pt x="1483995" y="1782127"/>
                    <a:pt x="1489710" y="1780223"/>
                    <a:pt x="1489710" y="1780223"/>
                  </a:cubicBezTo>
                  <a:cubicBezTo>
                    <a:pt x="1489710" y="1780223"/>
                    <a:pt x="1486853" y="1777365"/>
                    <a:pt x="1493520" y="1780223"/>
                  </a:cubicBezTo>
                  <a:cubicBezTo>
                    <a:pt x="1500188" y="1783080"/>
                    <a:pt x="1513523" y="1783080"/>
                    <a:pt x="1515428" y="1784033"/>
                  </a:cubicBezTo>
                  <a:cubicBezTo>
                    <a:pt x="1517333" y="1784985"/>
                    <a:pt x="1520190" y="1785937"/>
                    <a:pt x="1521143" y="1786890"/>
                  </a:cubicBezTo>
                  <a:cubicBezTo>
                    <a:pt x="1522095" y="1788795"/>
                    <a:pt x="1524953" y="1787843"/>
                    <a:pt x="1525905" y="1790700"/>
                  </a:cubicBezTo>
                  <a:cubicBezTo>
                    <a:pt x="1525905" y="1793558"/>
                    <a:pt x="1528763" y="1791652"/>
                    <a:pt x="1529715" y="1794510"/>
                  </a:cubicBezTo>
                  <a:cubicBezTo>
                    <a:pt x="1530668" y="1797368"/>
                    <a:pt x="1531620" y="1796415"/>
                    <a:pt x="1533525" y="1796415"/>
                  </a:cubicBezTo>
                  <a:cubicBezTo>
                    <a:pt x="1535430" y="1796415"/>
                    <a:pt x="1536383" y="1794510"/>
                    <a:pt x="1538288" y="1795462"/>
                  </a:cubicBezTo>
                  <a:cubicBezTo>
                    <a:pt x="1540193" y="1796415"/>
                    <a:pt x="1541145" y="1794510"/>
                    <a:pt x="1542098" y="1796415"/>
                  </a:cubicBezTo>
                  <a:cubicBezTo>
                    <a:pt x="1543050" y="1797368"/>
                    <a:pt x="1544003" y="1797368"/>
                    <a:pt x="1545908" y="1798320"/>
                  </a:cubicBezTo>
                  <a:cubicBezTo>
                    <a:pt x="1546860" y="1799273"/>
                    <a:pt x="1548765" y="1798320"/>
                    <a:pt x="1549718" y="1800225"/>
                  </a:cubicBezTo>
                  <a:cubicBezTo>
                    <a:pt x="1550670" y="1803083"/>
                    <a:pt x="1552575" y="1802130"/>
                    <a:pt x="1553528" y="1804987"/>
                  </a:cubicBezTo>
                  <a:cubicBezTo>
                    <a:pt x="1554480" y="1807845"/>
                    <a:pt x="1555433" y="1806893"/>
                    <a:pt x="1557338" y="1808798"/>
                  </a:cubicBezTo>
                  <a:cubicBezTo>
                    <a:pt x="1559243" y="1810702"/>
                    <a:pt x="1561148" y="1809750"/>
                    <a:pt x="1562100" y="1811655"/>
                  </a:cubicBezTo>
                  <a:cubicBezTo>
                    <a:pt x="1563053" y="1813560"/>
                    <a:pt x="1565910" y="1814512"/>
                    <a:pt x="1567815" y="1816418"/>
                  </a:cubicBezTo>
                  <a:cubicBezTo>
                    <a:pt x="1569720" y="1819275"/>
                    <a:pt x="1577340" y="1829752"/>
                    <a:pt x="1578293" y="1832610"/>
                  </a:cubicBezTo>
                  <a:cubicBezTo>
                    <a:pt x="1579245" y="1835468"/>
                    <a:pt x="1581150" y="1841183"/>
                    <a:pt x="1581150" y="1844040"/>
                  </a:cubicBezTo>
                  <a:lnTo>
                    <a:pt x="1580198" y="1844040"/>
                  </a:lnTo>
                  <a:cubicBezTo>
                    <a:pt x="1580198" y="1844040"/>
                    <a:pt x="1580198" y="1844040"/>
                    <a:pt x="1580198" y="1844993"/>
                  </a:cubicBezTo>
                  <a:cubicBezTo>
                    <a:pt x="1580198" y="1846898"/>
                    <a:pt x="1579245" y="1845945"/>
                    <a:pt x="1580198" y="1847850"/>
                  </a:cubicBezTo>
                  <a:cubicBezTo>
                    <a:pt x="1581150" y="1850708"/>
                    <a:pt x="1579245" y="1846898"/>
                    <a:pt x="1581150" y="1850708"/>
                  </a:cubicBezTo>
                  <a:cubicBezTo>
                    <a:pt x="1583055" y="1853565"/>
                    <a:pt x="1584960" y="1854518"/>
                    <a:pt x="1584960" y="1858327"/>
                  </a:cubicBezTo>
                  <a:cubicBezTo>
                    <a:pt x="1585913" y="1862137"/>
                    <a:pt x="1587818" y="1861185"/>
                    <a:pt x="1588770" y="1864043"/>
                  </a:cubicBezTo>
                  <a:cubicBezTo>
                    <a:pt x="1589723" y="1866900"/>
                    <a:pt x="1592580" y="1870710"/>
                    <a:pt x="1592580" y="1870710"/>
                  </a:cubicBezTo>
                  <a:cubicBezTo>
                    <a:pt x="1592580" y="1870710"/>
                    <a:pt x="1594485" y="1872615"/>
                    <a:pt x="1595438" y="1874520"/>
                  </a:cubicBezTo>
                  <a:cubicBezTo>
                    <a:pt x="1596390" y="1877377"/>
                    <a:pt x="1600200" y="1880235"/>
                    <a:pt x="1601153" y="1884045"/>
                  </a:cubicBezTo>
                  <a:cubicBezTo>
                    <a:pt x="1602105" y="1886902"/>
                    <a:pt x="1608773" y="1895475"/>
                    <a:pt x="1610678" y="1899285"/>
                  </a:cubicBezTo>
                  <a:cubicBezTo>
                    <a:pt x="1612583" y="1903095"/>
                    <a:pt x="1617345" y="1903095"/>
                    <a:pt x="1617345" y="1907858"/>
                  </a:cubicBezTo>
                  <a:cubicBezTo>
                    <a:pt x="1617345" y="1911668"/>
                    <a:pt x="1618298" y="1912620"/>
                    <a:pt x="1618298" y="1914525"/>
                  </a:cubicBezTo>
                  <a:cubicBezTo>
                    <a:pt x="1618298" y="1917383"/>
                    <a:pt x="1619250" y="1914525"/>
                    <a:pt x="1620203" y="1919287"/>
                  </a:cubicBezTo>
                  <a:cubicBezTo>
                    <a:pt x="1621155" y="1925002"/>
                    <a:pt x="1624013" y="1925002"/>
                    <a:pt x="1624013" y="1928812"/>
                  </a:cubicBezTo>
                  <a:cubicBezTo>
                    <a:pt x="1624013" y="1931670"/>
                    <a:pt x="1626870" y="1933575"/>
                    <a:pt x="1625918" y="1935480"/>
                  </a:cubicBezTo>
                  <a:cubicBezTo>
                    <a:pt x="1624965" y="1937385"/>
                    <a:pt x="1625918" y="1937385"/>
                    <a:pt x="1625918" y="1940243"/>
                  </a:cubicBezTo>
                  <a:cubicBezTo>
                    <a:pt x="1625918" y="1942148"/>
                    <a:pt x="1626870" y="1942148"/>
                    <a:pt x="1628775" y="1944052"/>
                  </a:cubicBezTo>
                  <a:cubicBezTo>
                    <a:pt x="1629728" y="1945958"/>
                    <a:pt x="1629728" y="1945958"/>
                    <a:pt x="1631633" y="1946910"/>
                  </a:cubicBezTo>
                  <a:cubicBezTo>
                    <a:pt x="1633538" y="1947862"/>
                    <a:pt x="1639253" y="1952625"/>
                    <a:pt x="1639253" y="1952625"/>
                  </a:cubicBezTo>
                  <a:lnTo>
                    <a:pt x="1645920" y="1958340"/>
                  </a:lnTo>
                  <a:lnTo>
                    <a:pt x="1652588" y="1962150"/>
                  </a:lnTo>
                  <a:lnTo>
                    <a:pt x="1661160" y="1969770"/>
                  </a:lnTo>
                  <a:cubicBezTo>
                    <a:pt x="1661160" y="1969770"/>
                    <a:pt x="1664018" y="1974533"/>
                    <a:pt x="1664970" y="1974533"/>
                  </a:cubicBezTo>
                  <a:cubicBezTo>
                    <a:pt x="1665923" y="1974533"/>
                    <a:pt x="1668780" y="1977390"/>
                    <a:pt x="1669733" y="1978343"/>
                  </a:cubicBezTo>
                  <a:cubicBezTo>
                    <a:pt x="1669733" y="1979295"/>
                    <a:pt x="1674495" y="1984058"/>
                    <a:pt x="1674495" y="1984058"/>
                  </a:cubicBezTo>
                  <a:cubicBezTo>
                    <a:pt x="1674495" y="1984058"/>
                    <a:pt x="1676400" y="1985962"/>
                    <a:pt x="1677353" y="1986915"/>
                  </a:cubicBezTo>
                  <a:cubicBezTo>
                    <a:pt x="1677353" y="1987868"/>
                    <a:pt x="1681163" y="1992630"/>
                    <a:pt x="1680210" y="1995487"/>
                  </a:cubicBezTo>
                  <a:cubicBezTo>
                    <a:pt x="1680210" y="1998345"/>
                    <a:pt x="1679258" y="2000250"/>
                    <a:pt x="1679258" y="2000250"/>
                  </a:cubicBezTo>
                  <a:cubicBezTo>
                    <a:pt x="1680210" y="2005965"/>
                    <a:pt x="1680210" y="2005965"/>
                    <a:pt x="1679258" y="2007870"/>
                  </a:cubicBezTo>
                  <a:cubicBezTo>
                    <a:pt x="1678305" y="2009775"/>
                    <a:pt x="1676400" y="2005965"/>
                    <a:pt x="1675448" y="2006918"/>
                  </a:cubicBezTo>
                  <a:cubicBezTo>
                    <a:pt x="1674495" y="2007870"/>
                    <a:pt x="1670685" y="2009775"/>
                    <a:pt x="1668780" y="2007870"/>
                  </a:cubicBezTo>
                  <a:cubicBezTo>
                    <a:pt x="1666875" y="2005012"/>
                    <a:pt x="1668780" y="2004060"/>
                    <a:pt x="1664970" y="2005012"/>
                  </a:cubicBezTo>
                  <a:cubicBezTo>
                    <a:pt x="1661160" y="2005965"/>
                    <a:pt x="1661160" y="2005965"/>
                    <a:pt x="1659255" y="2005965"/>
                  </a:cubicBezTo>
                  <a:cubicBezTo>
                    <a:pt x="1657350" y="2005965"/>
                    <a:pt x="1654493" y="2005965"/>
                    <a:pt x="1653540" y="2006918"/>
                  </a:cubicBezTo>
                  <a:cubicBezTo>
                    <a:pt x="1652588" y="2007870"/>
                    <a:pt x="1650683" y="2006918"/>
                    <a:pt x="1648778" y="2008823"/>
                  </a:cubicBezTo>
                  <a:cubicBezTo>
                    <a:pt x="1646873" y="2010727"/>
                    <a:pt x="1648778" y="2012633"/>
                    <a:pt x="1649730" y="2013585"/>
                  </a:cubicBezTo>
                  <a:cubicBezTo>
                    <a:pt x="1650683" y="2015490"/>
                    <a:pt x="1655445" y="2012633"/>
                    <a:pt x="1656398" y="2015490"/>
                  </a:cubicBezTo>
                  <a:cubicBezTo>
                    <a:pt x="1657350" y="2018348"/>
                    <a:pt x="1662113" y="2022158"/>
                    <a:pt x="1663065" y="2023110"/>
                  </a:cubicBezTo>
                  <a:cubicBezTo>
                    <a:pt x="1664018" y="2024062"/>
                    <a:pt x="1665923" y="2026920"/>
                    <a:pt x="1667828" y="2030730"/>
                  </a:cubicBezTo>
                  <a:cubicBezTo>
                    <a:pt x="1669733" y="2034540"/>
                    <a:pt x="1669733" y="2034540"/>
                    <a:pt x="1671638" y="2035493"/>
                  </a:cubicBezTo>
                  <a:cubicBezTo>
                    <a:pt x="1674495" y="2035493"/>
                    <a:pt x="1677353" y="2033587"/>
                    <a:pt x="1679258" y="2036445"/>
                  </a:cubicBezTo>
                  <a:cubicBezTo>
                    <a:pt x="1681163" y="2038350"/>
                    <a:pt x="1683068" y="2039302"/>
                    <a:pt x="1685925" y="2042160"/>
                  </a:cubicBezTo>
                  <a:cubicBezTo>
                    <a:pt x="1688783" y="2045018"/>
                    <a:pt x="1693545" y="2043112"/>
                    <a:pt x="1694498" y="2045018"/>
                  </a:cubicBezTo>
                  <a:cubicBezTo>
                    <a:pt x="1695450" y="2046923"/>
                    <a:pt x="1697355" y="2045018"/>
                    <a:pt x="1698308" y="2045970"/>
                  </a:cubicBezTo>
                  <a:cubicBezTo>
                    <a:pt x="1700213" y="2046923"/>
                    <a:pt x="1702118" y="2046923"/>
                    <a:pt x="1704023" y="2047875"/>
                  </a:cubicBezTo>
                  <a:cubicBezTo>
                    <a:pt x="1704975" y="2048827"/>
                    <a:pt x="1704975" y="2045970"/>
                    <a:pt x="1707833" y="2047875"/>
                  </a:cubicBezTo>
                  <a:cubicBezTo>
                    <a:pt x="1710690" y="2049780"/>
                    <a:pt x="1711643" y="2047875"/>
                    <a:pt x="1715453" y="2052637"/>
                  </a:cubicBezTo>
                  <a:cubicBezTo>
                    <a:pt x="1719263" y="2056448"/>
                    <a:pt x="1726883" y="2060258"/>
                    <a:pt x="1728788" y="2062162"/>
                  </a:cubicBezTo>
                  <a:cubicBezTo>
                    <a:pt x="1729740" y="2064068"/>
                    <a:pt x="1730693" y="2065020"/>
                    <a:pt x="1732598" y="2066925"/>
                  </a:cubicBezTo>
                  <a:cubicBezTo>
                    <a:pt x="1735455" y="2068830"/>
                    <a:pt x="1737360" y="2069783"/>
                    <a:pt x="1737360" y="2072640"/>
                  </a:cubicBezTo>
                  <a:cubicBezTo>
                    <a:pt x="1737360" y="2074545"/>
                    <a:pt x="1740218" y="2076450"/>
                    <a:pt x="1739265" y="2080260"/>
                  </a:cubicBezTo>
                  <a:cubicBezTo>
                    <a:pt x="1738313" y="2084070"/>
                    <a:pt x="1740218" y="2083118"/>
                    <a:pt x="1738313" y="2086927"/>
                  </a:cubicBezTo>
                  <a:cubicBezTo>
                    <a:pt x="1735455" y="2090737"/>
                    <a:pt x="1737360" y="2088833"/>
                    <a:pt x="1735455" y="2094548"/>
                  </a:cubicBezTo>
                  <a:cubicBezTo>
                    <a:pt x="1733550" y="2100262"/>
                    <a:pt x="1735455" y="2096452"/>
                    <a:pt x="1735455" y="2101215"/>
                  </a:cubicBezTo>
                  <a:cubicBezTo>
                    <a:pt x="1735455" y="2105978"/>
                    <a:pt x="1734503" y="2103120"/>
                    <a:pt x="1738313" y="2107883"/>
                  </a:cubicBezTo>
                  <a:cubicBezTo>
                    <a:pt x="1741170" y="2112645"/>
                    <a:pt x="1740218" y="2113598"/>
                    <a:pt x="1744980" y="2115503"/>
                  </a:cubicBezTo>
                  <a:cubicBezTo>
                    <a:pt x="1749743" y="2117408"/>
                    <a:pt x="1748790" y="2116455"/>
                    <a:pt x="1754505" y="2119312"/>
                  </a:cubicBezTo>
                  <a:cubicBezTo>
                    <a:pt x="1760220" y="2122170"/>
                    <a:pt x="1762125" y="2124075"/>
                    <a:pt x="1764983" y="2126933"/>
                  </a:cubicBezTo>
                  <a:cubicBezTo>
                    <a:pt x="1767840" y="2129790"/>
                    <a:pt x="1777365" y="2136458"/>
                    <a:pt x="1778318" y="2137410"/>
                  </a:cubicBezTo>
                  <a:cubicBezTo>
                    <a:pt x="1779270" y="2138362"/>
                    <a:pt x="1780223" y="2143125"/>
                    <a:pt x="1782128" y="2144078"/>
                  </a:cubicBezTo>
                  <a:cubicBezTo>
                    <a:pt x="1784033" y="2145030"/>
                    <a:pt x="1788795" y="2145983"/>
                    <a:pt x="1789748" y="2146935"/>
                  </a:cubicBezTo>
                  <a:cubicBezTo>
                    <a:pt x="1790700" y="2147887"/>
                    <a:pt x="1793558" y="2149793"/>
                    <a:pt x="1795463" y="2151698"/>
                  </a:cubicBezTo>
                  <a:cubicBezTo>
                    <a:pt x="1796415" y="2153603"/>
                    <a:pt x="1797368" y="2151698"/>
                    <a:pt x="1800225" y="2155508"/>
                  </a:cubicBezTo>
                  <a:cubicBezTo>
                    <a:pt x="1803083" y="2158365"/>
                    <a:pt x="1804035" y="2154555"/>
                    <a:pt x="1804035" y="2161223"/>
                  </a:cubicBezTo>
                  <a:cubicBezTo>
                    <a:pt x="1804035" y="2167890"/>
                    <a:pt x="1804988" y="2169795"/>
                    <a:pt x="1805940" y="2170748"/>
                  </a:cubicBezTo>
                  <a:cubicBezTo>
                    <a:pt x="1810703" y="2172653"/>
                    <a:pt x="1814513" y="2171700"/>
                    <a:pt x="1815465" y="2171700"/>
                  </a:cubicBezTo>
                  <a:cubicBezTo>
                    <a:pt x="1816418" y="2171700"/>
                    <a:pt x="1824990" y="2165033"/>
                    <a:pt x="1824990" y="2165033"/>
                  </a:cubicBezTo>
                  <a:lnTo>
                    <a:pt x="1824990" y="2159318"/>
                  </a:lnTo>
                  <a:cubicBezTo>
                    <a:pt x="1824990" y="2159318"/>
                    <a:pt x="1824038" y="2156460"/>
                    <a:pt x="1822133" y="2155508"/>
                  </a:cubicBezTo>
                  <a:cubicBezTo>
                    <a:pt x="1821180" y="2154555"/>
                    <a:pt x="1819275" y="2151698"/>
                    <a:pt x="1818323" y="2149793"/>
                  </a:cubicBezTo>
                  <a:cubicBezTo>
                    <a:pt x="1817370" y="2147887"/>
                    <a:pt x="1816418" y="2146935"/>
                    <a:pt x="1815465" y="2144078"/>
                  </a:cubicBezTo>
                  <a:cubicBezTo>
                    <a:pt x="1815465" y="2141220"/>
                    <a:pt x="1816418" y="2142173"/>
                    <a:pt x="1814513" y="2138362"/>
                  </a:cubicBezTo>
                  <a:cubicBezTo>
                    <a:pt x="1812608" y="2134553"/>
                    <a:pt x="1812608" y="2137410"/>
                    <a:pt x="1811655" y="2132648"/>
                  </a:cubicBezTo>
                  <a:cubicBezTo>
                    <a:pt x="1809750" y="2128837"/>
                    <a:pt x="1805940" y="2129790"/>
                    <a:pt x="1804988" y="2129790"/>
                  </a:cubicBezTo>
                  <a:cubicBezTo>
                    <a:pt x="1803083" y="2129790"/>
                    <a:pt x="1796415" y="2129790"/>
                    <a:pt x="1795463" y="2128837"/>
                  </a:cubicBezTo>
                  <a:cubicBezTo>
                    <a:pt x="1794510" y="2126933"/>
                    <a:pt x="1789748" y="2123123"/>
                    <a:pt x="1788795" y="2123123"/>
                  </a:cubicBezTo>
                  <a:cubicBezTo>
                    <a:pt x="1787843" y="2123123"/>
                    <a:pt x="1785938" y="2124075"/>
                    <a:pt x="1784033" y="2120265"/>
                  </a:cubicBezTo>
                  <a:cubicBezTo>
                    <a:pt x="1782128" y="2116455"/>
                    <a:pt x="1781175" y="2114550"/>
                    <a:pt x="1781175" y="2112645"/>
                  </a:cubicBezTo>
                  <a:cubicBezTo>
                    <a:pt x="1782128" y="2110740"/>
                    <a:pt x="1781175" y="2109787"/>
                    <a:pt x="1783080" y="2107883"/>
                  </a:cubicBezTo>
                  <a:cubicBezTo>
                    <a:pt x="1786890" y="2104073"/>
                    <a:pt x="1785938" y="2101215"/>
                    <a:pt x="1785938" y="2099310"/>
                  </a:cubicBezTo>
                  <a:cubicBezTo>
                    <a:pt x="1785938" y="2097405"/>
                    <a:pt x="1782128" y="2094548"/>
                    <a:pt x="1781175" y="2093595"/>
                  </a:cubicBezTo>
                  <a:cubicBezTo>
                    <a:pt x="1780223" y="2093595"/>
                    <a:pt x="1776413" y="2087880"/>
                    <a:pt x="1776413" y="2087880"/>
                  </a:cubicBezTo>
                  <a:cubicBezTo>
                    <a:pt x="1776413" y="2087880"/>
                    <a:pt x="1779270" y="2083118"/>
                    <a:pt x="1775460" y="2082165"/>
                  </a:cubicBezTo>
                  <a:cubicBezTo>
                    <a:pt x="1772603" y="2081212"/>
                    <a:pt x="1773555" y="2079308"/>
                    <a:pt x="1769745" y="2077402"/>
                  </a:cubicBezTo>
                  <a:cubicBezTo>
                    <a:pt x="1765935" y="2075498"/>
                    <a:pt x="1761173" y="2076450"/>
                    <a:pt x="1766888" y="2073593"/>
                  </a:cubicBezTo>
                  <a:cubicBezTo>
                    <a:pt x="1772603" y="2070735"/>
                    <a:pt x="1774508" y="2070735"/>
                    <a:pt x="1774508" y="2069783"/>
                  </a:cubicBezTo>
                  <a:cubicBezTo>
                    <a:pt x="1774508" y="2067877"/>
                    <a:pt x="1764030" y="2057400"/>
                    <a:pt x="1764030" y="2057400"/>
                  </a:cubicBezTo>
                  <a:cubicBezTo>
                    <a:pt x="1764030" y="2057400"/>
                    <a:pt x="1768793" y="2061210"/>
                    <a:pt x="1766888" y="2057400"/>
                  </a:cubicBezTo>
                  <a:cubicBezTo>
                    <a:pt x="1764983" y="2053590"/>
                    <a:pt x="1765935" y="2053590"/>
                    <a:pt x="1762125" y="2049780"/>
                  </a:cubicBezTo>
                  <a:cubicBezTo>
                    <a:pt x="1758315" y="2045970"/>
                    <a:pt x="1759268" y="2042160"/>
                    <a:pt x="1755458" y="2041208"/>
                  </a:cubicBezTo>
                  <a:cubicBezTo>
                    <a:pt x="1751648" y="2040255"/>
                    <a:pt x="1751648" y="2037398"/>
                    <a:pt x="1747838" y="2033587"/>
                  </a:cubicBezTo>
                  <a:cubicBezTo>
                    <a:pt x="1744028" y="2029777"/>
                    <a:pt x="1744028" y="2028825"/>
                    <a:pt x="1743075" y="2027873"/>
                  </a:cubicBezTo>
                  <a:cubicBezTo>
                    <a:pt x="1742123" y="2026920"/>
                    <a:pt x="1740218" y="2025015"/>
                    <a:pt x="1737360" y="2024062"/>
                  </a:cubicBezTo>
                  <a:cubicBezTo>
                    <a:pt x="1734503" y="2022158"/>
                    <a:pt x="1731645" y="2015490"/>
                    <a:pt x="1729740" y="2013585"/>
                  </a:cubicBezTo>
                  <a:cubicBezTo>
                    <a:pt x="1726883" y="2012633"/>
                    <a:pt x="1725930" y="2011680"/>
                    <a:pt x="1723073" y="2007870"/>
                  </a:cubicBezTo>
                  <a:cubicBezTo>
                    <a:pt x="1721168" y="2004060"/>
                    <a:pt x="1721168" y="1995487"/>
                    <a:pt x="1717358" y="1994535"/>
                  </a:cubicBezTo>
                  <a:cubicBezTo>
                    <a:pt x="1713548" y="1993583"/>
                    <a:pt x="1709738" y="1986915"/>
                    <a:pt x="1709738" y="1983105"/>
                  </a:cubicBezTo>
                  <a:cubicBezTo>
                    <a:pt x="1709738" y="1979295"/>
                    <a:pt x="1706880" y="1975485"/>
                    <a:pt x="1704975" y="1973580"/>
                  </a:cubicBezTo>
                  <a:cubicBezTo>
                    <a:pt x="1704023" y="1972627"/>
                    <a:pt x="1695450" y="1971675"/>
                    <a:pt x="1700213" y="1965008"/>
                  </a:cubicBezTo>
                  <a:cubicBezTo>
                    <a:pt x="1704975" y="1958340"/>
                    <a:pt x="1706880" y="1956435"/>
                    <a:pt x="1703070" y="1953577"/>
                  </a:cubicBezTo>
                  <a:cubicBezTo>
                    <a:pt x="1700213" y="1951673"/>
                    <a:pt x="1695450" y="1943100"/>
                    <a:pt x="1693545" y="1944052"/>
                  </a:cubicBezTo>
                  <a:cubicBezTo>
                    <a:pt x="1691640" y="1944052"/>
                    <a:pt x="1690688" y="1943100"/>
                    <a:pt x="1686878" y="1945005"/>
                  </a:cubicBezTo>
                  <a:cubicBezTo>
                    <a:pt x="1683068" y="1946910"/>
                    <a:pt x="1683068" y="1945005"/>
                    <a:pt x="1679258" y="1945005"/>
                  </a:cubicBezTo>
                  <a:cubicBezTo>
                    <a:pt x="1675448" y="1944052"/>
                    <a:pt x="1673543" y="1941195"/>
                    <a:pt x="1671638" y="1940243"/>
                  </a:cubicBezTo>
                  <a:cubicBezTo>
                    <a:pt x="1668780" y="1939290"/>
                    <a:pt x="1665923" y="1936433"/>
                    <a:pt x="1664018" y="1932623"/>
                  </a:cubicBezTo>
                  <a:cubicBezTo>
                    <a:pt x="1662113" y="1928812"/>
                    <a:pt x="1661160" y="1925955"/>
                    <a:pt x="1660208" y="1923098"/>
                  </a:cubicBezTo>
                  <a:cubicBezTo>
                    <a:pt x="1659255" y="1919287"/>
                    <a:pt x="1657350" y="1909762"/>
                    <a:pt x="1657350" y="1909762"/>
                  </a:cubicBezTo>
                  <a:cubicBezTo>
                    <a:pt x="1657350" y="1909762"/>
                    <a:pt x="1658303" y="1908810"/>
                    <a:pt x="1656398" y="1903095"/>
                  </a:cubicBezTo>
                  <a:cubicBezTo>
                    <a:pt x="1655445" y="1897380"/>
                    <a:pt x="1656398" y="1905952"/>
                    <a:pt x="1654493" y="1893570"/>
                  </a:cubicBezTo>
                  <a:cubicBezTo>
                    <a:pt x="1652588" y="1880235"/>
                    <a:pt x="1639253" y="1873568"/>
                    <a:pt x="1653540" y="1878330"/>
                  </a:cubicBezTo>
                  <a:cubicBezTo>
                    <a:pt x="1667828" y="1883093"/>
                    <a:pt x="1673543" y="1882140"/>
                    <a:pt x="1674495" y="1883093"/>
                  </a:cubicBezTo>
                  <a:cubicBezTo>
                    <a:pt x="1675448" y="1884045"/>
                    <a:pt x="1676400" y="1884045"/>
                    <a:pt x="1678305" y="1883093"/>
                  </a:cubicBezTo>
                  <a:cubicBezTo>
                    <a:pt x="1680210" y="1882140"/>
                    <a:pt x="1682115" y="1880235"/>
                    <a:pt x="1684973" y="1882140"/>
                  </a:cubicBezTo>
                  <a:cubicBezTo>
                    <a:pt x="1687830" y="1884998"/>
                    <a:pt x="1686878" y="1882140"/>
                    <a:pt x="1688783" y="1885950"/>
                  </a:cubicBezTo>
                  <a:cubicBezTo>
                    <a:pt x="1690688" y="1889760"/>
                    <a:pt x="1694498" y="1889760"/>
                    <a:pt x="1694498" y="1891665"/>
                  </a:cubicBezTo>
                  <a:cubicBezTo>
                    <a:pt x="1694498" y="1893570"/>
                    <a:pt x="1696403" y="1894523"/>
                    <a:pt x="1698308" y="1894523"/>
                  </a:cubicBezTo>
                  <a:cubicBezTo>
                    <a:pt x="1700213" y="1894523"/>
                    <a:pt x="1702118" y="1889760"/>
                    <a:pt x="1702118" y="1894523"/>
                  </a:cubicBezTo>
                  <a:cubicBezTo>
                    <a:pt x="1702118" y="1900237"/>
                    <a:pt x="1705928" y="1906905"/>
                    <a:pt x="1705928" y="1906905"/>
                  </a:cubicBezTo>
                  <a:lnTo>
                    <a:pt x="1703070" y="1915477"/>
                  </a:lnTo>
                  <a:cubicBezTo>
                    <a:pt x="1703070" y="1915477"/>
                    <a:pt x="1709738" y="1921193"/>
                    <a:pt x="1709738" y="1924050"/>
                  </a:cubicBezTo>
                  <a:cubicBezTo>
                    <a:pt x="1710690" y="1925955"/>
                    <a:pt x="1710690" y="1928812"/>
                    <a:pt x="1712595" y="1931670"/>
                  </a:cubicBezTo>
                  <a:cubicBezTo>
                    <a:pt x="1713548" y="1935480"/>
                    <a:pt x="1719263" y="1937385"/>
                    <a:pt x="1718310" y="1940243"/>
                  </a:cubicBezTo>
                  <a:cubicBezTo>
                    <a:pt x="1717358" y="1943100"/>
                    <a:pt x="1719263" y="1942148"/>
                    <a:pt x="1721168" y="1945958"/>
                  </a:cubicBezTo>
                  <a:cubicBezTo>
                    <a:pt x="1723073" y="1949768"/>
                    <a:pt x="1725930" y="1952625"/>
                    <a:pt x="1726883" y="1955483"/>
                  </a:cubicBezTo>
                  <a:cubicBezTo>
                    <a:pt x="1727835" y="1957387"/>
                    <a:pt x="1730693" y="1958340"/>
                    <a:pt x="1730693" y="1962150"/>
                  </a:cubicBezTo>
                  <a:cubicBezTo>
                    <a:pt x="1730693" y="1965008"/>
                    <a:pt x="1731645" y="1968818"/>
                    <a:pt x="1733550" y="1970723"/>
                  </a:cubicBezTo>
                  <a:cubicBezTo>
                    <a:pt x="1734503" y="1971675"/>
                    <a:pt x="1735455" y="1973580"/>
                    <a:pt x="1737360" y="1975485"/>
                  </a:cubicBezTo>
                  <a:cubicBezTo>
                    <a:pt x="1739265" y="1977390"/>
                    <a:pt x="1743075" y="1978343"/>
                    <a:pt x="1744028" y="1980248"/>
                  </a:cubicBezTo>
                  <a:cubicBezTo>
                    <a:pt x="1744028" y="1982152"/>
                    <a:pt x="1745933" y="1983105"/>
                    <a:pt x="1746885" y="1985962"/>
                  </a:cubicBezTo>
                  <a:cubicBezTo>
                    <a:pt x="1747838" y="1988820"/>
                    <a:pt x="1752600" y="1995487"/>
                    <a:pt x="1752600" y="1995487"/>
                  </a:cubicBezTo>
                  <a:cubicBezTo>
                    <a:pt x="1752600" y="1995487"/>
                    <a:pt x="1757363" y="1998345"/>
                    <a:pt x="1758315" y="1999298"/>
                  </a:cubicBezTo>
                  <a:cubicBezTo>
                    <a:pt x="1759268" y="2000250"/>
                    <a:pt x="1760220" y="1998345"/>
                    <a:pt x="1764983" y="2002155"/>
                  </a:cubicBezTo>
                  <a:cubicBezTo>
                    <a:pt x="1769745" y="2005965"/>
                    <a:pt x="1764983" y="2005012"/>
                    <a:pt x="1767840" y="2005965"/>
                  </a:cubicBezTo>
                  <a:cubicBezTo>
                    <a:pt x="1770698" y="2006918"/>
                    <a:pt x="1776413" y="2008823"/>
                    <a:pt x="1776413" y="2008823"/>
                  </a:cubicBezTo>
                  <a:lnTo>
                    <a:pt x="1780223" y="2009775"/>
                  </a:lnTo>
                  <a:cubicBezTo>
                    <a:pt x="1780223" y="2009775"/>
                    <a:pt x="1783080" y="2013585"/>
                    <a:pt x="1783080" y="2014537"/>
                  </a:cubicBezTo>
                  <a:cubicBezTo>
                    <a:pt x="1783080" y="2015490"/>
                    <a:pt x="1784033" y="2026920"/>
                    <a:pt x="1784985" y="2027873"/>
                  </a:cubicBezTo>
                  <a:cubicBezTo>
                    <a:pt x="1784985" y="2028825"/>
                    <a:pt x="1787843" y="2029777"/>
                    <a:pt x="1788795" y="2030730"/>
                  </a:cubicBezTo>
                  <a:cubicBezTo>
                    <a:pt x="1789748" y="2031683"/>
                    <a:pt x="1791653" y="2029777"/>
                    <a:pt x="1792605" y="2030730"/>
                  </a:cubicBezTo>
                  <a:cubicBezTo>
                    <a:pt x="1794510" y="2032635"/>
                    <a:pt x="1798320" y="2031683"/>
                    <a:pt x="1798320" y="2032635"/>
                  </a:cubicBezTo>
                  <a:cubicBezTo>
                    <a:pt x="1798320" y="2033587"/>
                    <a:pt x="1801178" y="2033587"/>
                    <a:pt x="1803083" y="2037398"/>
                  </a:cubicBezTo>
                  <a:cubicBezTo>
                    <a:pt x="1804988" y="2042160"/>
                    <a:pt x="1808798" y="2043112"/>
                    <a:pt x="1808798" y="2043112"/>
                  </a:cubicBezTo>
                  <a:cubicBezTo>
                    <a:pt x="1812608" y="2046923"/>
                    <a:pt x="1818323" y="2049780"/>
                    <a:pt x="1818323" y="2049780"/>
                  </a:cubicBezTo>
                  <a:cubicBezTo>
                    <a:pt x="1818323" y="2049780"/>
                    <a:pt x="1821180" y="2049780"/>
                    <a:pt x="1822133" y="2051685"/>
                  </a:cubicBezTo>
                  <a:cubicBezTo>
                    <a:pt x="1823085" y="2053590"/>
                    <a:pt x="1825943" y="2052637"/>
                    <a:pt x="1824038" y="2057400"/>
                  </a:cubicBezTo>
                  <a:cubicBezTo>
                    <a:pt x="1822133" y="2061210"/>
                    <a:pt x="1822133" y="2062162"/>
                    <a:pt x="1820228" y="2065020"/>
                  </a:cubicBezTo>
                  <a:cubicBezTo>
                    <a:pt x="1818323" y="2067877"/>
                    <a:pt x="1818323" y="2066925"/>
                    <a:pt x="1818323" y="2069783"/>
                  </a:cubicBezTo>
                  <a:cubicBezTo>
                    <a:pt x="1818323" y="2072640"/>
                    <a:pt x="1822133" y="2077402"/>
                    <a:pt x="1822133" y="2077402"/>
                  </a:cubicBezTo>
                  <a:cubicBezTo>
                    <a:pt x="1822133" y="2077402"/>
                    <a:pt x="1826895" y="2079308"/>
                    <a:pt x="1827848" y="2080260"/>
                  </a:cubicBezTo>
                  <a:cubicBezTo>
                    <a:pt x="1828800" y="2081212"/>
                    <a:pt x="1831658" y="2082165"/>
                    <a:pt x="1832610" y="2083118"/>
                  </a:cubicBezTo>
                  <a:cubicBezTo>
                    <a:pt x="1833563" y="2084070"/>
                    <a:pt x="1840230" y="2086927"/>
                    <a:pt x="1840230" y="2086927"/>
                  </a:cubicBezTo>
                  <a:cubicBezTo>
                    <a:pt x="1840230" y="2086927"/>
                    <a:pt x="1843088" y="2086927"/>
                    <a:pt x="1844040" y="2088833"/>
                  </a:cubicBezTo>
                  <a:cubicBezTo>
                    <a:pt x="1844993" y="2090737"/>
                    <a:pt x="1850708" y="2096452"/>
                    <a:pt x="1850708" y="2096452"/>
                  </a:cubicBezTo>
                  <a:lnTo>
                    <a:pt x="1854518" y="2097405"/>
                  </a:lnTo>
                  <a:cubicBezTo>
                    <a:pt x="1854518" y="2097405"/>
                    <a:pt x="1858328" y="2096452"/>
                    <a:pt x="1859280" y="2097405"/>
                  </a:cubicBezTo>
                  <a:cubicBezTo>
                    <a:pt x="1861185" y="2099310"/>
                    <a:pt x="1862138" y="2100262"/>
                    <a:pt x="1863090" y="2102168"/>
                  </a:cubicBezTo>
                  <a:cubicBezTo>
                    <a:pt x="1863090" y="2104073"/>
                    <a:pt x="1864043" y="2105025"/>
                    <a:pt x="1863090" y="2107883"/>
                  </a:cubicBezTo>
                  <a:cubicBezTo>
                    <a:pt x="1862138" y="2110740"/>
                    <a:pt x="1862138" y="2110740"/>
                    <a:pt x="1863090" y="2112645"/>
                  </a:cubicBezTo>
                  <a:cubicBezTo>
                    <a:pt x="1863090" y="2114550"/>
                    <a:pt x="1866900" y="2116455"/>
                    <a:pt x="1867853" y="2118360"/>
                  </a:cubicBezTo>
                  <a:cubicBezTo>
                    <a:pt x="1868805" y="2121218"/>
                    <a:pt x="1875473" y="2123123"/>
                    <a:pt x="1875473" y="2125028"/>
                  </a:cubicBezTo>
                  <a:cubicBezTo>
                    <a:pt x="1876425" y="2126933"/>
                    <a:pt x="1879283" y="2126933"/>
                    <a:pt x="1880235" y="2127885"/>
                  </a:cubicBezTo>
                  <a:cubicBezTo>
                    <a:pt x="1881188" y="2128837"/>
                    <a:pt x="1883093" y="2128837"/>
                    <a:pt x="1884998" y="2130743"/>
                  </a:cubicBezTo>
                  <a:cubicBezTo>
                    <a:pt x="1886903" y="2132648"/>
                    <a:pt x="1890713" y="2131695"/>
                    <a:pt x="1891665" y="2134553"/>
                  </a:cubicBezTo>
                  <a:cubicBezTo>
                    <a:pt x="1892618" y="2138362"/>
                    <a:pt x="1895475" y="2137410"/>
                    <a:pt x="1896428" y="2140268"/>
                  </a:cubicBezTo>
                  <a:cubicBezTo>
                    <a:pt x="1897380" y="2143125"/>
                    <a:pt x="1892618" y="2142173"/>
                    <a:pt x="1900238" y="2145983"/>
                  </a:cubicBezTo>
                  <a:cubicBezTo>
                    <a:pt x="1907858" y="2149793"/>
                    <a:pt x="1913573" y="2154555"/>
                    <a:pt x="1912620" y="2156460"/>
                  </a:cubicBezTo>
                  <a:cubicBezTo>
                    <a:pt x="1911668" y="2158365"/>
                    <a:pt x="1917383" y="2165033"/>
                    <a:pt x="1917383" y="2165985"/>
                  </a:cubicBezTo>
                  <a:cubicBezTo>
                    <a:pt x="1917383" y="2166937"/>
                    <a:pt x="1931670" y="2175510"/>
                    <a:pt x="1931670" y="2177415"/>
                  </a:cubicBezTo>
                  <a:cubicBezTo>
                    <a:pt x="1931670" y="2178368"/>
                    <a:pt x="1934528" y="2184083"/>
                    <a:pt x="1934528" y="2185035"/>
                  </a:cubicBezTo>
                  <a:cubicBezTo>
                    <a:pt x="1935480" y="2185987"/>
                    <a:pt x="1938338" y="2185987"/>
                    <a:pt x="1939290" y="2191703"/>
                  </a:cubicBezTo>
                  <a:cubicBezTo>
                    <a:pt x="1939290" y="2196465"/>
                    <a:pt x="1942148" y="2200275"/>
                    <a:pt x="1942148" y="2202180"/>
                  </a:cubicBezTo>
                  <a:cubicBezTo>
                    <a:pt x="1942148" y="2205037"/>
                    <a:pt x="1944053" y="2204085"/>
                    <a:pt x="1941195" y="2206943"/>
                  </a:cubicBezTo>
                  <a:cubicBezTo>
                    <a:pt x="1938338" y="2209800"/>
                    <a:pt x="1939290" y="2207895"/>
                    <a:pt x="1941195" y="2210753"/>
                  </a:cubicBezTo>
                  <a:cubicBezTo>
                    <a:pt x="1943100" y="2213610"/>
                    <a:pt x="1945958" y="2215515"/>
                    <a:pt x="1945958" y="2217420"/>
                  </a:cubicBezTo>
                  <a:cubicBezTo>
                    <a:pt x="1945958" y="2219325"/>
                    <a:pt x="1947863" y="2221230"/>
                    <a:pt x="1947863" y="2222183"/>
                  </a:cubicBezTo>
                  <a:cubicBezTo>
                    <a:pt x="1947863" y="2223135"/>
                    <a:pt x="1949768" y="2225040"/>
                    <a:pt x="1948815" y="2227898"/>
                  </a:cubicBezTo>
                  <a:cubicBezTo>
                    <a:pt x="1947863" y="2229803"/>
                    <a:pt x="1947863" y="2227898"/>
                    <a:pt x="1946910" y="2231708"/>
                  </a:cubicBezTo>
                  <a:cubicBezTo>
                    <a:pt x="1946910" y="2235518"/>
                    <a:pt x="1946910" y="2239328"/>
                    <a:pt x="1946910" y="2241233"/>
                  </a:cubicBezTo>
                  <a:cubicBezTo>
                    <a:pt x="1946910" y="2243137"/>
                    <a:pt x="1948815" y="2242185"/>
                    <a:pt x="1947863" y="2245043"/>
                  </a:cubicBezTo>
                  <a:cubicBezTo>
                    <a:pt x="1944053" y="2250758"/>
                    <a:pt x="1944053" y="2250758"/>
                    <a:pt x="1942148" y="2252662"/>
                  </a:cubicBezTo>
                  <a:cubicBezTo>
                    <a:pt x="1940243" y="2254568"/>
                    <a:pt x="1938338" y="2252662"/>
                    <a:pt x="1940243" y="2256473"/>
                  </a:cubicBezTo>
                  <a:cubicBezTo>
                    <a:pt x="1941195" y="2260283"/>
                    <a:pt x="1944053" y="2264093"/>
                    <a:pt x="1944053" y="2265998"/>
                  </a:cubicBezTo>
                  <a:cubicBezTo>
                    <a:pt x="1945005" y="2267903"/>
                    <a:pt x="1949768" y="2272665"/>
                    <a:pt x="1950720" y="2276475"/>
                  </a:cubicBezTo>
                  <a:cubicBezTo>
                    <a:pt x="1951673" y="2279333"/>
                    <a:pt x="1951673" y="2286953"/>
                    <a:pt x="1953578" y="2286953"/>
                  </a:cubicBezTo>
                  <a:cubicBezTo>
                    <a:pt x="1954530" y="2287905"/>
                    <a:pt x="1960245" y="2292668"/>
                    <a:pt x="1961198" y="2293620"/>
                  </a:cubicBezTo>
                  <a:cubicBezTo>
                    <a:pt x="1962150" y="2294573"/>
                    <a:pt x="1965960" y="2299335"/>
                    <a:pt x="1966913" y="2300287"/>
                  </a:cubicBezTo>
                  <a:cubicBezTo>
                    <a:pt x="1967865" y="2300287"/>
                    <a:pt x="1970723" y="2298383"/>
                    <a:pt x="1973580" y="2299335"/>
                  </a:cubicBezTo>
                  <a:cubicBezTo>
                    <a:pt x="1975485" y="2300287"/>
                    <a:pt x="1981200" y="2300287"/>
                    <a:pt x="1982153" y="2302193"/>
                  </a:cubicBezTo>
                  <a:cubicBezTo>
                    <a:pt x="1983105" y="2303145"/>
                    <a:pt x="1985963" y="2307908"/>
                    <a:pt x="1988820" y="2308860"/>
                  </a:cubicBezTo>
                  <a:cubicBezTo>
                    <a:pt x="1991678" y="2309812"/>
                    <a:pt x="1996440" y="2314575"/>
                    <a:pt x="1996440" y="2315528"/>
                  </a:cubicBezTo>
                  <a:cubicBezTo>
                    <a:pt x="1996440" y="2316480"/>
                    <a:pt x="1999298" y="2316480"/>
                    <a:pt x="2000250" y="2318385"/>
                  </a:cubicBezTo>
                  <a:cubicBezTo>
                    <a:pt x="2001203" y="2321243"/>
                    <a:pt x="2002155" y="2321243"/>
                    <a:pt x="2004060" y="2323148"/>
                  </a:cubicBezTo>
                  <a:cubicBezTo>
                    <a:pt x="2005965" y="2325053"/>
                    <a:pt x="2010728" y="2326958"/>
                    <a:pt x="2011680" y="2327910"/>
                  </a:cubicBezTo>
                  <a:cubicBezTo>
                    <a:pt x="2013585" y="2328862"/>
                    <a:pt x="2013585" y="2327910"/>
                    <a:pt x="2016443" y="2328862"/>
                  </a:cubicBezTo>
                  <a:cubicBezTo>
                    <a:pt x="2019300" y="2330768"/>
                    <a:pt x="2020253" y="2330768"/>
                    <a:pt x="2025015" y="2333625"/>
                  </a:cubicBezTo>
                  <a:cubicBezTo>
                    <a:pt x="2029778" y="2336483"/>
                    <a:pt x="2041208" y="2333625"/>
                    <a:pt x="2042160" y="2334578"/>
                  </a:cubicBezTo>
                  <a:cubicBezTo>
                    <a:pt x="2043113" y="2335530"/>
                    <a:pt x="2050733" y="2338387"/>
                    <a:pt x="2050733" y="2338387"/>
                  </a:cubicBezTo>
                  <a:cubicBezTo>
                    <a:pt x="2050733" y="2338387"/>
                    <a:pt x="2057400" y="2337435"/>
                    <a:pt x="2058353" y="2339340"/>
                  </a:cubicBezTo>
                  <a:cubicBezTo>
                    <a:pt x="2059305" y="2341245"/>
                    <a:pt x="2065973" y="2345055"/>
                    <a:pt x="2065973" y="2346008"/>
                  </a:cubicBezTo>
                  <a:cubicBezTo>
                    <a:pt x="2065973" y="2346960"/>
                    <a:pt x="2072640" y="2349818"/>
                    <a:pt x="2072640" y="2351723"/>
                  </a:cubicBezTo>
                  <a:cubicBezTo>
                    <a:pt x="2072640" y="2352675"/>
                    <a:pt x="2081213" y="2357437"/>
                    <a:pt x="2081213" y="2357437"/>
                  </a:cubicBezTo>
                  <a:cubicBezTo>
                    <a:pt x="2081213" y="2357437"/>
                    <a:pt x="2084070" y="2358390"/>
                    <a:pt x="2085023" y="2359343"/>
                  </a:cubicBezTo>
                  <a:cubicBezTo>
                    <a:pt x="2085975" y="2360295"/>
                    <a:pt x="2084070" y="2361248"/>
                    <a:pt x="2091690" y="2363153"/>
                  </a:cubicBezTo>
                  <a:cubicBezTo>
                    <a:pt x="2099310" y="2364105"/>
                    <a:pt x="2101215" y="2367915"/>
                    <a:pt x="2103120" y="2367915"/>
                  </a:cubicBezTo>
                  <a:cubicBezTo>
                    <a:pt x="2104073" y="2367915"/>
                    <a:pt x="2109788" y="2371725"/>
                    <a:pt x="2109788" y="2371725"/>
                  </a:cubicBezTo>
                  <a:lnTo>
                    <a:pt x="2117408" y="2371725"/>
                  </a:lnTo>
                  <a:lnTo>
                    <a:pt x="2124075" y="2374583"/>
                  </a:lnTo>
                  <a:cubicBezTo>
                    <a:pt x="2124075" y="2374583"/>
                    <a:pt x="2124075" y="2374583"/>
                    <a:pt x="2126933" y="2375535"/>
                  </a:cubicBezTo>
                  <a:cubicBezTo>
                    <a:pt x="2129790" y="2377440"/>
                    <a:pt x="2134553" y="2375535"/>
                    <a:pt x="2136458" y="2375535"/>
                  </a:cubicBezTo>
                  <a:cubicBezTo>
                    <a:pt x="2137410" y="2376487"/>
                    <a:pt x="2144078" y="2378393"/>
                    <a:pt x="2144078" y="2378393"/>
                  </a:cubicBezTo>
                  <a:cubicBezTo>
                    <a:pt x="2144078" y="2378393"/>
                    <a:pt x="2148840" y="2378393"/>
                    <a:pt x="2148840" y="2380298"/>
                  </a:cubicBezTo>
                  <a:cubicBezTo>
                    <a:pt x="2148840" y="2382203"/>
                    <a:pt x="2151698" y="2383155"/>
                    <a:pt x="2153603" y="2384108"/>
                  </a:cubicBezTo>
                  <a:cubicBezTo>
                    <a:pt x="2156460" y="2385060"/>
                    <a:pt x="2158365" y="2385060"/>
                    <a:pt x="2160270" y="2386965"/>
                  </a:cubicBezTo>
                  <a:cubicBezTo>
                    <a:pt x="2162175" y="2387918"/>
                    <a:pt x="2164080" y="2386965"/>
                    <a:pt x="2167890" y="2389823"/>
                  </a:cubicBezTo>
                  <a:cubicBezTo>
                    <a:pt x="2171700" y="2392680"/>
                    <a:pt x="2197418" y="2401253"/>
                    <a:pt x="2197418" y="2401253"/>
                  </a:cubicBezTo>
                  <a:cubicBezTo>
                    <a:pt x="2197418" y="2401253"/>
                    <a:pt x="2205990" y="2404110"/>
                    <a:pt x="2207895" y="2402205"/>
                  </a:cubicBezTo>
                  <a:cubicBezTo>
                    <a:pt x="2209800" y="2401253"/>
                    <a:pt x="2217420" y="2404110"/>
                    <a:pt x="2218373" y="2404110"/>
                  </a:cubicBezTo>
                  <a:cubicBezTo>
                    <a:pt x="2220278" y="2404110"/>
                    <a:pt x="2225993" y="2406015"/>
                    <a:pt x="2226945" y="2406015"/>
                  </a:cubicBezTo>
                  <a:cubicBezTo>
                    <a:pt x="2227898" y="2406015"/>
                    <a:pt x="2234565" y="2405062"/>
                    <a:pt x="2236470" y="2404110"/>
                  </a:cubicBezTo>
                  <a:cubicBezTo>
                    <a:pt x="2237423" y="2403158"/>
                    <a:pt x="2237423" y="2403158"/>
                    <a:pt x="2240280" y="2402205"/>
                  </a:cubicBezTo>
                  <a:cubicBezTo>
                    <a:pt x="2243138" y="2401253"/>
                    <a:pt x="2244090" y="2402205"/>
                    <a:pt x="2252663" y="2397443"/>
                  </a:cubicBezTo>
                  <a:cubicBezTo>
                    <a:pt x="2261235" y="2392680"/>
                    <a:pt x="2264093" y="2391728"/>
                    <a:pt x="2265045" y="2391728"/>
                  </a:cubicBezTo>
                  <a:cubicBezTo>
                    <a:pt x="2265998" y="2391728"/>
                    <a:pt x="2268855" y="2390775"/>
                    <a:pt x="2270760" y="2388870"/>
                  </a:cubicBezTo>
                  <a:cubicBezTo>
                    <a:pt x="2271713" y="2386965"/>
                    <a:pt x="2269808" y="2386965"/>
                    <a:pt x="2273618" y="2386012"/>
                  </a:cubicBezTo>
                  <a:cubicBezTo>
                    <a:pt x="2277428" y="2386012"/>
                    <a:pt x="2276475" y="2386012"/>
                    <a:pt x="2280285" y="2386965"/>
                  </a:cubicBezTo>
                  <a:cubicBezTo>
                    <a:pt x="2284095" y="2387918"/>
                    <a:pt x="2292668" y="2390775"/>
                    <a:pt x="2292668" y="2390775"/>
                  </a:cubicBezTo>
                  <a:cubicBezTo>
                    <a:pt x="2298383" y="2393633"/>
                    <a:pt x="2303145" y="2394585"/>
                    <a:pt x="2305050" y="2395537"/>
                  </a:cubicBezTo>
                  <a:cubicBezTo>
                    <a:pt x="2306955" y="2396490"/>
                    <a:pt x="2317433" y="2406015"/>
                    <a:pt x="2319338" y="2406015"/>
                  </a:cubicBezTo>
                  <a:cubicBezTo>
                    <a:pt x="2320290" y="2406015"/>
                    <a:pt x="2325053" y="2409825"/>
                    <a:pt x="2326005" y="2410778"/>
                  </a:cubicBezTo>
                  <a:cubicBezTo>
                    <a:pt x="2326958" y="2411730"/>
                    <a:pt x="2331720" y="2414587"/>
                    <a:pt x="2331720" y="2415540"/>
                  </a:cubicBezTo>
                  <a:cubicBezTo>
                    <a:pt x="2332673" y="2417445"/>
                    <a:pt x="2331720" y="2417445"/>
                    <a:pt x="2336483" y="2419350"/>
                  </a:cubicBezTo>
                  <a:cubicBezTo>
                    <a:pt x="2340293" y="2421255"/>
                    <a:pt x="2340293" y="2415540"/>
                    <a:pt x="2343150" y="2422208"/>
                  </a:cubicBezTo>
                  <a:cubicBezTo>
                    <a:pt x="2346008" y="2428875"/>
                    <a:pt x="2349818" y="2432685"/>
                    <a:pt x="2350770" y="2433637"/>
                  </a:cubicBezTo>
                  <a:cubicBezTo>
                    <a:pt x="2350770" y="2434590"/>
                    <a:pt x="2354580" y="2440305"/>
                    <a:pt x="2354580" y="2442210"/>
                  </a:cubicBezTo>
                  <a:cubicBezTo>
                    <a:pt x="2354580" y="2443162"/>
                    <a:pt x="2355533" y="2444115"/>
                    <a:pt x="2356485" y="2445068"/>
                  </a:cubicBezTo>
                  <a:cubicBezTo>
                    <a:pt x="2357438" y="2446973"/>
                    <a:pt x="2359343" y="2448878"/>
                    <a:pt x="2362200" y="2447925"/>
                  </a:cubicBezTo>
                  <a:cubicBezTo>
                    <a:pt x="2366010" y="2447925"/>
                    <a:pt x="2393633" y="2459355"/>
                    <a:pt x="2393633" y="2459355"/>
                  </a:cubicBezTo>
                  <a:cubicBezTo>
                    <a:pt x="2393633" y="2459355"/>
                    <a:pt x="2397443" y="2462212"/>
                    <a:pt x="2398395" y="2461260"/>
                  </a:cubicBezTo>
                  <a:cubicBezTo>
                    <a:pt x="2399348" y="2460308"/>
                    <a:pt x="2405063" y="2459355"/>
                    <a:pt x="2407920" y="2460308"/>
                  </a:cubicBezTo>
                  <a:cubicBezTo>
                    <a:pt x="2410778" y="2461260"/>
                    <a:pt x="2414588" y="2461260"/>
                    <a:pt x="2417445" y="2464118"/>
                  </a:cubicBezTo>
                  <a:cubicBezTo>
                    <a:pt x="2417445" y="2464118"/>
                    <a:pt x="2417445" y="2464118"/>
                    <a:pt x="2417445" y="2464118"/>
                  </a:cubicBezTo>
                  <a:cubicBezTo>
                    <a:pt x="2420303" y="2466023"/>
                    <a:pt x="2420303" y="2464118"/>
                    <a:pt x="2424113" y="2467928"/>
                  </a:cubicBezTo>
                  <a:cubicBezTo>
                    <a:pt x="2427923" y="2471737"/>
                    <a:pt x="2435543" y="2472690"/>
                    <a:pt x="2437448" y="2474595"/>
                  </a:cubicBezTo>
                  <a:cubicBezTo>
                    <a:pt x="2439353" y="2476500"/>
                    <a:pt x="2442210" y="2473643"/>
                    <a:pt x="2445068" y="2475548"/>
                  </a:cubicBezTo>
                  <a:cubicBezTo>
                    <a:pt x="2447925" y="2477453"/>
                    <a:pt x="2456498" y="2479358"/>
                    <a:pt x="2456498" y="2479358"/>
                  </a:cubicBezTo>
                  <a:cubicBezTo>
                    <a:pt x="2456498" y="2479358"/>
                    <a:pt x="2466023" y="2480310"/>
                    <a:pt x="2466975" y="2480310"/>
                  </a:cubicBezTo>
                  <a:cubicBezTo>
                    <a:pt x="2467928" y="2480310"/>
                    <a:pt x="2476500" y="2482215"/>
                    <a:pt x="2480310" y="2482215"/>
                  </a:cubicBezTo>
                  <a:cubicBezTo>
                    <a:pt x="2484120" y="2482215"/>
                    <a:pt x="2496503" y="2482215"/>
                    <a:pt x="2498408" y="2483168"/>
                  </a:cubicBezTo>
                  <a:lnTo>
                    <a:pt x="2498408" y="2483168"/>
                  </a:lnTo>
                  <a:cubicBezTo>
                    <a:pt x="2500313" y="2484120"/>
                    <a:pt x="2504123" y="2482215"/>
                    <a:pt x="2504123" y="2486025"/>
                  </a:cubicBezTo>
                  <a:cubicBezTo>
                    <a:pt x="2504123" y="2488883"/>
                    <a:pt x="2503170" y="2492693"/>
                    <a:pt x="2503170" y="2494598"/>
                  </a:cubicBezTo>
                  <a:cubicBezTo>
                    <a:pt x="2503170" y="2495550"/>
                    <a:pt x="2504123" y="2496503"/>
                    <a:pt x="2505075" y="2498408"/>
                  </a:cubicBezTo>
                  <a:cubicBezTo>
                    <a:pt x="2506028" y="2499360"/>
                    <a:pt x="2507933" y="2500312"/>
                    <a:pt x="2508885" y="2501265"/>
                  </a:cubicBezTo>
                  <a:cubicBezTo>
                    <a:pt x="2510790" y="2503170"/>
                    <a:pt x="2520315" y="2506980"/>
                    <a:pt x="2520315" y="2509837"/>
                  </a:cubicBezTo>
                  <a:cubicBezTo>
                    <a:pt x="2520315" y="2512695"/>
                    <a:pt x="2526983" y="2516505"/>
                    <a:pt x="2526030" y="2517458"/>
                  </a:cubicBezTo>
                  <a:cubicBezTo>
                    <a:pt x="2525078" y="2518410"/>
                    <a:pt x="2527935" y="2518410"/>
                    <a:pt x="2528888" y="2522220"/>
                  </a:cubicBezTo>
                  <a:cubicBezTo>
                    <a:pt x="2529840" y="2526030"/>
                    <a:pt x="2534603" y="2528887"/>
                    <a:pt x="2535555" y="2529840"/>
                  </a:cubicBezTo>
                  <a:cubicBezTo>
                    <a:pt x="2536508" y="2530793"/>
                    <a:pt x="2536508" y="2530793"/>
                    <a:pt x="2539365" y="2533650"/>
                  </a:cubicBezTo>
                  <a:cubicBezTo>
                    <a:pt x="2542223" y="2536508"/>
                    <a:pt x="2548890" y="2537460"/>
                    <a:pt x="2548890" y="2538412"/>
                  </a:cubicBezTo>
                  <a:cubicBezTo>
                    <a:pt x="2548890" y="2539365"/>
                    <a:pt x="2551748" y="2542223"/>
                    <a:pt x="2552700" y="2543175"/>
                  </a:cubicBezTo>
                  <a:cubicBezTo>
                    <a:pt x="2552700" y="2544128"/>
                    <a:pt x="2556510" y="2546033"/>
                    <a:pt x="2556510" y="2547937"/>
                  </a:cubicBezTo>
                  <a:cubicBezTo>
                    <a:pt x="2556510" y="2549843"/>
                    <a:pt x="2558415" y="2550795"/>
                    <a:pt x="2558415" y="2552700"/>
                  </a:cubicBezTo>
                  <a:lnTo>
                    <a:pt x="2558415" y="2552700"/>
                  </a:lnTo>
                  <a:cubicBezTo>
                    <a:pt x="2558415" y="2552700"/>
                    <a:pt x="2558415" y="2553653"/>
                    <a:pt x="2557463" y="2553653"/>
                  </a:cubicBezTo>
                  <a:cubicBezTo>
                    <a:pt x="2555558" y="2554605"/>
                    <a:pt x="2555558" y="2565083"/>
                    <a:pt x="2555558" y="2566987"/>
                  </a:cubicBezTo>
                  <a:cubicBezTo>
                    <a:pt x="2555558" y="2567940"/>
                    <a:pt x="2555558" y="2571750"/>
                    <a:pt x="2555558" y="2574608"/>
                  </a:cubicBezTo>
                  <a:cubicBezTo>
                    <a:pt x="2555558" y="2577465"/>
                    <a:pt x="2555558" y="2580323"/>
                    <a:pt x="2557463" y="2582228"/>
                  </a:cubicBezTo>
                  <a:cubicBezTo>
                    <a:pt x="2558415" y="2584133"/>
                    <a:pt x="2561273" y="2588895"/>
                    <a:pt x="2562225" y="2587943"/>
                  </a:cubicBezTo>
                  <a:cubicBezTo>
                    <a:pt x="2563178" y="2587943"/>
                    <a:pt x="2566035" y="2588895"/>
                    <a:pt x="2566988" y="2588895"/>
                  </a:cubicBezTo>
                  <a:cubicBezTo>
                    <a:pt x="2570798" y="2589848"/>
                    <a:pt x="2570798" y="2589848"/>
                    <a:pt x="2570798" y="2589848"/>
                  </a:cubicBezTo>
                  <a:cubicBezTo>
                    <a:pt x="2570798" y="2589848"/>
                    <a:pt x="2578418" y="2593658"/>
                    <a:pt x="2579370" y="2594610"/>
                  </a:cubicBezTo>
                  <a:cubicBezTo>
                    <a:pt x="2579370" y="2595562"/>
                    <a:pt x="2585085" y="2600325"/>
                    <a:pt x="2586038" y="2598420"/>
                  </a:cubicBezTo>
                  <a:cubicBezTo>
                    <a:pt x="2586990" y="2595562"/>
                    <a:pt x="2586990" y="2595562"/>
                    <a:pt x="2586990" y="2595562"/>
                  </a:cubicBezTo>
                  <a:cubicBezTo>
                    <a:pt x="2586990" y="2595562"/>
                    <a:pt x="2587943" y="2589848"/>
                    <a:pt x="2587943" y="2588895"/>
                  </a:cubicBezTo>
                  <a:cubicBezTo>
                    <a:pt x="2587943" y="2587943"/>
                    <a:pt x="2585085" y="2586037"/>
                    <a:pt x="2584133" y="2582228"/>
                  </a:cubicBezTo>
                  <a:cubicBezTo>
                    <a:pt x="2582228" y="2578418"/>
                    <a:pt x="2589848" y="2585085"/>
                    <a:pt x="2590800" y="2586037"/>
                  </a:cubicBezTo>
                  <a:cubicBezTo>
                    <a:pt x="2591753" y="2589848"/>
                    <a:pt x="2592705" y="2592705"/>
                    <a:pt x="2592705" y="2593658"/>
                  </a:cubicBezTo>
                  <a:cubicBezTo>
                    <a:pt x="2593658" y="2594610"/>
                    <a:pt x="2594610" y="2596515"/>
                    <a:pt x="2595563" y="2596515"/>
                  </a:cubicBezTo>
                  <a:cubicBezTo>
                    <a:pt x="2596515" y="2597468"/>
                    <a:pt x="2599373" y="2596515"/>
                    <a:pt x="2599373" y="2597468"/>
                  </a:cubicBezTo>
                  <a:cubicBezTo>
                    <a:pt x="2599373" y="2598420"/>
                    <a:pt x="2601278" y="2602230"/>
                    <a:pt x="2603183" y="2601278"/>
                  </a:cubicBezTo>
                  <a:cubicBezTo>
                    <a:pt x="2604135" y="2600325"/>
                    <a:pt x="2606040" y="2599373"/>
                    <a:pt x="2607945" y="2600325"/>
                  </a:cubicBezTo>
                  <a:cubicBezTo>
                    <a:pt x="2609850" y="2601278"/>
                    <a:pt x="2612708" y="2601278"/>
                    <a:pt x="2614613" y="2603183"/>
                  </a:cubicBezTo>
                  <a:cubicBezTo>
                    <a:pt x="2615565" y="2605087"/>
                    <a:pt x="2620328" y="2604135"/>
                    <a:pt x="2620328" y="2606040"/>
                  </a:cubicBezTo>
                  <a:cubicBezTo>
                    <a:pt x="2620328" y="2608898"/>
                    <a:pt x="2624138" y="2610803"/>
                    <a:pt x="2624138" y="2611755"/>
                  </a:cubicBezTo>
                  <a:cubicBezTo>
                    <a:pt x="2624138" y="2612708"/>
                    <a:pt x="2625090" y="2611755"/>
                    <a:pt x="2625090" y="2614612"/>
                  </a:cubicBezTo>
                  <a:cubicBezTo>
                    <a:pt x="2625090" y="2617470"/>
                    <a:pt x="2624138" y="2617470"/>
                    <a:pt x="2623185" y="2619375"/>
                  </a:cubicBezTo>
                  <a:cubicBezTo>
                    <a:pt x="2622233" y="2622233"/>
                    <a:pt x="2624138" y="2621280"/>
                    <a:pt x="2625090" y="2623185"/>
                  </a:cubicBezTo>
                  <a:cubicBezTo>
                    <a:pt x="2626043" y="2625090"/>
                    <a:pt x="2626995" y="2624137"/>
                    <a:pt x="2626995" y="2626995"/>
                  </a:cubicBezTo>
                  <a:cubicBezTo>
                    <a:pt x="2626995" y="2628900"/>
                    <a:pt x="2630805" y="2628900"/>
                    <a:pt x="2631758" y="2629853"/>
                  </a:cubicBezTo>
                  <a:cubicBezTo>
                    <a:pt x="2635568" y="2631758"/>
                    <a:pt x="2631758" y="2636520"/>
                    <a:pt x="2634615" y="2634615"/>
                  </a:cubicBezTo>
                  <a:cubicBezTo>
                    <a:pt x="2637473" y="2633662"/>
                    <a:pt x="2641283" y="2634615"/>
                    <a:pt x="2642235" y="2633662"/>
                  </a:cubicBezTo>
                  <a:cubicBezTo>
                    <a:pt x="2643188" y="2631758"/>
                    <a:pt x="2642235" y="2628900"/>
                    <a:pt x="2644140" y="2629853"/>
                  </a:cubicBezTo>
                  <a:cubicBezTo>
                    <a:pt x="2646045" y="2630805"/>
                    <a:pt x="2643188" y="2629853"/>
                    <a:pt x="2647950" y="2631758"/>
                  </a:cubicBezTo>
                  <a:cubicBezTo>
                    <a:pt x="2653665" y="2633662"/>
                    <a:pt x="2655570" y="2636520"/>
                    <a:pt x="2655570" y="2636520"/>
                  </a:cubicBezTo>
                  <a:cubicBezTo>
                    <a:pt x="2665095" y="2637473"/>
                    <a:pt x="2671763" y="2637473"/>
                    <a:pt x="2674620" y="2638425"/>
                  </a:cubicBezTo>
                  <a:cubicBezTo>
                    <a:pt x="2677478" y="2639378"/>
                    <a:pt x="2681288" y="2639378"/>
                    <a:pt x="2683193" y="2641283"/>
                  </a:cubicBezTo>
                  <a:cubicBezTo>
                    <a:pt x="2684145" y="2643187"/>
                    <a:pt x="2687955" y="2645093"/>
                    <a:pt x="2687955" y="2646998"/>
                  </a:cubicBezTo>
                  <a:cubicBezTo>
                    <a:pt x="2687955" y="2648903"/>
                    <a:pt x="2691765" y="2647950"/>
                    <a:pt x="2691765" y="2647950"/>
                  </a:cubicBezTo>
                  <a:cubicBezTo>
                    <a:pt x="2691765" y="2647950"/>
                    <a:pt x="2693670" y="2651760"/>
                    <a:pt x="2693670" y="2654618"/>
                  </a:cubicBezTo>
                  <a:cubicBezTo>
                    <a:pt x="2692718" y="2656523"/>
                    <a:pt x="2697480" y="2655570"/>
                    <a:pt x="2698433" y="2656523"/>
                  </a:cubicBezTo>
                  <a:cubicBezTo>
                    <a:pt x="2699385" y="2657475"/>
                    <a:pt x="2702243" y="2656523"/>
                    <a:pt x="2703195" y="2655570"/>
                  </a:cubicBezTo>
                  <a:cubicBezTo>
                    <a:pt x="2712720" y="2658428"/>
                    <a:pt x="2715578" y="2656523"/>
                    <a:pt x="2716530" y="2659380"/>
                  </a:cubicBezTo>
                  <a:close/>
                  <a:moveTo>
                    <a:pt x="2389823" y="1311593"/>
                  </a:moveTo>
                  <a:cubicBezTo>
                    <a:pt x="2392680" y="1309688"/>
                    <a:pt x="2406015" y="1300163"/>
                    <a:pt x="2411730" y="1295400"/>
                  </a:cubicBezTo>
                  <a:cubicBezTo>
                    <a:pt x="2417445" y="1290638"/>
                    <a:pt x="2426970" y="1286827"/>
                    <a:pt x="2433638" y="1285875"/>
                  </a:cubicBezTo>
                  <a:cubicBezTo>
                    <a:pt x="2440305" y="1284923"/>
                    <a:pt x="2457450" y="1273493"/>
                    <a:pt x="2458403" y="1270635"/>
                  </a:cubicBezTo>
                  <a:cubicBezTo>
                    <a:pt x="2459355" y="1267777"/>
                    <a:pt x="2463165" y="1252538"/>
                    <a:pt x="2466023" y="1254443"/>
                  </a:cubicBezTo>
                  <a:cubicBezTo>
                    <a:pt x="2469833" y="1256348"/>
                    <a:pt x="2472690" y="1260158"/>
                    <a:pt x="2472690" y="1262063"/>
                  </a:cubicBezTo>
                  <a:cubicBezTo>
                    <a:pt x="2472690" y="1263968"/>
                    <a:pt x="2480310" y="1254443"/>
                    <a:pt x="2483168" y="1250633"/>
                  </a:cubicBezTo>
                  <a:cubicBezTo>
                    <a:pt x="2486025" y="1247775"/>
                    <a:pt x="2492693" y="1241108"/>
                    <a:pt x="2491740" y="1238250"/>
                  </a:cubicBezTo>
                  <a:cubicBezTo>
                    <a:pt x="2490788" y="1235393"/>
                    <a:pt x="2501265" y="1233488"/>
                    <a:pt x="2504123" y="1237298"/>
                  </a:cubicBezTo>
                  <a:cubicBezTo>
                    <a:pt x="2506980" y="1240155"/>
                    <a:pt x="2510790" y="1243013"/>
                    <a:pt x="2510790" y="1244918"/>
                  </a:cubicBezTo>
                  <a:cubicBezTo>
                    <a:pt x="2511743" y="1246823"/>
                    <a:pt x="2519363" y="1243013"/>
                    <a:pt x="2524125" y="1243013"/>
                  </a:cubicBezTo>
                  <a:cubicBezTo>
                    <a:pt x="2528888" y="1242060"/>
                    <a:pt x="2539365" y="1244918"/>
                    <a:pt x="2539365" y="1244918"/>
                  </a:cubicBezTo>
                  <a:cubicBezTo>
                    <a:pt x="2539365" y="1244918"/>
                    <a:pt x="2546033" y="1250633"/>
                    <a:pt x="2546985" y="1252538"/>
                  </a:cubicBezTo>
                  <a:cubicBezTo>
                    <a:pt x="2547938" y="1254443"/>
                    <a:pt x="2552700" y="1257300"/>
                    <a:pt x="2552700" y="1260158"/>
                  </a:cubicBezTo>
                  <a:cubicBezTo>
                    <a:pt x="2551748" y="1263015"/>
                    <a:pt x="2564130" y="1274445"/>
                    <a:pt x="2566988" y="1277302"/>
                  </a:cubicBezTo>
                  <a:cubicBezTo>
                    <a:pt x="2568893" y="1280160"/>
                    <a:pt x="2565083" y="1283970"/>
                    <a:pt x="2565083" y="1286827"/>
                  </a:cubicBezTo>
                  <a:cubicBezTo>
                    <a:pt x="2565083" y="1289685"/>
                    <a:pt x="2567940" y="1289685"/>
                    <a:pt x="2570798" y="1287780"/>
                  </a:cubicBezTo>
                  <a:cubicBezTo>
                    <a:pt x="2573655" y="1285875"/>
                    <a:pt x="2574608" y="1279208"/>
                    <a:pt x="2577465" y="1279208"/>
                  </a:cubicBezTo>
                  <a:cubicBezTo>
                    <a:pt x="2580323" y="1279208"/>
                    <a:pt x="2591753" y="1276350"/>
                    <a:pt x="2591753" y="1279208"/>
                  </a:cubicBezTo>
                  <a:cubicBezTo>
                    <a:pt x="2592705" y="1282065"/>
                    <a:pt x="2599373" y="1286827"/>
                    <a:pt x="2597468" y="1292543"/>
                  </a:cubicBezTo>
                  <a:cubicBezTo>
                    <a:pt x="2595563" y="1297305"/>
                    <a:pt x="2592705" y="1302068"/>
                    <a:pt x="2597468" y="1303973"/>
                  </a:cubicBezTo>
                  <a:cubicBezTo>
                    <a:pt x="2602230" y="1305877"/>
                    <a:pt x="2610803" y="1312545"/>
                    <a:pt x="2608898" y="1314450"/>
                  </a:cubicBezTo>
                  <a:cubicBezTo>
                    <a:pt x="2606993" y="1316355"/>
                    <a:pt x="2602230" y="1318260"/>
                    <a:pt x="2602230" y="1321118"/>
                  </a:cubicBezTo>
                  <a:cubicBezTo>
                    <a:pt x="2602230" y="1323975"/>
                    <a:pt x="2604135" y="1327785"/>
                    <a:pt x="2607945" y="1327785"/>
                  </a:cubicBezTo>
                  <a:cubicBezTo>
                    <a:pt x="2611755" y="1328738"/>
                    <a:pt x="2619375" y="1333500"/>
                    <a:pt x="2619375" y="1335405"/>
                  </a:cubicBezTo>
                  <a:cubicBezTo>
                    <a:pt x="2618423" y="1338263"/>
                    <a:pt x="2616518" y="1341120"/>
                    <a:pt x="2619375" y="1343025"/>
                  </a:cubicBezTo>
                  <a:cubicBezTo>
                    <a:pt x="2622233" y="1344930"/>
                    <a:pt x="2630805" y="1346835"/>
                    <a:pt x="2630805" y="1346835"/>
                  </a:cubicBezTo>
                  <a:cubicBezTo>
                    <a:pt x="2630805" y="1346835"/>
                    <a:pt x="2658428" y="1342073"/>
                    <a:pt x="2662238" y="1344930"/>
                  </a:cubicBezTo>
                  <a:cubicBezTo>
                    <a:pt x="2666048" y="1347788"/>
                    <a:pt x="2677478" y="1345883"/>
                    <a:pt x="2680335" y="1347788"/>
                  </a:cubicBezTo>
                  <a:cubicBezTo>
                    <a:pt x="2683193" y="1349693"/>
                    <a:pt x="2691765" y="1349693"/>
                    <a:pt x="2693670" y="1350645"/>
                  </a:cubicBezTo>
                  <a:cubicBezTo>
                    <a:pt x="2695575" y="1351598"/>
                    <a:pt x="2700338" y="1353502"/>
                    <a:pt x="2700338" y="1355408"/>
                  </a:cubicBezTo>
                  <a:cubicBezTo>
                    <a:pt x="2701290" y="1357313"/>
                    <a:pt x="2708910" y="1357313"/>
                    <a:pt x="2710815" y="1356360"/>
                  </a:cubicBezTo>
                  <a:cubicBezTo>
                    <a:pt x="2712720" y="1355408"/>
                    <a:pt x="2722245" y="1357313"/>
                    <a:pt x="2724150" y="1361123"/>
                  </a:cubicBezTo>
                  <a:cubicBezTo>
                    <a:pt x="2726055" y="1363980"/>
                    <a:pt x="2730818" y="1368743"/>
                    <a:pt x="2731770" y="1371600"/>
                  </a:cubicBezTo>
                  <a:cubicBezTo>
                    <a:pt x="2732723" y="1374458"/>
                    <a:pt x="2739390" y="1372552"/>
                    <a:pt x="2741295" y="1377315"/>
                  </a:cubicBezTo>
                  <a:cubicBezTo>
                    <a:pt x="2742248" y="1383030"/>
                    <a:pt x="2750820" y="1384935"/>
                    <a:pt x="2750820" y="1388745"/>
                  </a:cubicBezTo>
                  <a:cubicBezTo>
                    <a:pt x="2749868" y="1391602"/>
                    <a:pt x="2754630" y="1394460"/>
                    <a:pt x="2753678" y="1396365"/>
                  </a:cubicBezTo>
                  <a:cubicBezTo>
                    <a:pt x="2752725" y="1398270"/>
                    <a:pt x="2754630" y="1403033"/>
                    <a:pt x="2747963" y="1405890"/>
                  </a:cubicBezTo>
                  <a:cubicBezTo>
                    <a:pt x="2741295" y="1408748"/>
                    <a:pt x="2737485" y="1410652"/>
                    <a:pt x="2732723" y="1406843"/>
                  </a:cubicBezTo>
                  <a:cubicBezTo>
                    <a:pt x="2727960" y="1403985"/>
                    <a:pt x="2719388" y="1401127"/>
                    <a:pt x="2717483" y="1399223"/>
                  </a:cubicBezTo>
                  <a:cubicBezTo>
                    <a:pt x="2715578" y="1396365"/>
                    <a:pt x="2707958" y="1388745"/>
                    <a:pt x="2704148" y="1387793"/>
                  </a:cubicBezTo>
                  <a:cubicBezTo>
                    <a:pt x="2701290" y="1386840"/>
                    <a:pt x="2697480" y="1382077"/>
                    <a:pt x="2696528" y="1383983"/>
                  </a:cubicBezTo>
                  <a:cubicBezTo>
                    <a:pt x="2695575" y="1385888"/>
                    <a:pt x="2694623" y="1392555"/>
                    <a:pt x="2697480" y="1393508"/>
                  </a:cubicBezTo>
                  <a:cubicBezTo>
                    <a:pt x="2700338" y="1394460"/>
                    <a:pt x="2703195" y="1396365"/>
                    <a:pt x="2705100" y="1401127"/>
                  </a:cubicBezTo>
                  <a:cubicBezTo>
                    <a:pt x="2707958" y="1405890"/>
                    <a:pt x="2714625" y="1408748"/>
                    <a:pt x="2710815" y="1412558"/>
                  </a:cubicBezTo>
                  <a:cubicBezTo>
                    <a:pt x="2706053" y="1417320"/>
                    <a:pt x="2705100" y="1420177"/>
                    <a:pt x="2700338" y="1422083"/>
                  </a:cubicBezTo>
                  <a:cubicBezTo>
                    <a:pt x="2694623" y="1423988"/>
                    <a:pt x="2692718" y="1423988"/>
                    <a:pt x="2692718" y="1426845"/>
                  </a:cubicBezTo>
                  <a:cubicBezTo>
                    <a:pt x="2692718" y="1429702"/>
                    <a:pt x="2694623" y="1431608"/>
                    <a:pt x="2694623" y="1437323"/>
                  </a:cubicBezTo>
                  <a:cubicBezTo>
                    <a:pt x="2694623" y="1443990"/>
                    <a:pt x="2696528" y="1448752"/>
                    <a:pt x="2693670" y="1451610"/>
                  </a:cubicBezTo>
                  <a:cubicBezTo>
                    <a:pt x="2691765" y="1454468"/>
                    <a:pt x="2690813" y="1458277"/>
                    <a:pt x="2687003" y="1461135"/>
                  </a:cubicBezTo>
                  <a:cubicBezTo>
                    <a:pt x="2682240" y="1463040"/>
                    <a:pt x="2676525" y="1470660"/>
                    <a:pt x="2676525" y="1470660"/>
                  </a:cubicBezTo>
                  <a:cubicBezTo>
                    <a:pt x="2676525" y="1470660"/>
                    <a:pt x="2671763" y="1476375"/>
                    <a:pt x="2670810" y="1482090"/>
                  </a:cubicBezTo>
                  <a:cubicBezTo>
                    <a:pt x="2669858" y="1487805"/>
                    <a:pt x="2670810" y="1489710"/>
                    <a:pt x="2667953" y="1491615"/>
                  </a:cubicBezTo>
                  <a:cubicBezTo>
                    <a:pt x="2665095" y="1493520"/>
                    <a:pt x="2660333" y="1489710"/>
                    <a:pt x="2656523" y="1494473"/>
                  </a:cubicBezTo>
                  <a:cubicBezTo>
                    <a:pt x="2653665" y="1499235"/>
                    <a:pt x="2648903" y="1500188"/>
                    <a:pt x="2651760" y="1503998"/>
                  </a:cubicBezTo>
                  <a:cubicBezTo>
                    <a:pt x="2654618" y="1507808"/>
                    <a:pt x="2659380" y="1504950"/>
                    <a:pt x="2664143" y="1505902"/>
                  </a:cubicBezTo>
                  <a:cubicBezTo>
                    <a:pt x="2668905" y="1506855"/>
                    <a:pt x="2673668" y="1503998"/>
                    <a:pt x="2675573" y="1501140"/>
                  </a:cubicBezTo>
                  <a:cubicBezTo>
                    <a:pt x="2678430" y="1498283"/>
                    <a:pt x="2681288" y="1493520"/>
                    <a:pt x="2686050" y="1493520"/>
                  </a:cubicBezTo>
                  <a:cubicBezTo>
                    <a:pt x="2690813" y="1493520"/>
                    <a:pt x="2700338" y="1490663"/>
                    <a:pt x="2700338" y="1490663"/>
                  </a:cubicBezTo>
                  <a:cubicBezTo>
                    <a:pt x="2700338" y="1490663"/>
                    <a:pt x="2703195" y="1485900"/>
                    <a:pt x="2705100" y="1484948"/>
                  </a:cubicBezTo>
                  <a:cubicBezTo>
                    <a:pt x="2707005" y="1483995"/>
                    <a:pt x="2715578" y="1481138"/>
                    <a:pt x="2715578" y="1481138"/>
                  </a:cubicBezTo>
                  <a:lnTo>
                    <a:pt x="2725103" y="1483043"/>
                  </a:lnTo>
                  <a:cubicBezTo>
                    <a:pt x="2729865" y="1488758"/>
                    <a:pt x="2733675" y="1488758"/>
                    <a:pt x="2735580" y="1487805"/>
                  </a:cubicBezTo>
                  <a:cubicBezTo>
                    <a:pt x="2737485" y="1486852"/>
                    <a:pt x="2741295" y="1481138"/>
                    <a:pt x="2741295" y="1481138"/>
                  </a:cubicBezTo>
                  <a:lnTo>
                    <a:pt x="2746058" y="1475423"/>
                  </a:lnTo>
                  <a:cubicBezTo>
                    <a:pt x="2746058" y="1475423"/>
                    <a:pt x="2751773" y="1477327"/>
                    <a:pt x="2752725" y="1478280"/>
                  </a:cubicBezTo>
                  <a:cubicBezTo>
                    <a:pt x="2754630" y="1479233"/>
                    <a:pt x="2762250" y="1476375"/>
                    <a:pt x="2762250" y="1476375"/>
                  </a:cubicBezTo>
                  <a:cubicBezTo>
                    <a:pt x="2762250" y="1476375"/>
                    <a:pt x="2768918" y="1475423"/>
                    <a:pt x="2769870" y="1475423"/>
                  </a:cubicBezTo>
                  <a:cubicBezTo>
                    <a:pt x="2771775" y="1475423"/>
                    <a:pt x="2776538" y="1472565"/>
                    <a:pt x="2776538" y="1472565"/>
                  </a:cubicBezTo>
                  <a:cubicBezTo>
                    <a:pt x="2776538" y="1472565"/>
                    <a:pt x="2782253" y="1466850"/>
                    <a:pt x="2770823" y="1465898"/>
                  </a:cubicBezTo>
                  <a:cubicBezTo>
                    <a:pt x="2759393" y="1464945"/>
                    <a:pt x="2756535" y="1462088"/>
                    <a:pt x="2754630" y="1463040"/>
                  </a:cubicBezTo>
                  <a:cubicBezTo>
                    <a:pt x="2752725" y="1463993"/>
                    <a:pt x="2750820" y="1460183"/>
                    <a:pt x="2753678" y="1457325"/>
                  </a:cubicBezTo>
                  <a:cubicBezTo>
                    <a:pt x="2756535" y="1455420"/>
                    <a:pt x="2759393" y="1452563"/>
                    <a:pt x="2765108" y="1451610"/>
                  </a:cubicBezTo>
                  <a:cubicBezTo>
                    <a:pt x="2771775" y="1450658"/>
                    <a:pt x="2772728" y="1450658"/>
                    <a:pt x="2772728" y="1443990"/>
                  </a:cubicBezTo>
                  <a:cubicBezTo>
                    <a:pt x="2772728" y="1437323"/>
                    <a:pt x="2767013" y="1437323"/>
                    <a:pt x="2772728" y="1437323"/>
                  </a:cubicBezTo>
                  <a:cubicBezTo>
                    <a:pt x="2778443" y="1436370"/>
                    <a:pt x="2784158" y="1432560"/>
                    <a:pt x="2787015" y="1435418"/>
                  </a:cubicBezTo>
                  <a:cubicBezTo>
                    <a:pt x="2789873" y="1437323"/>
                    <a:pt x="2794635" y="1437323"/>
                    <a:pt x="2795588" y="1438275"/>
                  </a:cubicBezTo>
                  <a:cubicBezTo>
                    <a:pt x="2796540" y="1440180"/>
                    <a:pt x="2809875" y="1431608"/>
                    <a:pt x="2813685" y="1431608"/>
                  </a:cubicBezTo>
                  <a:cubicBezTo>
                    <a:pt x="2817495" y="1431608"/>
                    <a:pt x="2820353" y="1429702"/>
                    <a:pt x="2822258" y="1432560"/>
                  </a:cubicBezTo>
                  <a:cubicBezTo>
                    <a:pt x="2824163" y="1434465"/>
                    <a:pt x="2820353" y="1436370"/>
                    <a:pt x="2827973" y="1437323"/>
                  </a:cubicBezTo>
                  <a:cubicBezTo>
                    <a:pt x="2834640" y="1438275"/>
                    <a:pt x="2836545" y="1438275"/>
                    <a:pt x="2841308" y="1436370"/>
                  </a:cubicBezTo>
                  <a:cubicBezTo>
                    <a:pt x="2846070" y="1434465"/>
                    <a:pt x="2846070" y="1433513"/>
                    <a:pt x="2847975" y="1432560"/>
                  </a:cubicBezTo>
                  <a:cubicBezTo>
                    <a:pt x="2849880" y="1431608"/>
                    <a:pt x="2852738" y="1421130"/>
                    <a:pt x="2856548" y="1421130"/>
                  </a:cubicBezTo>
                  <a:cubicBezTo>
                    <a:pt x="2860358" y="1421130"/>
                    <a:pt x="2861310" y="1416368"/>
                    <a:pt x="2867978" y="1414463"/>
                  </a:cubicBezTo>
                  <a:cubicBezTo>
                    <a:pt x="2874645" y="1412558"/>
                    <a:pt x="2877503" y="1409700"/>
                    <a:pt x="2882265" y="1408748"/>
                  </a:cubicBezTo>
                  <a:cubicBezTo>
                    <a:pt x="2887028" y="1406843"/>
                    <a:pt x="2891790" y="1399223"/>
                    <a:pt x="2896553" y="1398270"/>
                  </a:cubicBezTo>
                  <a:cubicBezTo>
                    <a:pt x="2901315" y="1397318"/>
                    <a:pt x="2903220" y="1393508"/>
                    <a:pt x="2901315" y="1397318"/>
                  </a:cubicBezTo>
                  <a:cubicBezTo>
                    <a:pt x="2899410" y="1400175"/>
                    <a:pt x="2879408" y="1420177"/>
                    <a:pt x="2874645" y="1424940"/>
                  </a:cubicBezTo>
                  <a:cubicBezTo>
                    <a:pt x="2868930" y="1429702"/>
                    <a:pt x="2865120" y="1425893"/>
                    <a:pt x="2864168" y="1431608"/>
                  </a:cubicBezTo>
                  <a:cubicBezTo>
                    <a:pt x="2863215" y="1437323"/>
                    <a:pt x="2866073" y="1437323"/>
                    <a:pt x="2864168" y="1443038"/>
                  </a:cubicBezTo>
                  <a:cubicBezTo>
                    <a:pt x="2862263" y="1448752"/>
                    <a:pt x="2863215" y="1449705"/>
                    <a:pt x="2860358" y="1452563"/>
                  </a:cubicBezTo>
                  <a:cubicBezTo>
                    <a:pt x="2857500" y="1455420"/>
                    <a:pt x="2858453" y="1455420"/>
                    <a:pt x="2853690" y="1457325"/>
                  </a:cubicBezTo>
                  <a:cubicBezTo>
                    <a:pt x="2848928" y="1459230"/>
                    <a:pt x="2847975" y="1458277"/>
                    <a:pt x="2846070" y="1459230"/>
                  </a:cubicBezTo>
                  <a:cubicBezTo>
                    <a:pt x="2840355" y="1463993"/>
                    <a:pt x="2847023" y="1470660"/>
                    <a:pt x="2834640" y="1465898"/>
                  </a:cubicBezTo>
                  <a:cubicBezTo>
                    <a:pt x="2822258" y="1460183"/>
                    <a:pt x="2822258" y="1459230"/>
                    <a:pt x="2816543" y="1460183"/>
                  </a:cubicBezTo>
                  <a:cubicBezTo>
                    <a:pt x="2810828" y="1461135"/>
                    <a:pt x="2805113" y="1459230"/>
                    <a:pt x="2801303" y="1459230"/>
                  </a:cubicBezTo>
                  <a:cubicBezTo>
                    <a:pt x="2797493" y="1460183"/>
                    <a:pt x="2784158" y="1456373"/>
                    <a:pt x="2784158" y="1460183"/>
                  </a:cubicBezTo>
                  <a:cubicBezTo>
                    <a:pt x="2785110" y="1467802"/>
                    <a:pt x="2785110" y="1472565"/>
                    <a:pt x="2783205" y="1477327"/>
                  </a:cubicBezTo>
                  <a:cubicBezTo>
                    <a:pt x="2781300" y="1482090"/>
                    <a:pt x="2778443" y="1484948"/>
                    <a:pt x="2773680" y="1487805"/>
                  </a:cubicBezTo>
                  <a:cubicBezTo>
                    <a:pt x="2767965" y="1490663"/>
                    <a:pt x="2759393" y="1493520"/>
                    <a:pt x="2759393" y="1493520"/>
                  </a:cubicBezTo>
                  <a:cubicBezTo>
                    <a:pt x="2759393" y="1493520"/>
                    <a:pt x="2755583" y="1503045"/>
                    <a:pt x="2753678" y="1504950"/>
                  </a:cubicBezTo>
                  <a:cubicBezTo>
                    <a:pt x="2751773" y="1506855"/>
                    <a:pt x="2746058" y="1506855"/>
                    <a:pt x="2740343" y="1508760"/>
                  </a:cubicBezTo>
                  <a:cubicBezTo>
                    <a:pt x="2735580" y="1510665"/>
                    <a:pt x="2727008" y="1514475"/>
                    <a:pt x="2727008" y="1514475"/>
                  </a:cubicBezTo>
                  <a:cubicBezTo>
                    <a:pt x="2727008" y="1514475"/>
                    <a:pt x="2722245" y="1511618"/>
                    <a:pt x="2716530" y="1514475"/>
                  </a:cubicBezTo>
                  <a:cubicBezTo>
                    <a:pt x="2710815" y="1517333"/>
                    <a:pt x="2711768" y="1519238"/>
                    <a:pt x="2707005" y="1522095"/>
                  </a:cubicBezTo>
                  <a:cubicBezTo>
                    <a:pt x="2701290" y="1524952"/>
                    <a:pt x="2684145" y="1526858"/>
                    <a:pt x="2677478" y="1528763"/>
                  </a:cubicBezTo>
                  <a:cubicBezTo>
                    <a:pt x="2670810" y="1531620"/>
                    <a:pt x="2660333" y="1526858"/>
                    <a:pt x="2657475" y="1525905"/>
                  </a:cubicBezTo>
                  <a:cubicBezTo>
                    <a:pt x="2654618" y="1524952"/>
                    <a:pt x="2649855" y="1523048"/>
                    <a:pt x="2646045" y="1522095"/>
                  </a:cubicBezTo>
                  <a:cubicBezTo>
                    <a:pt x="2642235" y="1521143"/>
                    <a:pt x="2636520" y="1521143"/>
                    <a:pt x="2635568" y="1517333"/>
                  </a:cubicBezTo>
                  <a:cubicBezTo>
                    <a:pt x="2634615" y="1514475"/>
                    <a:pt x="2629853" y="1519238"/>
                    <a:pt x="2634615" y="1514475"/>
                  </a:cubicBezTo>
                  <a:cubicBezTo>
                    <a:pt x="2639378" y="1509713"/>
                    <a:pt x="2633663" y="1513523"/>
                    <a:pt x="2641283" y="1506855"/>
                  </a:cubicBezTo>
                  <a:cubicBezTo>
                    <a:pt x="2647950" y="1500188"/>
                    <a:pt x="2655570" y="1481138"/>
                    <a:pt x="2658428" y="1479233"/>
                  </a:cubicBezTo>
                  <a:cubicBezTo>
                    <a:pt x="2661285" y="1477327"/>
                    <a:pt x="2662238" y="1476375"/>
                    <a:pt x="2665095" y="1474470"/>
                  </a:cubicBezTo>
                  <a:cubicBezTo>
                    <a:pt x="2667953" y="1472565"/>
                    <a:pt x="2669858" y="1467802"/>
                    <a:pt x="2667953" y="1464945"/>
                  </a:cubicBezTo>
                  <a:cubicBezTo>
                    <a:pt x="2667000" y="1462088"/>
                    <a:pt x="2667000" y="1454468"/>
                    <a:pt x="2665095" y="1451610"/>
                  </a:cubicBezTo>
                  <a:cubicBezTo>
                    <a:pt x="2663190" y="1448752"/>
                    <a:pt x="2667953" y="1444943"/>
                    <a:pt x="2664143" y="1439227"/>
                  </a:cubicBezTo>
                  <a:cubicBezTo>
                    <a:pt x="2661285" y="1433513"/>
                    <a:pt x="2658428" y="1433513"/>
                    <a:pt x="2656523" y="1432560"/>
                  </a:cubicBezTo>
                  <a:cubicBezTo>
                    <a:pt x="2654618" y="1431608"/>
                    <a:pt x="2656523" y="1425893"/>
                    <a:pt x="2650808" y="1427798"/>
                  </a:cubicBezTo>
                  <a:cubicBezTo>
                    <a:pt x="2645093" y="1429702"/>
                    <a:pt x="2647950" y="1432560"/>
                    <a:pt x="2642235" y="1437323"/>
                  </a:cubicBezTo>
                  <a:cubicBezTo>
                    <a:pt x="2636520" y="1442085"/>
                    <a:pt x="2635568" y="1445895"/>
                    <a:pt x="2630805" y="1446848"/>
                  </a:cubicBezTo>
                  <a:cubicBezTo>
                    <a:pt x="2626043" y="1447800"/>
                    <a:pt x="2616518" y="1441133"/>
                    <a:pt x="2620328" y="1439227"/>
                  </a:cubicBezTo>
                  <a:cubicBezTo>
                    <a:pt x="2623185" y="1436370"/>
                    <a:pt x="2622233" y="1435418"/>
                    <a:pt x="2630805" y="1433513"/>
                  </a:cubicBezTo>
                  <a:cubicBezTo>
                    <a:pt x="2638425" y="1431608"/>
                    <a:pt x="2641283" y="1429702"/>
                    <a:pt x="2641283" y="1428750"/>
                  </a:cubicBezTo>
                  <a:cubicBezTo>
                    <a:pt x="2640330" y="1427798"/>
                    <a:pt x="2642235" y="1427798"/>
                    <a:pt x="2643188" y="1421130"/>
                  </a:cubicBezTo>
                  <a:cubicBezTo>
                    <a:pt x="2644140" y="1414463"/>
                    <a:pt x="2641283" y="1394460"/>
                    <a:pt x="2644140" y="1390650"/>
                  </a:cubicBezTo>
                  <a:cubicBezTo>
                    <a:pt x="2646045" y="1387793"/>
                    <a:pt x="2642235" y="1377315"/>
                    <a:pt x="2639378" y="1376363"/>
                  </a:cubicBezTo>
                  <a:cubicBezTo>
                    <a:pt x="2636520" y="1374458"/>
                    <a:pt x="2624138" y="1367790"/>
                    <a:pt x="2621280" y="1368743"/>
                  </a:cubicBezTo>
                  <a:cubicBezTo>
                    <a:pt x="2618423" y="1369695"/>
                    <a:pt x="2609850" y="1365885"/>
                    <a:pt x="2606040" y="1366838"/>
                  </a:cubicBezTo>
                  <a:cubicBezTo>
                    <a:pt x="2603183" y="1368743"/>
                    <a:pt x="2598420" y="1363980"/>
                    <a:pt x="2598420" y="1363980"/>
                  </a:cubicBezTo>
                  <a:cubicBezTo>
                    <a:pt x="2598420" y="1363980"/>
                    <a:pt x="2599373" y="1363027"/>
                    <a:pt x="2592705" y="1369695"/>
                  </a:cubicBezTo>
                  <a:cubicBezTo>
                    <a:pt x="2586038" y="1376363"/>
                    <a:pt x="2587943" y="1374458"/>
                    <a:pt x="2585085" y="1381125"/>
                  </a:cubicBezTo>
                  <a:cubicBezTo>
                    <a:pt x="2582228" y="1387793"/>
                    <a:pt x="2586038" y="1384935"/>
                    <a:pt x="2582228" y="1391602"/>
                  </a:cubicBezTo>
                  <a:cubicBezTo>
                    <a:pt x="2577465" y="1398270"/>
                    <a:pt x="2580323" y="1406843"/>
                    <a:pt x="2575560" y="1399223"/>
                  </a:cubicBezTo>
                  <a:cubicBezTo>
                    <a:pt x="2569845" y="1391602"/>
                    <a:pt x="2572703" y="1389698"/>
                    <a:pt x="2567940" y="1393508"/>
                  </a:cubicBezTo>
                  <a:cubicBezTo>
                    <a:pt x="2563178" y="1396365"/>
                    <a:pt x="2563178" y="1397318"/>
                    <a:pt x="2560320" y="1400175"/>
                  </a:cubicBezTo>
                  <a:cubicBezTo>
                    <a:pt x="2557463" y="1403033"/>
                    <a:pt x="2553653" y="1405890"/>
                    <a:pt x="2552700" y="1409700"/>
                  </a:cubicBezTo>
                  <a:cubicBezTo>
                    <a:pt x="2551748" y="1413510"/>
                    <a:pt x="2550795" y="1419225"/>
                    <a:pt x="2551748" y="1422083"/>
                  </a:cubicBezTo>
                  <a:cubicBezTo>
                    <a:pt x="2552700" y="1424940"/>
                    <a:pt x="2553653" y="1427798"/>
                    <a:pt x="2549843" y="1431608"/>
                  </a:cubicBezTo>
                  <a:cubicBezTo>
                    <a:pt x="2546033" y="1434465"/>
                    <a:pt x="2545080" y="1443038"/>
                    <a:pt x="2545080" y="1444943"/>
                  </a:cubicBezTo>
                  <a:cubicBezTo>
                    <a:pt x="2546033" y="1446848"/>
                    <a:pt x="2546033" y="1448752"/>
                    <a:pt x="2549843" y="1452563"/>
                  </a:cubicBezTo>
                  <a:cubicBezTo>
                    <a:pt x="2552700" y="1456373"/>
                    <a:pt x="2559368" y="1456373"/>
                    <a:pt x="2558415" y="1464945"/>
                  </a:cubicBezTo>
                  <a:cubicBezTo>
                    <a:pt x="2557463" y="1473518"/>
                    <a:pt x="2557463" y="1475423"/>
                    <a:pt x="2555558" y="1483043"/>
                  </a:cubicBezTo>
                  <a:cubicBezTo>
                    <a:pt x="2552700" y="1489710"/>
                    <a:pt x="2548890" y="1496377"/>
                    <a:pt x="2547938" y="1500188"/>
                  </a:cubicBezTo>
                  <a:cubicBezTo>
                    <a:pt x="2546033" y="1504950"/>
                    <a:pt x="2550795" y="1506855"/>
                    <a:pt x="2545080" y="1511618"/>
                  </a:cubicBezTo>
                  <a:cubicBezTo>
                    <a:pt x="2539365" y="1516380"/>
                    <a:pt x="2533650" y="1518285"/>
                    <a:pt x="2531745" y="1519238"/>
                  </a:cubicBezTo>
                  <a:cubicBezTo>
                    <a:pt x="2531745" y="1519238"/>
                    <a:pt x="2513648" y="1514475"/>
                    <a:pt x="2511743" y="1511618"/>
                  </a:cubicBezTo>
                  <a:cubicBezTo>
                    <a:pt x="2509838" y="1507808"/>
                    <a:pt x="2506028" y="1491615"/>
                    <a:pt x="2505075" y="1487805"/>
                  </a:cubicBezTo>
                  <a:cubicBezTo>
                    <a:pt x="2504123" y="1483995"/>
                    <a:pt x="2498408" y="1476375"/>
                    <a:pt x="2503170" y="1468755"/>
                  </a:cubicBezTo>
                  <a:cubicBezTo>
                    <a:pt x="2507933" y="1461135"/>
                    <a:pt x="2509838" y="1461135"/>
                    <a:pt x="2509838" y="1456373"/>
                  </a:cubicBezTo>
                  <a:cubicBezTo>
                    <a:pt x="2509838" y="1451610"/>
                    <a:pt x="2505075" y="1439227"/>
                    <a:pt x="2507933" y="1433513"/>
                  </a:cubicBezTo>
                  <a:cubicBezTo>
                    <a:pt x="2510790" y="1427798"/>
                    <a:pt x="2510790" y="1426845"/>
                    <a:pt x="2514600" y="1423035"/>
                  </a:cubicBezTo>
                  <a:cubicBezTo>
                    <a:pt x="2518410" y="1420177"/>
                    <a:pt x="2520315" y="1418273"/>
                    <a:pt x="2524125" y="1411605"/>
                  </a:cubicBezTo>
                  <a:cubicBezTo>
                    <a:pt x="2526983" y="1403985"/>
                    <a:pt x="2529840" y="1400175"/>
                    <a:pt x="2529840" y="1395413"/>
                  </a:cubicBezTo>
                  <a:cubicBezTo>
                    <a:pt x="2529840" y="1390650"/>
                    <a:pt x="2532698" y="1389698"/>
                    <a:pt x="2531745" y="1383983"/>
                  </a:cubicBezTo>
                  <a:cubicBezTo>
                    <a:pt x="2529840" y="1378268"/>
                    <a:pt x="2532698" y="1373505"/>
                    <a:pt x="2529840" y="1376363"/>
                  </a:cubicBezTo>
                  <a:cubicBezTo>
                    <a:pt x="2527935" y="1379220"/>
                    <a:pt x="2522220" y="1393508"/>
                    <a:pt x="2515553" y="1402080"/>
                  </a:cubicBezTo>
                  <a:cubicBezTo>
                    <a:pt x="2508885" y="1410652"/>
                    <a:pt x="2508885" y="1412558"/>
                    <a:pt x="2506980" y="1410652"/>
                  </a:cubicBezTo>
                  <a:cubicBezTo>
                    <a:pt x="2505075" y="1408748"/>
                    <a:pt x="2504123" y="1404938"/>
                    <a:pt x="2508885" y="1399223"/>
                  </a:cubicBezTo>
                  <a:cubicBezTo>
                    <a:pt x="2513648" y="1393508"/>
                    <a:pt x="2513648" y="1395413"/>
                    <a:pt x="2517458" y="1386840"/>
                  </a:cubicBezTo>
                  <a:cubicBezTo>
                    <a:pt x="2521268" y="1378268"/>
                    <a:pt x="2522220" y="1383983"/>
                    <a:pt x="2522220" y="1376363"/>
                  </a:cubicBezTo>
                  <a:cubicBezTo>
                    <a:pt x="2522220" y="1368743"/>
                    <a:pt x="2524125" y="1363027"/>
                    <a:pt x="2526983" y="1364933"/>
                  </a:cubicBezTo>
                  <a:cubicBezTo>
                    <a:pt x="2529840" y="1366838"/>
                    <a:pt x="2533650" y="1365885"/>
                    <a:pt x="2540318" y="1366838"/>
                  </a:cubicBezTo>
                  <a:cubicBezTo>
                    <a:pt x="2546033" y="1367790"/>
                    <a:pt x="2543175" y="1369695"/>
                    <a:pt x="2548890" y="1367790"/>
                  </a:cubicBezTo>
                  <a:cubicBezTo>
                    <a:pt x="2554605" y="1365885"/>
                    <a:pt x="2556510" y="1360170"/>
                    <a:pt x="2559368" y="1360170"/>
                  </a:cubicBezTo>
                  <a:cubicBezTo>
                    <a:pt x="2561273" y="1359218"/>
                    <a:pt x="2562225" y="1356360"/>
                    <a:pt x="2568893" y="1356360"/>
                  </a:cubicBezTo>
                  <a:cubicBezTo>
                    <a:pt x="2575560" y="1356360"/>
                    <a:pt x="2574608" y="1359218"/>
                    <a:pt x="2578418" y="1356360"/>
                  </a:cubicBezTo>
                  <a:cubicBezTo>
                    <a:pt x="2582228" y="1353502"/>
                    <a:pt x="2581275" y="1348740"/>
                    <a:pt x="2585085" y="1350645"/>
                  </a:cubicBezTo>
                  <a:cubicBezTo>
                    <a:pt x="2588895" y="1352550"/>
                    <a:pt x="2586990" y="1351598"/>
                    <a:pt x="2595563" y="1352550"/>
                  </a:cubicBezTo>
                  <a:cubicBezTo>
                    <a:pt x="2604135" y="1354455"/>
                    <a:pt x="2603183" y="1352550"/>
                    <a:pt x="2609850" y="1353502"/>
                  </a:cubicBezTo>
                  <a:cubicBezTo>
                    <a:pt x="2616518" y="1354455"/>
                    <a:pt x="2615565" y="1352550"/>
                    <a:pt x="2621280" y="1354455"/>
                  </a:cubicBezTo>
                  <a:cubicBezTo>
                    <a:pt x="2626995" y="1356360"/>
                    <a:pt x="2623185" y="1355408"/>
                    <a:pt x="2626995" y="1356360"/>
                  </a:cubicBezTo>
                  <a:cubicBezTo>
                    <a:pt x="2629853" y="1357313"/>
                    <a:pt x="2626995" y="1353502"/>
                    <a:pt x="2621280" y="1348740"/>
                  </a:cubicBezTo>
                  <a:cubicBezTo>
                    <a:pt x="2615565" y="1343977"/>
                    <a:pt x="2609850" y="1342073"/>
                    <a:pt x="2606993" y="1342073"/>
                  </a:cubicBezTo>
                  <a:cubicBezTo>
                    <a:pt x="2604135" y="1342073"/>
                    <a:pt x="2603183" y="1343977"/>
                    <a:pt x="2599373" y="1339215"/>
                  </a:cubicBezTo>
                  <a:cubicBezTo>
                    <a:pt x="2594610" y="1334452"/>
                    <a:pt x="2597468" y="1332548"/>
                    <a:pt x="2593658" y="1332548"/>
                  </a:cubicBezTo>
                  <a:cubicBezTo>
                    <a:pt x="2588895" y="1332548"/>
                    <a:pt x="2586990" y="1329690"/>
                    <a:pt x="2579370" y="1331595"/>
                  </a:cubicBezTo>
                  <a:cubicBezTo>
                    <a:pt x="2572703" y="1333500"/>
                    <a:pt x="2570798" y="1328738"/>
                    <a:pt x="2564130" y="1333500"/>
                  </a:cubicBezTo>
                  <a:cubicBezTo>
                    <a:pt x="2557463" y="1338263"/>
                    <a:pt x="2553653" y="1341120"/>
                    <a:pt x="2549843" y="1341120"/>
                  </a:cubicBezTo>
                  <a:cubicBezTo>
                    <a:pt x="2546033" y="1342073"/>
                    <a:pt x="2542223" y="1340168"/>
                    <a:pt x="2538413" y="1339215"/>
                  </a:cubicBezTo>
                  <a:cubicBezTo>
                    <a:pt x="2534603" y="1338263"/>
                    <a:pt x="2532698" y="1330643"/>
                    <a:pt x="2527935" y="1333500"/>
                  </a:cubicBezTo>
                  <a:cubicBezTo>
                    <a:pt x="2523173" y="1336358"/>
                    <a:pt x="2519363" y="1326833"/>
                    <a:pt x="2512695" y="1323975"/>
                  </a:cubicBezTo>
                  <a:cubicBezTo>
                    <a:pt x="2506028" y="1321118"/>
                    <a:pt x="2502218" y="1318260"/>
                    <a:pt x="2496503" y="1319213"/>
                  </a:cubicBezTo>
                  <a:cubicBezTo>
                    <a:pt x="2490788" y="1320165"/>
                    <a:pt x="2481263" y="1321118"/>
                    <a:pt x="2488883" y="1317308"/>
                  </a:cubicBezTo>
                  <a:cubicBezTo>
                    <a:pt x="2496503" y="1313498"/>
                    <a:pt x="2501265" y="1309688"/>
                    <a:pt x="2506980" y="1306830"/>
                  </a:cubicBezTo>
                  <a:cubicBezTo>
                    <a:pt x="2512695" y="1303973"/>
                    <a:pt x="2520315" y="1301115"/>
                    <a:pt x="2512695" y="1299210"/>
                  </a:cubicBezTo>
                  <a:cubicBezTo>
                    <a:pt x="2505075" y="1297305"/>
                    <a:pt x="2500313" y="1295400"/>
                    <a:pt x="2494598" y="1298258"/>
                  </a:cubicBezTo>
                  <a:cubicBezTo>
                    <a:pt x="2488883" y="1301115"/>
                    <a:pt x="2486978" y="1303973"/>
                    <a:pt x="2479358" y="1308735"/>
                  </a:cubicBezTo>
                  <a:cubicBezTo>
                    <a:pt x="2471738" y="1314450"/>
                    <a:pt x="2469833" y="1314450"/>
                    <a:pt x="2465070" y="1320165"/>
                  </a:cubicBezTo>
                  <a:cubicBezTo>
                    <a:pt x="2459355" y="1325880"/>
                    <a:pt x="2460308" y="1327785"/>
                    <a:pt x="2453640" y="1329690"/>
                  </a:cubicBezTo>
                  <a:cubicBezTo>
                    <a:pt x="2446020" y="1331595"/>
                    <a:pt x="2448878" y="1326833"/>
                    <a:pt x="2440305" y="1330643"/>
                  </a:cubicBezTo>
                  <a:cubicBezTo>
                    <a:pt x="2432685" y="1333500"/>
                    <a:pt x="2435543" y="1332548"/>
                    <a:pt x="2432685" y="1333500"/>
                  </a:cubicBezTo>
                  <a:cubicBezTo>
                    <a:pt x="2428875" y="1335405"/>
                    <a:pt x="2425065" y="1332548"/>
                    <a:pt x="2421255" y="1331595"/>
                  </a:cubicBezTo>
                  <a:cubicBezTo>
                    <a:pt x="2416493" y="1330643"/>
                    <a:pt x="2411730" y="1329690"/>
                    <a:pt x="2413635" y="1327785"/>
                  </a:cubicBezTo>
                  <a:cubicBezTo>
                    <a:pt x="2415540" y="1325880"/>
                    <a:pt x="2418398" y="1322070"/>
                    <a:pt x="2415540" y="1322070"/>
                  </a:cubicBezTo>
                  <a:cubicBezTo>
                    <a:pt x="2412683" y="1322070"/>
                    <a:pt x="2408873" y="1318260"/>
                    <a:pt x="2404110" y="1321118"/>
                  </a:cubicBezTo>
                  <a:cubicBezTo>
                    <a:pt x="2399348" y="1323975"/>
                    <a:pt x="2403158" y="1323975"/>
                    <a:pt x="2398395" y="1327785"/>
                  </a:cubicBezTo>
                  <a:cubicBezTo>
                    <a:pt x="2393633" y="1331595"/>
                    <a:pt x="2386965" y="1331595"/>
                    <a:pt x="2383155" y="1332548"/>
                  </a:cubicBezTo>
                  <a:cubicBezTo>
                    <a:pt x="2380298" y="1333500"/>
                    <a:pt x="2377440" y="1331595"/>
                    <a:pt x="2377440" y="1331595"/>
                  </a:cubicBezTo>
                  <a:lnTo>
                    <a:pt x="2376488" y="1326833"/>
                  </a:lnTo>
                  <a:cubicBezTo>
                    <a:pt x="2371725" y="1321118"/>
                    <a:pt x="2386013" y="1313498"/>
                    <a:pt x="2389823" y="1311593"/>
                  </a:cubicBezTo>
                  <a:close/>
                  <a:moveTo>
                    <a:pt x="1562100" y="473392"/>
                  </a:moveTo>
                  <a:cubicBezTo>
                    <a:pt x="1563053" y="474345"/>
                    <a:pt x="1564958" y="475297"/>
                    <a:pt x="1564958" y="476250"/>
                  </a:cubicBezTo>
                  <a:cubicBezTo>
                    <a:pt x="1564958" y="477203"/>
                    <a:pt x="1568768" y="477203"/>
                    <a:pt x="1569720" y="477203"/>
                  </a:cubicBezTo>
                  <a:cubicBezTo>
                    <a:pt x="1570673" y="477203"/>
                    <a:pt x="1576388" y="476250"/>
                    <a:pt x="1577340" y="478155"/>
                  </a:cubicBezTo>
                  <a:cubicBezTo>
                    <a:pt x="1577340" y="480060"/>
                    <a:pt x="1580198" y="480060"/>
                    <a:pt x="1578293" y="482917"/>
                  </a:cubicBezTo>
                  <a:cubicBezTo>
                    <a:pt x="1576388" y="485775"/>
                    <a:pt x="1568768" y="486728"/>
                    <a:pt x="1566863" y="485775"/>
                  </a:cubicBezTo>
                  <a:cubicBezTo>
                    <a:pt x="1564958" y="485775"/>
                    <a:pt x="1563053" y="485775"/>
                    <a:pt x="1558290" y="483870"/>
                  </a:cubicBezTo>
                  <a:cubicBezTo>
                    <a:pt x="1554480" y="481965"/>
                    <a:pt x="1553528" y="481013"/>
                    <a:pt x="1552575" y="480060"/>
                  </a:cubicBezTo>
                  <a:cubicBezTo>
                    <a:pt x="1551623" y="479107"/>
                    <a:pt x="1548765" y="478155"/>
                    <a:pt x="1546860" y="477203"/>
                  </a:cubicBezTo>
                  <a:cubicBezTo>
                    <a:pt x="1544955" y="476250"/>
                    <a:pt x="1542098" y="476250"/>
                    <a:pt x="1541145" y="476250"/>
                  </a:cubicBezTo>
                  <a:cubicBezTo>
                    <a:pt x="1540193" y="476250"/>
                    <a:pt x="1538288" y="476250"/>
                    <a:pt x="1536383" y="477203"/>
                  </a:cubicBezTo>
                  <a:cubicBezTo>
                    <a:pt x="1533525" y="478155"/>
                    <a:pt x="1533525" y="476250"/>
                    <a:pt x="1530668" y="477203"/>
                  </a:cubicBezTo>
                  <a:cubicBezTo>
                    <a:pt x="1527810" y="477203"/>
                    <a:pt x="1524000" y="477203"/>
                    <a:pt x="1523048" y="478155"/>
                  </a:cubicBezTo>
                  <a:cubicBezTo>
                    <a:pt x="1522095" y="479107"/>
                    <a:pt x="1522095" y="478155"/>
                    <a:pt x="1520190" y="480060"/>
                  </a:cubicBezTo>
                  <a:cubicBezTo>
                    <a:pt x="1518285" y="481965"/>
                    <a:pt x="1515428" y="484822"/>
                    <a:pt x="1514475" y="485775"/>
                  </a:cubicBezTo>
                  <a:cubicBezTo>
                    <a:pt x="1513523" y="486728"/>
                    <a:pt x="1508760" y="486728"/>
                    <a:pt x="1511618" y="487680"/>
                  </a:cubicBezTo>
                  <a:cubicBezTo>
                    <a:pt x="1514475" y="489585"/>
                    <a:pt x="1518285" y="490538"/>
                    <a:pt x="1520190" y="491490"/>
                  </a:cubicBezTo>
                  <a:cubicBezTo>
                    <a:pt x="1522095" y="493395"/>
                    <a:pt x="1525905" y="496253"/>
                    <a:pt x="1525905" y="498157"/>
                  </a:cubicBezTo>
                  <a:cubicBezTo>
                    <a:pt x="1525905" y="500063"/>
                    <a:pt x="1526858" y="501015"/>
                    <a:pt x="1524000" y="501967"/>
                  </a:cubicBezTo>
                  <a:cubicBezTo>
                    <a:pt x="1521143" y="502920"/>
                    <a:pt x="1517333" y="501967"/>
                    <a:pt x="1515428" y="501967"/>
                  </a:cubicBezTo>
                  <a:cubicBezTo>
                    <a:pt x="1513523" y="501967"/>
                    <a:pt x="1512570" y="501967"/>
                    <a:pt x="1510665" y="502920"/>
                  </a:cubicBezTo>
                  <a:cubicBezTo>
                    <a:pt x="1508760" y="504825"/>
                    <a:pt x="1509713" y="505778"/>
                    <a:pt x="1507808" y="507682"/>
                  </a:cubicBezTo>
                  <a:cubicBezTo>
                    <a:pt x="1505903" y="509588"/>
                    <a:pt x="1506855" y="508635"/>
                    <a:pt x="1504950" y="509588"/>
                  </a:cubicBezTo>
                  <a:cubicBezTo>
                    <a:pt x="1503045" y="510540"/>
                    <a:pt x="1503045" y="509588"/>
                    <a:pt x="1499235" y="512445"/>
                  </a:cubicBezTo>
                  <a:cubicBezTo>
                    <a:pt x="1495425" y="515303"/>
                    <a:pt x="1490663" y="521970"/>
                    <a:pt x="1488758" y="521970"/>
                  </a:cubicBezTo>
                  <a:cubicBezTo>
                    <a:pt x="1486853" y="521970"/>
                    <a:pt x="1483995" y="520065"/>
                    <a:pt x="1480185" y="523875"/>
                  </a:cubicBezTo>
                  <a:cubicBezTo>
                    <a:pt x="1476375" y="527685"/>
                    <a:pt x="1472565" y="526732"/>
                    <a:pt x="1470660" y="527685"/>
                  </a:cubicBezTo>
                  <a:cubicBezTo>
                    <a:pt x="1468755" y="528638"/>
                    <a:pt x="1463993" y="526732"/>
                    <a:pt x="1463993" y="525780"/>
                  </a:cubicBezTo>
                  <a:cubicBezTo>
                    <a:pt x="1463993" y="524828"/>
                    <a:pt x="1463993" y="522922"/>
                    <a:pt x="1464945" y="521970"/>
                  </a:cubicBezTo>
                  <a:cubicBezTo>
                    <a:pt x="1465898" y="521017"/>
                    <a:pt x="1469708" y="518160"/>
                    <a:pt x="1470660" y="518160"/>
                  </a:cubicBezTo>
                  <a:cubicBezTo>
                    <a:pt x="1471613" y="518160"/>
                    <a:pt x="1477328" y="516255"/>
                    <a:pt x="1478280" y="516255"/>
                  </a:cubicBezTo>
                  <a:cubicBezTo>
                    <a:pt x="1479233" y="516255"/>
                    <a:pt x="1481138" y="515303"/>
                    <a:pt x="1483995" y="514350"/>
                  </a:cubicBezTo>
                  <a:cubicBezTo>
                    <a:pt x="1486853" y="513397"/>
                    <a:pt x="1491615" y="511492"/>
                    <a:pt x="1492568" y="510540"/>
                  </a:cubicBezTo>
                  <a:cubicBezTo>
                    <a:pt x="1493520" y="509588"/>
                    <a:pt x="1494473" y="505778"/>
                    <a:pt x="1495425" y="504825"/>
                  </a:cubicBezTo>
                  <a:cubicBezTo>
                    <a:pt x="1496378" y="503872"/>
                    <a:pt x="1500188" y="503872"/>
                    <a:pt x="1501140" y="502920"/>
                  </a:cubicBezTo>
                  <a:cubicBezTo>
                    <a:pt x="1502093" y="501015"/>
                    <a:pt x="1503998" y="499110"/>
                    <a:pt x="1503998" y="498157"/>
                  </a:cubicBezTo>
                  <a:cubicBezTo>
                    <a:pt x="1503998" y="497205"/>
                    <a:pt x="1503998" y="495300"/>
                    <a:pt x="1503998" y="495300"/>
                  </a:cubicBezTo>
                  <a:cubicBezTo>
                    <a:pt x="1503998" y="494347"/>
                    <a:pt x="1503998" y="492442"/>
                    <a:pt x="1503045" y="491490"/>
                  </a:cubicBezTo>
                  <a:cubicBezTo>
                    <a:pt x="1502093" y="490538"/>
                    <a:pt x="1498283" y="487680"/>
                    <a:pt x="1497330" y="487680"/>
                  </a:cubicBezTo>
                  <a:cubicBezTo>
                    <a:pt x="1496378" y="487680"/>
                    <a:pt x="1489710" y="487680"/>
                    <a:pt x="1487805" y="488632"/>
                  </a:cubicBezTo>
                  <a:cubicBezTo>
                    <a:pt x="1485900" y="489585"/>
                    <a:pt x="1483043" y="490538"/>
                    <a:pt x="1482090" y="491490"/>
                  </a:cubicBezTo>
                  <a:cubicBezTo>
                    <a:pt x="1481138" y="492442"/>
                    <a:pt x="1476375" y="492442"/>
                    <a:pt x="1474470" y="493395"/>
                  </a:cubicBezTo>
                  <a:cubicBezTo>
                    <a:pt x="1473518" y="494347"/>
                    <a:pt x="1472565" y="493395"/>
                    <a:pt x="1471613" y="496253"/>
                  </a:cubicBezTo>
                  <a:cubicBezTo>
                    <a:pt x="1469708" y="499110"/>
                    <a:pt x="1470660" y="499110"/>
                    <a:pt x="1467803" y="501967"/>
                  </a:cubicBezTo>
                  <a:cubicBezTo>
                    <a:pt x="1464945" y="504825"/>
                    <a:pt x="1463993" y="505778"/>
                    <a:pt x="1463040" y="507682"/>
                  </a:cubicBezTo>
                  <a:cubicBezTo>
                    <a:pt x="1462088" y="509588"/>
                    <a:pt x="1463040" y="511492"/>
                    <a:pt x="1461135" y="513397"/>
                  </a:cubicBezTo>
                  <a:cubicBezTo>
                    <a:pt x="1459230" y="515303"/>
                    <a:pt x="1460183" y="514350"/>
                    <a:pt x="1459230" y="516255"/>
                  </a:cubicBezTo>
                  <a:cubicBezTo>
                    <a:pt x="1458278" y="518160"/>
                    <a:pt x="1456373" y="519113"/>
                    <a:pt x="1455420" y="521017"/>
                  </a:cubicBezTo>
                  <a:cubicBezTo>
                    <a:pt x="1453515" y="521970"/>
                    <a:pt x="1451610" y="521017"/>
                    <a:pt x="1449705" y="521017"/>
                  </a:cubicBezTo>
                  <a:cubicBezTo>
                    <a:pt x="1448753" y="521017"/>
                    <a:pt x="1446848" y="520065"/>
                    <a:pt x="1444943" y="520065"/>
                  </a:cubicBezTo>
                  <a:cubicBezTo>
                    <a:pt x="1443990" y="520065"/>
                    <a:pt x="1443038" y="517207"/>
                    <a:pt x="1442085" y="518160"/>
                  </a:cubicBezTo>
                  <a:cubicBezTo>
                    <a:pt x="1440180" y="519113"/>
                    <a:pt x="1436370" y="518160"/>
                    <a:pt x="1435418" y="518160"/>
                  </a:cubicBezTo>
                  <a:cubicBezTo>
                    <a:pt x="1434465" y="518160"/>
                    <a:pt x="1431608" y="518160"/>
                    <a:pt x="1429703" y="518160"/>
                  </a:cubicBezTo>
                  <a:cubicBezTo>
                    <a:pt x="1427798" y="518160"/>
                    <a:pt x="1424940" y="520065"/>
                    <a:pt x="1423035" y="519113"/>
                  </a:cubicBezTo>
                  <a:cubicBezTo>
                    <a:pt x="1421130" y="518160"/>
                    <a:pt x="1416368" y="519113"/>
                    <a:pt x="1415415" y="518160"/>
                  </a:cubicBezTo>
                  <a:cubicBezTo>
                    <a:pt x="1414463" y="517207"/>
                    <a:pt x="1412558" y="516255"/>
                    <a:pt x="1412558" y="515303"/>
                  </a:cubicBezTo>
                  <a:cubicBezTo>
                    <a:pt x="1411605" y="513397"/>
                    <a:pt x="1410653" y="510540"/>
                    <a:pt x="1412558" y="510540"/>
                  </a:cubicBezTo>
                  <a:cubicBezTo>
                    <a:pt x="1414463" y="510540"/>
                    <a:pt x="1415415" y="511492"/>
                    <a:pt x="1418273" y="510540"/>
                  </a:cubicBezTo>
                  <a:cubicBezTo>
                    <a:pt x="1421130" y="509588"/>
                    <a:pt x="1423988" y="508635"/>
                    <a:pt x="1424940" y="509588"/>
                  </a:cubicBezTo>
                  <a:cubicBezTo>
                    <a:pt x="1425893" y="509588"/>
                    <a:pt x="1426845" y="508635"/>
                    <a:pt x="1426845" y="507682"/>
                  </a:cubicBezTo>
                  <a:cubicBezTo>
                    <a:pt x="1426845" y="506730"/>
                    <a:pt x="1428750" y="503872"/>
                    <a:pt x="1428750" y="502920"/>
                  </a:cubicBezTo>
                  <a:cubicBezTo>
                    <a:pt x="1428750" y="501967"/>
                    <a:pt x="1429703" y="500063"/>
                    <a:pt x="1430655" y="499110"/>
                  </a:cubicBezTo>
                  <a:cubicBezTo>
                    <a:pt x="1431608" y="498157"/>
                    <a:pt x="1431608" y="497205"/>
                    <a:pt x="1433513" y="495300"/>
                  </a:cubicBezTo>
                  <a:cubicBezTo>
                    <a:pt x="1435418" y="493395"/>
                    <a:pt x="1443990" y="487680"/>
                    <a:pt x="1445895" y="486728"/>
                  </a:cubicBezTo>
                  <a:cubicBezTo>
                    <a:pt x="1447800" y="485775"/>
                    <a:pt x="1446848" y="484822"/>
                    <a:pt x="1448753" y="482917"/>
                  </a:cubicBezTo>
                  <a:cubicBezTo>
                    <a:pt x="1449705" y="481013"/>
                    <a:pt x="1447800" y="477203"/>
                    <a:pt x="1445895" y="477203"/>
                  </a:cubicBezTo>
                  <a:cubicBezTo>
                    <a:pt x="1444943" y="477203"/>
                    <a:pt x="1440180" y="476250"/>
                    <a:pt x="1438275" y="476250"/>
                  </a:cubicBezTo>
                  <a:cubicBezTo>
                    <a:pt x="1436370" y="476250"/>
                    <a:pt x="1430655" y="473392"/>
                    <a:pt x="1431608" y="472440"/>
                  </a:cubicBezTo>
                  <a:cubicBezTo>
                    <a:pt x="1432560" y="471488"/>
                    <a:pt x="1435418" y="472440"/>
                    <a:pt x="1438275" y="471488"/>
                  </a:cubicBezTo>
                  <a:cubicBezTo>
                    <a:pt x="1442085" y="470535"/>
                    <a:pt x="1446848" y="470535"/>
                    <a:pt x="1447800" y="470535"/>
                  </a:cubicBezTo>
                  <a:cubicBezTo>
                    <a:pt x="1448753" y="470535"/>
                    <a:pt x="1454468" y="468630"/>
                    <a:pt x="1454468" y="471488"/>
                  </a:cubicBezTo>
                  <a:cubicBezTo>
                    <a:pt x="1454468" y="474345"/>
                    <a:pt x="1456373" y="475297"/>
                    <a:pt x="1459230" y="476250"/>
                  </a:cubicBezTo>
                  <a:cubicBezTo>
                    <a:pt x="1462088" y="476250"/>
                    <a:pt x="1464945" y="476250"/>
                    <a:pt x="1467803" y="476250"/>
                  </a:cubicBezTo>
                  <a:cubicBezTo>
                    <a:pt x="1470660" y="475297"/>
                    <a:pt x="1474470" y="475297"/>
                    <a:pt x="1476375" y="474345"/>
                  </a:cubicBezTo>
                  <a:cubicBezTo>
                    <a:pt x="1478280" y="474345"/>
                    <a:pt x="1480185" y="470535"/>
                    <a:pt x="1478280" y="470535"/>
                  </a:cubicBezTo>
                  <a:cubicBezTo>
                    <a:pt x="1476375" y="470535"/>
                    <a:pt x="1470660" y="465772"/>
                    <a:pt x="1467803" y="464820"/>
                  </a:cubicBezTo>
                  <a:cubicBezTo>
                    <a:pt x="1464945" y="463867"/>
                    <a:pt x="1460183" y="461010"/>
                    <a:pt x="1458278" y="460057"/>
                  </a:cubicBezTo>
                  <a:cubicBezTo>
                    <a:pt x="1457325" y="460057"/>
                    <a:pt x="1452563" y="459105"/>
                    <a:pt x="1450658" y="458153"/>
                  </a:cubicBezTo>
                  <a:cubicBezTo>
                    <a:pt x="1448753" y="457200"/>
                    <a:pt x="1447800" y="456247"/>
                    <a:pt x="1443990" y="457200"/>
                  </a:cubicBezTo>
                  <a:cubicBezTo>
                    <a:pt x="1441133" y="457200"/>
                    <a:pt x="1438275" y="457200"/>
                    <a:pt x="1436370" y="457200"/>
                  </a:cubicBezTo>
                  <a:cubicBezTo>
                    <a:pt x="1433513" y="457200"/>
                    <a:pt x="1431608" y="457200"/>
                    <a:pt x="1429703" y="458153"/>
                  </a:cubicBezTo>
                  <a:cubicBezTo>
                    <a:pt x="1426845" y="459105"/>
                    <a:pt x="1422083" y="461010"/>
                    <a:pt x="1422083" y="461010"/>
                  </a:cubicBezTo>
                  <a:cubicBezTo>
                    <a:pt x="1422083" y="461010"/>
                    <a:pt x="1420178" y="461963"/>
                    <a:pt x="1417320" y="462915"/>
                  </a:cubicBezTo>
                  <a:cubicBezTo>
                    <a:pt x="1414463" y="463867"/>
                    <a:pt x="1410653" y="461963"/>
                    <a:pt x="1407795" y="461963"/>
                  </a:cubicBezTo>
                  <a:cubicBezTo>
                    <a:pt x="1404938" y="461963"/>
                    <a:pt x="1403033" y="461010"/>
                    <a:pt x="1402080" y="461010"/>
                  </a:cubicBezTo>
                  <a:cubicBezTo>
                    <a:pt x="1401128" y="461010"/>
                    <a:pt x="1399223" y="461010"/>
                    <a:pt x="1398270" y="461963"/>
                  </a:cubicBezTo>
                  <a:cubicBezTo>
                    <a:pt x="1396365" y="462915"/>
                    <a:pt x="1395413" y="461010"/>
                    <a:pt x="1391603" y="461963"/>
                  </a:cubicBezTo>
                  <a:cubicBezTo>
                    <a:pt x="1388745" y="463867"/>
                    <a:pt x="1389698" y="463867"/>
                    <a:pt x="1386840" y="464820"/>
                  </a:cubicBezTo>
                  <a:cubicBezTo>
                    <a:pt x="1384935" y="465772"/>
                    <a:pt x="1378268" y="463867"/>
                    <a:pt x="1378268" y="463867"/>
                  </a:cubicBezTo>
                  <a:cubicBezTo>
                    <a:pt x="1378268" y="463867"/>
                    <a:pt x="1372553" y="470535"/>
                    <a:pt x="1364933" y="471488"/>
                  </a:cubicBezTo>
                  <a:cubicBezTo>
                    <a:pt x="1358265" y="472440"/>
                    <a:pt x="1354455" y="463867"/>
                    <a:pt x="1354455" y="463867"/>
                  </a:cubicBezTo>
                  <a:cubicBezTo>
                    <a:pt x="1362075" y="453390"/>
                    <a:pt x="1357313" y="448628"/>
                    <a:pt x="1362075" y="453390"/>
                  </a:cubicBezTo>
                  <a:cubicBezTo>
                    <a:pt x="1366838" y="458153"/>
                    <a:pt x="1373505" y="453390"/>
                    <a:pt x="1376363" y="452438"/>
                  </a:cubicBezTo>
                  <a:cubicBezTo>
                    <a:pt x="1379220" y="451485"/>
                    <a:pt x="1388745" y="452438"/>
                    <a:pt x="1388745" y="452438"/>
                  </a:cubicBezTo>
                  <a:cubicBezTo>
                    <a:pt x="1388745" y="452438"/>
                    <a:pt x="1397318" y="449580"/>
                    <a:pt x="1402080" y="448628"/>
                  </a:cubicBezTo>
                  <a:cubicBezTo>
                    <a:pt x="1405890" y="447675"/>
                    <a:pt x="1415415" y="446722"/>
                    <a:pt x="1415415" y="446722"/>
                  </a:cubicBezTo>
                  <a:lnTo>
                    <a:pt x="1430655" y="438150"/>
                  </a:lnTo>
                  <a:cubicBezTo>
                    <a:pt x="1430655" y="438150"/>
                    <a:pt x="1439228" y="440055"/>
                    <a:pt x="1443990" y="440055"/>
                  </a:cubicBezTo>
                  <a:cubicBezTo>
                    <a:pt x="1447800" y="440055"/>
                    <a:pt x="1455420" y="441007"/>
                    <a:pt x="1458278" y="438150"/>
                  </a:cubicBezTo>
                  <a:cubicBezTo>
                    <a:pt x="1461135" y="435292"/>
                    <a:pt x="1479233" y="427672"/>
                    <a:pt x="1479233" y="427672"/>
                  </a:cubicBezTo>
                  <a:lnTo>
                    <a:pt x="1503045" y="420053"/>
                  </a:lnTo>
                  <a:cubicBezTo>
                    <a:pt x="1503045" y="420053"/>
                    <a:pt x="1513523" y="415290"/>
                    <a:pt x="1518285" y="416242"/>
                  </a:cubicBezTo>
                  <a:cubicBezTo>
                    <a:pt x="1523048" y="417195"/>
                    <a:pt x="1529715" y="420053"/>
                    <a:pt x="1533525" y="422910"/>
                  </a:cubicBezTo>
                  <a:cubicBezTo>
                    <a:pt x="1537335" y="425767"/>
                    <a:pt x="1546860" y="427672"/>
                    <a:pt x="1546860" y="427672"/>
                  </a:cubicBezTo>
                  <a:cubicBezTo>
                    <a:pt x="1546860" y="427672"/>
                    <a:pt x="1527810" y="428625"/>
                    <a:pt x="1526858" y="431482"/>
                  </a:cubicBezTo>
                  <a:cubicBezTo>
                    <a:pt x="1525905" y="434340"/>
                    <a:pt x="1509713" y="433388"/>
                    <a:pt x="1513523" y="436245"/>
                  </a:cubicBezTo>
                  <a:cubicBezTo>
                    <a:pt x="1517333" y="439103"/>
                    <a:pt x="1522095" y="444817"/>
                    <a:pt x="1516380" y="444817"/>
                  </a:cubicBezTo>
                  <a:cubicBezTo>
                    <a:pt x="1510665" y="444817"/>
                    <a:pt x="1498283" y="443865"/>
                    <a:pt x="1501140" y="444817"/>
                  </a:cubicBezTo>
                  <a:cubicBezTo>
                    <a:pt x="1503998" y="445770"/>
                    <a:pt x="1514475" y="448628"/>
                    <a:pt x="1517333" y="450532"/>
                  </a:cubicBezTo>
                  <a:cubicBezTo>
                    <a:pt x="1517333" y="450532"/>
                    <a:pt x="1528763" y="451485"/>
                    <a:pt x="1530668" y="453390"/>
                  </a:cubicBezTo>
                  <a:cubicBezTo>
                    <a:pt x="1532573" y="454342"/>
                    <a:pt x="1535430" y="453390"/>
                    <a:pt x="1537335" y="452438"/>
                  </a:cubicBezTo>
                  <a:cubicBezTo>
                    <a:pt x="1539240" y="451485"/>
                    <a:pt x="1542098" y="451485"/>
                    <a:pt x="1544003" y="452438"/>
                  </a:cubicBezTo>
                  <a:cubicBezTo>
                    <a:pt x="1544955" y="453390"/>
                    <a:pt x="1553528" y="451485"/>
                    <a:pt x="1554480" y="452438"/>
                  </a:cubicBezTo>
                  <a:cubicBezTo>
                    <a:pt x="1555433" y="453390"/>
                    <a:pt x="1558290" y="452438"/>
                    <a:pt x="1561148" y="452438"/>
                  </a:cubicBezTo>
                  <a:cubicBezTo>
                    <a:pt x="1564005" y="452438"/>
                    <a:pt x="1567815" y="451485"/>
                    <a:pt x="1568768" y="449580"/>
                  </a:cubicBezTo>
                  <a:cubicBezTo>
                    <a:pt x="1569720" y="447675"/>
                    <a:pt x="1570673" y="442913"/>
                    <a:pt x="1572578" y="443865"/>
                  </a:cubicBezTo>
                  <a:cubicBezTo>
                    <a:pt x="1574483" y="444817"/>
                    <a:pt x="1576388" y="442913"/>
                    <a:pt x="1577340" y="441960"/>
                  </a:cubicBezTo>
                  <a:cubicBezTo>
                    <a:pt x="1579245" y="441007"/>
                    <a:pt x="1580198" y="438150"/>
                    <a:pt x="1582103" y="438150"/>
                  </a:cubicBezTo>
                  <a:cubicBezTo>
                    <a:pt x="1583055" y="438150"/>
                    <a:pt x="1584960" y="438150"/>
                    <a:pt x="1585913" y="439103"/>
                  </a:cubicBezTo>
                  <a:cubicBezTo>
                    <a:pt x="1586865" y="440055"/>
                    <a:pt x="1590675" y="443865"/>
                    <a:pt x="1589723" y="445770"/>
                  </a:cubicBezTo>
                  <a:cubicBezTo>
                    <a:pt x="1589723" y="447675"/>
                    <a:pt x="1592580" y="449580"/>
                    <a:pt x="1590675" y="451485"/>
                  </a:cubicBezTo>
                  <a:cubicBezTo>
                    <a:pt x="1588770" y="453390"/>
                    <a:pt x="1584008" y="454342"/>
                    <a:pt x="1584008" y="457200"/>
                  </a:cubicBezTo>
                  <a:cubicBezTo>
                    <a:pt x="1583055" y="460057"/>
                    <a:pt x="1582103" y="462915"/>
                    <a:pt x="1581150" y="463867"/>
                  </a:cubicBezTo>
                  <a:cubicBezTo>
                    <a:pt x="1581150" y="464820"/>
                    <a:pt x="1578293" y="466725"/>
                    <a:pt x="1576388" y="468630"/>
                  </a:cubicBezTo>
                  <a:cubicBezTo>
                    <a:pt x="1573530" y="469582"/>
                    <a:pt x="1572578" y="470535"/>
                    <a:pt x="1570673" y="472440"/>
                  </a:cubicBezTo>
                  <a:cubicBezTo>
                    <a:pt x="1562100" y="471488"/>
                    <a:pt x="1561148" y="472440"/>
                    <a:pt x="1562100" y="473392"/>
                  </a:cubicBezTo>
                  <a:close/>
                  <a:moveTo>
                    <a:pt x="1850708" y="632460"/>
                  </a:moveTo>
                  <a:cubicBezTo>
                    <a:pt x="1845945" y="633413"/>
                    <a:pt x="1838325" y="634365"/>
                    <a:pt x="1834515" y="633413"/>
                  </a:cubicBezTo>
                  <a:cubicBezTo>
                    <a:pt x="1830705" y="632460"/>
                    <a:pt x="1824990" y="630555"/>
                    <a:pt x="1821180" y="629602"/>
                  </a:cubicBezTo>
                  <a:cubicBezTo>
                    <a:pt x="1817370" y="628650"/>
                    <a:pt x="1810703" y="632460"/>
                    <a:pt x="1810703" y="632460"/>
                  </a:cubicBezTo>
                  <a:cubicBezTo>
                    <a:pt x="1810703" y="632460"/>
                    <a:pt x="1821180" y="635318"/>
                    <a:pt x="1825943" y="637222"/>
                  </a:cubicBezTo>
                  <a:cubicBezTo>
                    <a:pt x="1830705" y="639127"/>
                    <a:pt x="1822133" y="648652"/>
                    <a:pt x="1820228" y="648652"/>
                  </a:cubicBezTo>
                  <a:cubicBezTo>
                    <a:pt x="1818323" y="648652"/>
                    <a:pt x="1814513" y="649605"/>
                    <a:pt x="1812608" y="646747"/>
                  </a:cubicBezTo>
                  <a:cubicBezTo>
                    <a:pt x="1810703" y="643890"/>
                    <a:pt x="1797368" y="644843"/>
                    <a:pt x="1797368" y="644843"/>
                  </a:cubicBezTo>
                  <a:cubicBezTo>
                    <a:pt x="1797368" y="644843"/>
                    <a:pt x="1794510" y="648652"/>
                    <a:pt x="1792605" y="647700"/>
                  </a:cubicBezTo>
                  <a:cubicBezTo>
                    <a:pt x="1790700" y="646747"/>
                    <a:pt x="1781175" y="650558"/>
                    <a:pt x="1777365" y="650558"/>
                  </a:cubicBezTo>
                  <a:cubicBezTo>
                    <a:pt x="1774508" y="650558"/>
                    <a:pt x="1774508" y="659130"/>
                    <a:pt x="1774508" y="661035"/>
                  </a:cubicBezTo>
                  <a:cubicBezTo>
                    <a:pt x="1774508" y="662940"/>
                    <a:pt x="1766888" y="671513"/>
                    <a:pt x="1762125" y="670560"/>
                  </a:cubicBezTo>
                  <a:cubicBezTo>
                    <a:pt x="1757363" y="669608"/>
                    <a:pt x="1750695" y="679133"/>
                    <a:pt x="1749743" y="681038"/>
                  </a:cubicBezTo>
                  <a:cubicBezTo>
                    <a:pt x="1748790" y="683895"/>
                    <a:pt x="1744028" y="691515"/>
                    <a:pt x="1741170" y="693420"/>
                  </a:cubicBezTo>
                  <a:cubicBezTo>
                    <a:pt x="1738313" y="694372"/>
                    <a:pt x="1728788" y="695325"/>
                    <a:pt x="1727835" y="692468"/>
                  </a:cubicBezTo>
                  <a:cubicBezTo>
                    <a:pt x="1726883" y="689610"/>
                    <a:pt x="1717358" y="691515"/>
                    <a:pt x="1714500" y="691515"/>
                  </a:cubicBezTo>
                  <a:cubicBezTo>
                    <a:pt x="1711643" y="691515"/>
                    <a:pt x="1709738" y="703897"/>
                    <a:pt x="1709738" y="706755"/>
                  </a:cubicBezTo>
                  <a:cubicBezTo>
                    <a:pt x="1709738" y="709613"/>
                    <a:pt x="1704975" y="713422"/>
                    <a:pt x="1701165" y="714375"/>
                  </a:cubicBezTo>
                  <a:cubicBezTo>
                    <a:pt x="1696403" y="715327"/>
                    <a:pt x="1689735" y="713422"/>
                    <a:pt x="1689735" y="716280"/>
                  </a:cubicBezTo>
                  <a:cubicBezTo>
                    <a:pt x="1689735" y="719138"/>
                    <a:pt x="1684973" y="719138"/>
                    <a:pt x="1682115" y="719138"/>
                  </a:cubicBezTo>
                  <a:cubicBezTo>
                    <a:pt x="1679258" y="720090"/>
                    <a:pt x="1675448" y="718185"/>
                    <a:pt x="1675448" y="715327"/>
                  </a:cubicBezTo>
                  <a:cubicBezTo>
                    <a:pt x="1675448" y="712470"/>
                    <a:pt x="1659255" y="718185"/>
                    <a:pt x="1659255" y="718185"/>
                  </a:cubicBezTo>
                  <a:cubicBezTo>
                    <a:pt x="1659255" y="718185"/>
                    <a:pt x="1644015" y="721043"/>
                    <a:pt x="1642110" y="721043"/>
                  </a:cubicBezTo>
                  <a:cubicBezTo>
                    <a:pt x="1640205" y="721043"/>
                    <a:pt x="1631633" y="720090"/>
                    <a:pt x="1629728" y="717233"/>
                  </a:cubicBezTo>
                  <a:cubicBezTo>
                    <a:pt x="1627823" y="714375"/>
                    <a:pt x="1622108" y="712470"/>
                    <a:pt x="1620203" y="711518"/>
                  </a:cubicBezTo>
                  <a:cubicBezTo>
                    <a:pt x="1618298" y="710565"/>
                    <a:pt x="1613535" y="710565"/>
                    <a:pt x="1609725" y="713422"/>
                  </a:cubicBezTo>
                  <a:cubicBezTo>
                    <a:pt x="1606868" y="716280"/>
                    <a:pt x="1600200" y="714375"/>
                    <a:pt x="1596390" y="713422"/>
                  </a:cubicBezTo>
                  <a:cubicBezTo>
                    <a:pt x="1593533" y="712470"/>
                    <a:pt x="1589723" y="704850"/>
                    <a:pt x="1586865" y="703897"/>
                  </a:cubicBezTo>
                  <a:cubicBezTo>
                    <a:pt x="1584008" y="702945"/>
                    <a:pt x="1583055" y="691515"/>
                    <a:pt x="1583055" y="691515"/>
                  </a:cubicBezTo>
                  <a:cubicBezTo>
                    <a:pt x="1583055" y="691515"/>
                    <a:pt x="1588770" y="701040"/>
                    <a:pt x="1593533" y="703897"/>
                  </a:cubicBezTo>
                  <a:cubicBezTo>
                    <a:pt x="1598295" y="706755"/>
                    <a:pt x="1604010" y="706755"/>
                    <a:pt x="1606868" y="704850"/>
                  </a:cubicBezTo>
                  <a:cubicBezTo>
                    <a:pt x="1609725" y="702945"/>
                    <a:pt x="1609725" y="702945"/>
                    <a:pt x="1613535" y="699135"/>
                  </a:cubicBezTo>
                  <a:cubicBezTo>
                    <a:pt x="1617345" y="695325"/>
                    <a:pt x="1618298" y="699135"/>
                    <a:pt x="1621155" y="699135"/>
                  </a:cubicBezTo>
                  <a:cubicBezTo>
                    <a:pt x="1624013" y="699135"/>
                    <a:pt x="1629728" y="701993"/>
                    <a:pt x="1634490" y="701993"/>
                  </a:cubicBezTo>
                  <a:cubicBezTo>
                    <a:pt x="1639253" y="701040"/>
                    <a:pt x="1639253" y="698183"/>
                    <a:pt x="1639253" y="692468"/>
                  </a:cubicBezTo>
                  <a:cubicBezTo>
                    <a:pt x="1640205" y="686752"/>
                    <a:pt x="1645920" y="681038"/>
                    <a:pt x="1647825" y="678180"/>
                  </a:cubicBezTo>
                  <a:cubicBezTo>
                    <a:pt x="1649730" y="675322"/>
                    <a:pt x="1652588" y="676275"/>
                    <a:pt x="1661160" y="679133"/>
                  </a:cubicBezTo>
                  <a:cubicBezTo>
                    <a:pt x="1669733" y="681990"/>
                    <a:pt x="1667828" y="678180"/>
                    <a:pt x="1673543" y="676275"/>
                  </a:cubicBezTo>
                  <a:cubicBezTo>
                    <a:pt x="1678305" y="673418"/>
                    <a:pt x="1675448" y="670560"/>
                    <a:pt x="1671638" y="669608"/>
                  </a:cubicBezTo>
                  <a:cubicBezTo>
                    <a:pt x="1667828" y="668655"/>
                    <a:pt x="1666875" y="662940"/>
                    <a:pt x="1664018" y="661988"/>
                  </a:cubicBezTo>
                  <a:cubicBezTo>
                    <a:pt x="1661160" y="661035"/>
                    <a:pt x="1663065" y="655320"/>
                    <a:pt x="1659255" y="649605"/>
                  </a:cubicBezTo>
                  <a:cubicBezTo>
                    <a:pt x="1656398" y="644843"/>
                    <a:pt x="1648778" y="641985"/>
                    <a:pt x="1644968" y="639127"/>
                  </a:cubicBezTo>
                  <a:cubicBezTo>
                    <a:pt x="1642110" y="636270"/>
                    <a:pt x="1637348" y="632460"/>
                    <a:pt x="1635443" y="630555"/>
                  </a:cubicBezTo>
                  <a:cubicBezTo>
                    <a:pt x="1634490" y="630555"/>
                    <a:pt x="1634490" y="630555"/>
                    <a:pt x="1634490" y="629602"/>
                  </a:cubicBezTo>
                  <a:cubicBezTo>
                    <a:pt x="1634490" y="629602"/>
                    <a:pt x="1634490" y="629602"/>
                    <a:pt x="1635443" y="630555"/>
                  </a:cubicBezTo>
                  <a:cubicBezTo>
                    <a:pt x="1636395" y="630555"/>
                    <a:pt x="1639253" y="630555"/>
                    <a:pt x="1641158" y="630555"/>
                  </a:cubicBezTo>
                  <a:cubicBezTo>
                    <a:pt x="1643063" y="630555"/>
                    <a:pt x="1647825" y="633413"/>
                    <a:pt x="1652588" y="635318"/>
                  </a:cubicBezTo>
                  <a:cubicBezTo>
                    <a:pt x="1657350" y="638175"/>
                    <a:pt x="1661160" y="641985"/>
                    <a:pt x="1663065" y="641985"/>
                  </a:cubicBezTo>
                  <a:cubicBezTo>
                    <a:pt x="1665923" y="642938"/>
                    <a:pt x="1669733" y="644843"/>
                    <a:pt x="1671638" y="644843"/>
                  </a:cubicBezTo>
                  <a:cubicBezTo>
                    <a:pt x="1673543" y="643890"/>
                    <a:pt x="1682115" y="646747"/>
                    <a:pt x="1685925" y="646747"/>
                  </a:cubicBezTo>
                  <a:cubicBezTo>
                    <a:pt x="1689735" y="646747"/>
                    <a:pt x="1691640" y="649605"/>
                    <a:pt x="1691640" y="651510"/>
                  </a:cubicBezTo>
                  <a:cubicBezTo>
                    <a:pt x="1691640" y="653415"/>
                    <a:pt x="1699260" y="658177"/>
                    <a:pt x="1699260" y="658177"/>
                  </a:cubicBezTo>
                  <a:lnTo>
                    <a:pt x="1710690" y="662940"/>
                  </a:lnTo>
                  <a:cubicBezTo>
                    <a:pt x="1710690" y="662940"/>
                    <a:pt x="1717358" y="665797"/>
                    <a:pt x="1724025" y="663893"/>
                  </a:cubicBezTo>
                  <a:cubicBezTo>
                    <a:pt x="1726883" y="662940"/>
                    <a:pt x="1727835" y="667702"/>
                    <a:pt x="1737360" y="662940"/>
                  </a:cubicBezTo>
                  <a:cubicBezTo>
                    <a:pt x="1739265" y="661988"/>
                    <a:pt x="1744028" y="660083"/>
                    <a:pt x="1744028" y="660083"/>
                  </a:cubicBezTo>
                  <a:cubicBezTo>
                    <a:pt x="1744028" y="660083"/>
                    <a:pt x="1750695" y="660083"/>
                    <a:pt x="1754505" y="655320"/>
                  </a:cubicBezTo>
                  <a:cubicBezTo>
                    <a:pt x="1758315" y="650558"/>
                    <a:pt x="1755458" y="651510"/>
                    <a:pt x="1762125" y="646747"/>
                  </a:cubicBezTo>
                  <a:cubicBezTo>
                    <a:pt x="1768793" y="641985"/>
                    <a:pt x="1766888" y="644843"/>
                    <a:pt x="1770698" y="642938"/>
                  </a:cubicBezTo>
                  <a:cubicBezTo>
                    <a:pt x="1773555" y="641033"/>
                    <a:pt x="1774508" y="639127"/>
                    <a:pt x="1779270" y="636270"/>
                  </a:cubicBezTo>
                  <a:cubicBezTo>
                    <a:pt x="1784033" y="633413"/>
                    <a:pt x="1782128" y="636270"/>
                    <a:pt x="1786890" y="633413"/>
                  </a:cubicBezTo>
                  <a:cubicBezTo>
                    <a:pt x="1791653" y="630555"/>
                    <a:pt x="1789748" y="628650"/>
                    <a:pt x="1793558" y="623888"/>
                  </a:cubicBezTo>
                  <a:cubicBezTo>
                    <a:pt x="1797368" y="619125"/>
                    <a:pt x="1798320" y="619125"/>
                    <a:pt x="1801178" y="619125"/>
                  </a:cubicBezTo>
                  <a:cubicBezTo>
                    <a:pt x="1804035" y="618172"/>
                    <a:pt x="1809750" y="621983"/>
                    <a:pt x="1812608" y="621983"/>
                  </a:cubicBezTo>
                  <a:cubicBezTo>
                    <a:pt x="1815465" y="621983"/>
                    <a:pt x="1829753" y="622935"/>
                    <a:pt x="1833563" y="621983"/>
                  </a:cubicBezTo>
                  <a:cubicBezTo>
                    <a:pt x="1837373" y="621030"/>
                    <a:pt x="1848803" y="626745"/>
                    <a:pt x="1848803" y="626745"/>
                  </a:cubicBezTo>
                  <a:cubicBezTo>
                    <a:pt x="1848803" y="626745"/>
                    <a:pt x="1856423" y="631508"/>
                    <a:pt x="1850708" y="632460"/>
                  </a:cubicBezTo>
                  <a:close/>
                  <a:moveTo>
                    <a:pt x="2185988" y="1112520"/>
                  </a:moveTo>
                  <a:cubicBezTo>
                    <a:pt x="2185035" y="1107758"/>
                    <a:pt x="2175510" y="1098233"/>
                    <a:pt x="2170748" y="1093470"/>
                  </a:cubicBezTo>
                  <a:cubicBezTo>
                    <a:pt x="2165033" y="1088708"/>
                    <a:pt x="2163128" y="1083945"/>
                    <a:pt x="2163128" y="1080135"/>
                  </a:cubicBezTo>
                  <a:cubicBezTo>
                    <a:pt x="2163128" y="1076325"/>
                    <a:pt x="2169795" y="1069658"/>
                    <a:pt x="2167890" y="1068705"/>
                  </a:cubicBezTo>
                  <a:cubicBezTo>
                    <a:pt x="2165033" y="1067752"/>
                    <a:pt x="2160270" y="1069658"/>
                    <a:pt x="2154555" y="1070610"/>
                  </a:cubicBezTo>
                  <a:cubicBezTo>
                    <a:pt x="2148840" y="1071563"/>
                    <a:pt x="2151698" y="1067752"/>
                    <a:pt x="2147888" y="1062038"/>
                  </a:cubicBezTo>
                  <a:cubicBezTo>
                    <a:pt x="2145030" y="1056323"/>
                    <a:pt x="2150745" y="1055370"/>
                    <a:pt x="2152650" y="1049655"/>
                  </a:cubicBezTo>
                  <a:cubicBezTo>
                    <a:pt x="2154555" y="1043940"/>
                    <a:pt x="2158365" y="1037272"/>
                    <a:pt x="2160270" y="1038225"/>
                  </a:cubicBezTo>
                  <a:cubicBezTo>
                    <a:pt x="2162175" y="1039177"/>
                    <a:pt x="2171700" y="1039177"/>
                    <a:pt x="2175510" y="1038225"/>
                  </a:cubicBezTo>
                  <a:cubicBezTo>
                    <a:pt x="2179320" y="1037272"/>
                    <a:pt x="2185035" y="1009650"/>
                    <a:pt x="2185035" y="1009650"/>
                  </a:cubicBezTo>
                  <a:cubicBezTo>
                    <a:pt x="2185035" y="1009650"/>
                    <a:pt x="2188845" y="1020127"/>
                    <a:pt x="2190750" y="1024890"/>
                  </a:cubicBezTo>
                  <a:cubicBezTo>
                    <a:pt x="2191703" y="1028700"/>
                    <a:pt x="2195513" y="1022033"/>
                    <a:pt x="2200275" y="1022985"/>
                  </a:cubicBezTo>
                  <a:cubicBezTo>
                    <a:pt x="2205038" y="1023938"/>
                    <a:pt x="2204085" y="1025843"/>
                    <a:pt x="2196465" y="1030605"/>
                  </a:cubicBezTo>
                  <a:cubicBezTo>
                    <a:pt x="2188845" y="1035368"/>
                    <a:pt x="2190750" y="1035368"/>
                    <a:pt x="2183130" y="1038225"/>
                  </a:cubicBezTo>
                  <a:cubicBezTo>
                    <a:pt x="2175510" y="1042035"/>
                    <a:pt x="2185988" y="1044893"/>
                    <a:pt x="2189798" y="1048702"/>
                  </a:cubicBezTo>
                  <a:cubicBezTo>
                    <a:pt x="2193608" y="1052513"/>
                    <a:pt x="2199323" y="1054418"/>
                    <a:pt x="2201228" y="1056323"/>
                  </a:cubicBezTo>
                  <a:cubicBezTo>
                    <a:pt x="2203133" y="1059180"/>
                    <a:pt x="2200275" y="1067752"/>
                    <a:pt x="2199323" y="1069658"/>
                  </a:cubicBezTo>
                  <a:cubicBezTo>
                    <a:pt x="2198370" y="1071563"/>
                    <a:pt x="2204085" y="1076325"/>
                    <a:pt x="2205990" y="1076325"/>
                  </a:cubicBezTo>
                  <a:cubicBezTo>
                    <a:pt x="2208848" y="1076325"/>
                    <a:pt x="2211705" y="1079183"/>
                    <a:pt x="2210753" y="1085850"/>
                  </a:cubicBezTo>
                  <a:cubicBezTo>
                    <a:pt x="2209800" y="1091565"/>
                    <a:pt x="2211705" y="1097280"/>
                    <a:pt x="2214563" y="1100138"/>
                  </a:cubicBezTo>
                  <a:cubicBezTo>
                    <a:pt x="2217420" y="1102043"/>
                    <a:pt x="2219325" y="1109663"/>
                    <a:pt x="2219325" y="1110615"/>
                  </a:cubicBezTo>
                  <a:cubicBezTo>
                    <a:pt x="2220278" y="1112520"/>
                    <a:pt x="2225040" y="1124902"/>
                    <a:pt x="2228850" y="1125855"/>
                  </a:cubicBezTo>
                  <a:cubicBezTo>
                    <a:pt x="2232660" y="1126808"/>
                    <a:pt x="2235518" y="1136333"/>
                    <a:pt x="2236470" y="1138238"/>
                  </a:cubicBezTo>
                  <a:cubicBezTo>
                    <a:pt x="2238375" y="1140143"/>
                    <a:pt x="2240280" y="1149668"/>
                    <a:pt x="2240280" y="1153477"/>
                  </a:cubicBezTo>
                  <a:cubicBezTo>
                    <a:pt x="2240280" y="1156335"/>
                    <a:pt x="2239328" y="1163955"/>
                    <a:pt x="2235518" y="1170623"/>
                  </a:cubicBezTo>
                  <a:cubicBezTo>
                    <a:pt x="2230755" y="1177290"/>
                    <a:pt x="2227898" y="1184910"/>
                    <a:pt x="2221230" y="1180148"/>
                  </a:cubicBezTo>
                  <a:cubicBezTo>
                    <a:pt x="2215515" y="1175385"/>
                    <a:pt x="2217420" y="1174433"/>
                    <a:pt x="2216468" y="1168718"/>
                  </a:cubicBezTo>
                  <a:cubicBezTo>
                    <a:pt x="2215515" y="1163002"/>
                    <a:pt x="2216468" y="1161098"/>
                    <a:pt x="2218373" y="1155383"/>
                  </a:cubicBezTo>
                  <a:cubicBezTo>
                    <a:pt x="2220278" y="1149668"/>
                    <a:pt x="2222183" y="1144905"/>
                    <a:pt x="2222183" y="1139190"/>
                  </a:cubicBezTo>
                  <a:cubicBezTo>
                    <a:pt x="2222183" y="1133475"/>
                    <a:pt x="2220278" y="1127760"/>
                    <a:pt x="2220278" y="1127760"/>
                  </a:cubicBezTo>
                  <a:cubicBezTo>
                    <a:pt x="2220278" y="1127760"/>
                    <a:pt x="2212658" y="1132523"/>
                    <a:pt x="2210753" y="1134427"/>
                  </a:cubicBezTo>
                  <a:cubicBezTo>
                    <a:pt x="2208848" y="1136333"/>
                    <a:pt x="2205038" y="1136333"/>
                    <a:pt x="2206943" y="1130618"/>
                  </a:cubicBezTo>
                  <a:cubicBezTo>
                    <a:pt x="2208848" y="1124902"/>
                    <a:pt x="2205990" y="1120140"/>
                    <a:pt x="2205990" y="1119188"/>
                  </a:cubicBezTo>
                  <a:cubicBezTo>
                    <a:pt x="2205990" y="1117283"/>
                    <a:pt x="2203133" y="1111568"/>
                    <a:pt x="2196465" y="1110615"/>
                  </a:cubicBezTo>
                  <a:cubicBezTo>
                    <a:pt x="2194560" y="1110615"/>
                    <a:pt x="2186940" y="1117283"/>
                    <a:pt x="2185988" y="1112520"/>
                  </a:cubicBezTo>
                  <a:close/>
                </a:path>
              </a:pathLst>
            </a:custGeom>
            <a:grpFill/>
            <a:ln w="9525"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xmlns="" id="{03560470-7337-6BA7-BED7-3357BB793315}"/>
                </a:ext>
              </a:extLst>
            </p:cNvPr>
            <p:cNvSpPr/>
            <p:nvPr/>
          </p:nvSpPr>
          <p:spPr>
            <a:xfrm>
              <a:off x="4391163" y="4234878"/>
              <a:ext cx="13252" cy="14787"/>
            </a:xfrm>
            <a:custGeom>
              <a:avLst/>
              <a:gdLst>
                <a:gd name="connsiteX0" fmla="*/ 10539 w 19111"/>
                <a:gd name="connsiteY0" fmla="*/ 1084 h 21324"/>
                <a:gd name="connsiteX1" fmla="*/ 61 w 19111"/>
                <a:gd name="connsiteY1" fmla="*/ 3941 h 21324"/>
                <a:gd name="connsiteX2" fmla="*/ 10539 w 19111"/>
                <a:gd name="connsiteY2" fmla="*/ 9656 h 21324"/>
                <a:gd name="connsiteX3" fmla="*/ 14349 w 19111"/>
                <a:gd name="connsiteY3" fmla="*/ 20134 h 21324"/>
                <a:gd name="connsiteX4" fmla="*/ 19111 w 19111"/>
                <a:gd name="connsiteY4" fmla="*/ 18229 h 21324"/>
                <a:gd name="connsiteX5" fmla="*/ 16254 w 19111"/>
                <a:gd name="connsiteY5" fmla="*/ 8704 h 21324"/>
                <a:gd name="connsiteX6" fmla="*/ 10539 w 19111"/>
                <a:gd name="connsiteY6" fmla="*/ 1084 h 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11" h="21324">
                  <a:moveTo>
                    <a:pt x="10539" y="1084"/>
                  </a:moveTo>
                  <a:cubicBezTo>
                    <a:pt x="6729" y="1084"/>
                    <a:pt x="1966" y="-2726"/>
                    <a:pt x="61" y="3941"/>
                  </a:cubicBezTo>
                  <a:cubicBezTo>
                    <a:pt x="-891" y="6799"/>
                    <a:pt x="9586" y="6799"/>
                    <a:pt x="10539" y="9656"/>
                  </a:cubicBezTo>
                  <a:cubicBezTo>
                    <a:pt x="11491" y="12514"/>
                    <a:pt x="11491" y="19181"/>
                    <a:pt x="14349" y="20134"/>
                  </a:cubicBezTo>
                  <a:cubicBezTo>
                    <a:pt x="18159" y="21086"/>
                    <a:pt x="19111" y="22991"/>
                    <a:pt x="19111" y="18229"/>
                  </a:cubicBezTo>
                  <a:cubicBezTo>
                    <a:pt x="19111" y="13466"/>
                    <a:pt x="18159" y="11561"/>
                    <a:pt x="16254" y="8704"/>
                  </a:cubicBezTo>
                  <a:cubicBezTo>
                    <a:pt x="14349" y="5846"/>
                    <a:pt x="14349" y="1084"/>
                    <a:pt x="10539" y="1084"/>
                  </a:cubicBezTo>
                  <a:close/>
                </a:path>
              </a:pathLst>
            </a:custGeom>
            <a:grpFill/>
            <a:ln w="9525"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xmlns="" id="{F6188BE6-9B4B-B7F6-4872-9ACFF01C0F9F}"/>
                </a:ext>
              </a:extLst>
            </p:cNvPr>
            <p:cNvSpPr/>
            <p:nvPr/>
          </p:nvSpPr>
          <p:spPr>
            <a:xfrm>
              <a:off x="4412942" y="4253818"/>
              <a:ext cx="7095" cy="14962"/>
            </a:xfrm>
            <a:custGeom>
              <a:avLst/>
              <a:gdLst>
                <a:gd name="connsiteX0" fmla="*/ 8658 w 10232"/>
                <a:gd name="connsiteY0" fmla="*/ 5204 h 21576"/>
                <a:gd name="connsiteX1" fmla="*/ 1038 w 10232"/>
                <a:gd name="connsiteY1" fmla="*/ 441 h 21576"/>
                <a:gd name="connsiteX2" fmla="*/ 1991 w 10232"/>
                <a:gd name="connsiteY2" fmla="*/ 6156 h 21576"/>
                <a:gd name="connsiteX3" fmla="*/ 5801 w 10232"/>
                <a:gd name="connsiteY3" fmla="*/ 13776 h 21576"/>
                <a:gd name="connsiteX4" fmla="*/ 5801 w 10232"/>
                <a:gd name="connsiteY4" fmla="*/ 21396 h 21576"/>
                <a:gd name="connsiteX5" fmla="*/ 9611 w 10232"/>
                <a:gd name="connsiteY5" fmla="*/ 11871 h 21576"/>
                <a:gd name="connsiteX6" fmla="*/ 8658 w 10232"/>
                <a:gd name="connsiteY6" fmla="*/ 5204 h 2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2" h="21576">
                  <a:moveTo>
                    <a:pt x="8658" y="5204"/>
                  </a:moveTo>
                  <a:cubicBezTo>
                    <a:pt x="5801" y="3299"/>
                    <a:pt x="3896" y="-1464"/>
                    <a:pt x="1038" y="441"/>
                  </a:cubicBezTo>
                  <a:cubicBezTo>
                    <a:pt x="-867" y="1394"/>
                    <a:pt x="86" y="4251"/>
                    <a:pt x="1991" y="6156"/>
                  </a:cubicBezTo>
                  <a:cubicBezTo>
                    <a:pt x="3896" y="8061"/>
                    <a:pt x="4848" y="8061"/>
                    <a:pt x="5801" y="13776"/>
                  </a:cubicBezTo>
                  <a:cubicBezTo>
                    <a:pt x="5801" y="19491"/>
                    <a:pt x="2943" y="22349"/>
                    <a:pt x="5801" y="21396"/>
                  </a:cubicBezTo>
                  <a:cubicBezTo>
                    <a:pt x="8658" y="20444"/>
                    <a:pt x="9611" y="16634"/>
                    <a:pt x="9611" y="11871"/>
                  </a:cubicBezTo>
                  <a:cubicBezTo>
                    <a:pt x="9611" y="7109"/>
                    <a:pt x="11516" y="7109"/>
                    <a:pt x="8658" y="5204"/>
                  </a:cubicBezTo>
                  <a:close/>
                </a:path>
              </a:pathLst>
            </a:custGeom>
            <a:grpFill/>
            <a:ln w="9525"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xmlns="" id="{FA18AEE7-D41E-C1AF-890F-92C747697333}"/>
                </a:ext>
              </a:extLst>
            </p:cNvPr>
            <p:cNvSpPr/>
            <p:nvPr/>
          </p:nvSpPr>
          <p:spPr>
            <a:xfrm>
              <a:off x="4402213" y="4275921"/>
              <a:ext cx="5695" cy="4313"/>
            </a:xfrm>
            <a:custGeom>
              <a:avLst/>
              <a:gdLst>
                <a:gd name="connsiteX0" fmla="*/ 1270 w 8213"/>
                <a:gd name="connsiteY0" fmla="*/ 3810 h 6219"/>
                <a:gd name="connsiteX1" fmla="*/ 7938 w 8213"/>
                <a:gd name="connsiteY1" fmla="*/ 4763 h 6219"/>
                <a:gd name="connsiteX2" fmla="*/ 1270 w 8213"/>
                <a:gd name="connsiteY2" fmla="*/ 0 h 6219"/>
                <a:gd name="connsiteX3" fmla="*/ 1270 w 8213"/>
                <a:gd name="connsiteY3" fmla="*/ 3810 h 6219"/>
              </a:gdLst>
              <a:ahLst/>
              <a:cxnLst>
                <a:cxn ang="0">
                  <a:pos x="connsiteX0" y="connsiteY0"/>
                </a:cxn>
                <a:cxn ang="0">
                  <a:pos x="connsiteX1" y="connsiteY1"/>
                </a:cxn>
                <a:cxn ang="0">
                  <a:pos x="connsiteX2" y="connsiteY2"/>
                </a:cxn>
                <a:cxn ang="0">
                  <a:pos x="connsiteX3" y="connsiteY3"/>
                </a:cxn>
              </a:cxnLst>
              <a:rect l="l" t="t" r="r" b="b"/>
              <a:pathLst>
                <a:path w="8213" h="6219">
                  <a:moveTo>
                    <a:pt x="1270" y="3810"/>
                  </a:moveTo>
                  <a:cubicBezTo>
                    <a:pt x="5080" y="5715"/>
                    <a:pt x="6985" y="7620"/>
                    <a:pt x="7938" y="4763"/>
                  </a:cubicBezTo>
                  <a:cubicBezTo>
                    <a:pt x="9843" y="0"/>
                    <a:pt x="1270" y="0"/>
                    <a:pt x="1270" y="0"/>
                  </a:cubicBezTo>
                  <a:cubicBezTo>
                    <a:pt x="1270" y="3810"/>
                    <a:pt x="-1587" y="1905"/>
                    <a:pt x="1270" y="3810"/>
                  </a:cubicBezTo>
                  <a:close/>
                </a:path>
              </a:pathLst>
            </a:custGeom>
            <a:grp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xmlns="" id="{7005C7DA-8AD2-FBC5-5844-863F6E151D9A}"/>
                </a:ext>
              </a:extLst>
            </p:cNvPr>
            <p:cNvSpPr/>
            <p:nvPr/>
          </p:nvSpPr>
          <p:spPr>
            <a:xfrm>
              <a:off x="4418333" y="4277938"/>
              <a:ext cx="11440" cy="14186"/>
            </a:xfrm>
            <a:custGeom>
              <a:avLst/>
              <a:gdLst>
                <a:gd name="connsiteX0" fmla="*/ 1836 w 16497"/>
                <a:gd name="connsiteY0" fmla="*/ 8522 h 20458"/>
                <a:gd name="connsiteX1" fmla="*/ 7551 w 16497"/>
                <a:gd name="connsiteY1" fmla="*/ 14237 h 20458"/>
                <a:gd name="connsiteX2" fmla="*/ 14219 w 16497"/>
                <a:gd name="connsiteY2" fmla="*/ 19952 h 20458"/>
                <a:gd name="connsiteX3" fmla="*/ 16124 w 16497"/>
                <a:gd name="connsiteY3" fmla="*/ 11379 h 20458"/>
                <a:gd name="connsiteX4" fmla="*/ 13266 w 16497"/>
                <a:gd name="connsiteY4" fmla="*/ 3759 h 20458"/>
                <a:gd name="connsiteX5" fmla="*/ 3741 w 16497"/>
                <a:gd name="connsiteY5" fmla="*/ 902 h 20458"/>
                <a:gd name="connsiteX6" fmla="*/ 1836 w 16497"/>
                <a:gd name="connsiteY6" fmla="*/ 8522 h 2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7" h="20458">
                  <a:moveTo>
                    <a:pt x="1836" y="8522"/>
                  </a:moveTo>
                  <a:cubicBezTo>
                    <a:pt x="5646" y="9474"/>
                    <a:pt x="3741" y="9474"/>
                    <a:pt x="7551" y="14237"/>
                  </a:cubicBezTo>
                  <a:cubicBezTo>
                    <a:pt x="11361" y="18047"/>
                    <a:pt x="11361" y="21857"/>
                    <a:pt x="14219" y="19952"/>
                  </a:cubicBezTo>
                  <a:cubicBezTo>
                    <a:pt x="16124" y="18047"/>
                    <a:pt x="17076" y="15189"/>
                    <a:pt x="16124" y="11379"/>
                  </a:cubicBezTo>
                  <a:cubicBezTo>
                    <a:pt x="15171" y="7569"/>
                    <a:pt x="17076" y="4712"/>
                    <a:pt x="13266" y="3759"/>
                  </a:cubicBezTo>
                  <a:cubicBezTo>
                    <a:pt x="9456" y="2807"/>
                    <a:pt x="5646" y="-1956"/>
                    <a:pt x="3741" y="902"/>
                  </a:cubicBezTo>
                  <a:cubicBezTo>
                    <a:pt x="884" y="2807"/>
                    <a:pt x="-1974" y="6617"/>
                    <a:pt x="1836" y="8522"/>
                  </a:cubicBezTo>
                  <a:close/>
                </a:path>
              </a:pathLst>
            </a:custGeom>
            <a:grpFill/>
            <a:ln w="9525"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xmlns="" id="{D733E227-7842-12F7-48BA-6B78979518FB}"/>
                </a:ext>
              </a:extLst>
            </p:cNvPr>
            <p:cNvSpPr/>
            <p:nvPr/>
          </p:nvSpPr>
          <p:spPr>
            <a:xfrm>
              <a:off x="4453926" y="4331704"/>
              <a:ext cx="16749" cy="7699"/>
            </a:xfrm>
            <a:custGeom>
              <a:avLst/>
              <a:gdLst>
                <a:gd name="connsiteX0" fmla="*/ 2896 w 24154"/>
                <a:gd name="connsiteY0" fmla="*/ 519 h 11102"/>
                <a:gd name="connsiteX1" fmla="*/ 991 w 24154"/>
                <a:gd name="connsiteY1" fmla="*/ 8139 h 11102"/>
                <a:gd name="connsiteX2" fmla="*/ 8611 w 24154"/>
                <a:gd name="connsiteY2" fmla="*/ 10997 h 11102"/>
                <a:gd name="connsiteX3" fmla="*/ 20994 w 24154"/>
                <a:gd name="connsiteY3" fmla="*/ 8139 h 11102"/>
                <a:gd name="connsiteX4" fmla="*/ 23851 w 24154"/>
                <a:gd name="connsiteY4" fmla="*/ 4329 h 11102"/>
                <a:gd name="connsiteX5" fmla="*/ 2896 w 24154"/>
                <a:gd name="connsiteY5" fmla="*/ 519 h 1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54" h="11102">
                  <a:moveTo>
                    <a:pt x="2896" y="519"/>
                  </a:moveTo>
                  <a:cubicBezTo>
                    <a:pt x="39" y="1472"/>
                    <a:pt x="-914" y="6234"/>
                    <a:pt x="991" y="8139"/>
                  </a:cubicBezTo>
                  <a:cubicBezTo>
                    <a:pt x="2896" y="10044"/>
                    <a:pt x="4801" y="10997"/>
                    <a:pt x="8611" y="10997"/>
                  </a:cubicBezTo>
                  <a:cubicBezTo>
                    <a:pt x="12421" y="10997"/>
                    <a:pt x="18136" y="11949"/>
                    <a:pt x="20994" y="8139"/>
                  </a:cubicBezTo>
                  <a:cubicBezTo>
                    <a:pt x="23851" y="4329"/>
                    <a:pt x="20041" y="7187"/>
                    <a:pt x="23851" y="4329"/>
                  </a:cubicBezTo>
                  <a:cubicBezTo>
                    <a:pt x="26708" y="2424"/>
                    <a:pt x="8611" y="-1386"/>
                    <a:pt x="2896" y="519"/>
                  </a:cubicBezTo>
                  <a:close/>
                </a:path>
              </a:pathLst>
            </a:custGeom>
            <a:grpFill/>
            <a:ln w="9525"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xmlns="" id="{EC003964-0E69-94E9-F030-923203CDC856}"/>
                </a:ext>
              </a:extLst>
            </p:cNvPr>
            <p:cNvSpPr/>
            <p:nvPr/>
          </p:nvSpPr>
          <p:spPr>
            <a:xfrm>
              <a:off x="4470115" y="4304487"/>
              <a:ext cx="8909" cy="4458"/>
            </a:xfrm>
            <a:custGeom>
              <a:avLst/>
              <a:gdLst>
                <a:gd name="connsiteX0" fmla="*/ 10030 w 12847"/>
                <a:gd name="connsiteY0" fmla="*/ 5477 h 6429"/>
                <a:gd name="connsiteX1" fmla="*/ 11935 w 12847"/>
                <a:gd name="connsiteY1" fmla="*/ 2619 h 6429"/>
                <a:gd name="connsiteX2" fmla="*/ 2410 w 12847"/>
                <a:gd name="connsiteY2" fmla="*/ 1667 h 6429"/>
                <a:gd name="connsiteX3" fmla="*/ 1457 w 12847"/>
                <a:gd name="connsiteY3" fmla="*/ 6429 h 6429"/>
                <a:gd name="connsiteX4" fmla="*/ 10030 w 12847"/>
                <a:gd name="connsiteY4" fmla="*/ 5477 h 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6429">
                  <a:moveTo>
                    <a:pt x="10030" y="5477"/>
                  </a:moveTo>
                  <a:cubicBezTo>
                    <a:pt x="10030" y="5477"/>
                    <a:pt x="14792" y="5477"/>
                    <a:pt x="11935" y="2619"/>
                  </a:cubicBezTo>
                  <a:cubicBezTo>
                    <a:pt x="9077" y="-1191"/>
                    <a:pt x="6220" y="-238"/>
                    <a:pt x="2410" y="1667"/>
                  </a:cubicBezTo>
                  <a:cubicBezTo>
                    <a:pt x="505" y="2619"/>
                    <a:pt x="-1400" y="5477"/>
                    <a:pt x="1457" y="6429"/>
                  </a:cubicBezTo>
                  <a:cubicBezTo>
                    <a:pt x="3362" y="6429"/>
                    <a:pt x="10030" y="5477"/>
                    <a:pt x="10030" y="5477"/>
                  </a:cubicBezTo>
                  <a:close/>
                </a:path>
              </a:pathLst>
            </a:custGeom>
            <a:grpFill/>
            <a:ln w="9525"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xmlns="" id="{CB6F26BB-0733-30B4-A25A-F5F5E9D2155D}"/>
                </a:ext>
              </a:extLst>
            </p:cNvPr>
            <p:cNvSpPr/>
            <p:nvPr/>
          </p:nvSpPr>
          <p:spPr>
            <a:xfrm>
              <a:off x="2666285" y="4309606"/>
              <a:ext cx="27391" cy="26072"/>
            </a:xfrm>
            <a:custGeom>
              <a:avLst/>
              <a:gdLst>
                <a:gd name="connsiteX0" fmla="*/ 14789 w 39500"/>
                <a:gd name="connsiteY0" fmla="*/ 0 h 37598"/>
                <a:gd name="connsiteX1" fmla="*/ 5264 w 39500"/>
                <a:gd name="connsiteY1" fmla="*/ 17145 h 37598"/>
                <a:gd name="connsiteX2" fmla="*/ 4311 w 39500"/>
                <a:gd name="connsiteY2" fmla="*/ 36195 h 37598"/>
                <a:gd name="connsiteX3" fmla="*/ 25266 w 39500"/>
                <a:gd name="connsiteY3" fmla="*/ 32385 h 37598"/>
                <a:gd name="connsiteX4" fmla="*/ 35744 w 39500"/>
                <a:gd name="connsiteY4" fmla="*/ 18097 h 37598"/>
                <a:gd name="connsiteX5" fmla="*/ 14789 w 39500"/>
                <a:gd name="connsiteY5" fmla="*/ 0 h 3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0" h="37598">
                  <a:moveTo>
                    <a:pt x="14789" y="0"/>
                  </a:moveTo>
                  <a:cubicBezTo>
                    <a:pt x="1454" y="0"/>
                    <a:pt x="2406" y="6667"/>
                    <a:pt x="5264" y="17145"/>
                  </a:cubicBezTo>
                  <a:cubicBezTo>
                    <a:pt x="8121" y="27622"/>
                    <a:pt x="-7119" y="34290"/>
                    <a:pt x="4311" y="36195"/>
                  </a:cubicBezTo>
                  <a:cubicBezTo>
                    <a:pt x="15741" y="38100"/>
                    <a:pt x="15741" y="39053"/>
                    <a:pt x="25266" y="32385"/>
                  </a:cubicBezTo>
                  <a:cubicBezTo>
                    <a:pt x="34791" y="24765"/>
                    <a:pt x="45269" y="31432"/>
                    <a:pt x="35744" y="18097"/>
                  </a:cubicBezTo>
                  <a:cubicBezTo>
                    <a:pt x="26219" y="2857"/>
                    <a:pt x="18599" y="0"/>
                    <a:pt x="14789" y="0"/>
                  </a:cubicBezTo>
                  <a:close/>
                </a:path>
              </a:pathLst>
            </a:custGeom>
            <a:grpFill/>
            <a:ln w="9525"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xmlns="" id="{059EEC95-453B-6D7E-B13D-673778089530}"/>
                </a:ext>
              </a:extLst>
            </p:cNvPr>
            <p:cNvSpPr/>
            <p:nvPr/>
          </p:nvSpPr>
          <p:spPr>
            <a:xfrm>
              <a:off x="2653723" y="4290661"/>
              <a:ext cx="13586" cy="11680"/>
            </a:xfrm>
            <a:custGeom>
              <a:avLst/>
              <a:gdLst>
                <a:gd name="connsiteX0" fmla="*/ 18616 w 19592"/>
                <a:gd name="connsiteY0" fmla="*/ 5413 h 16843"/>
                <a:gd name="connsiteX1" fmla="*/ 1471 w 19592"/>
                <a:gd name="connsiteY1" fmla="*/ 4461 h 16843"/>
                <a:gd name="connsiteX2" fmla="*/ 13854 w 19592"/>
                <a:gd name="connsiteY2" fmla="*/ 16843 h 16843"/>
                <a:gd name="connsiteX3" fmla="*/ 18616 w 19592"/>
                <a:gd name="connsiteY3" fmla="*/ 5413 h 16843"/>
              </a:gdLst>
              <a:ahLst/>
              <a:cxnLst>
                <a:cxn ang="0">
                  <a:pos x="connsiteX0" y="connsiteY0"/>
                </a:cxn>
                <a:cxn ang="0">
                  <a:pos x="connsiteX1" y="connsiteY1"/>
                </a:cxn>
                <a:cxn ang="0">
                  <a:pos x="connsiteX2" y="connsiteY2"/>
                </a:cxn>
                <a:cxn ang="0">
                  <a:pos x="connsiteX3" y="connsiteY3"/>
                </a:cxn>
              </a:cxnLst>
              <a:rect l="l" t="t" r="r" b="b"/>
              <a:pathLst>
                <a:path w="19592" h="16843">
                  <a:moveTo>
                    <a:pt x="18616" y="5413"/>
                  </a:moveTo>
                  <a:cubicBezTo>
                    <a:pt x="14806" y="-5064"/>
                    <a:pt x="7186" y="2556"/>
                    <a:pt x="1471" y="4461"/>
                  </a:cubicBezTo>
                  <a:cubicBezTo>
                    <a:pt x="-4244" y="6366"/>
                    <a:pt x="8139" y="16843"/>
                    <a:pt x="13854" y="16843"/>
                  </a:cubicBezTo>
                  <a:cubicBezTo>
                    <a:pt x="13854" y="16843"/>
                    <a:pt x="22426" y="15891"/>
                    <a:pt x="18616" y="5413"/>
                  </a:cubicBezTo>
                  <a:close/>
                </a:path>
              </a:pathLst>
            </a:custGeom>
            <a:grpFill/>
            <a:ln w="9525"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xmlns="" id="{F1231B95-1897-C7A5-01F1-54CC63BB4770}"/>
                </a:ext>
              </a:extLst>
            </p:cNvPr>
            <p:cNvSpPr/>
            <p:nvPr/>
          </p:nvSpPr>
          <p:spPr>
            <a:xfrm>
              <a:off x="2640204" y="4286608"/>
              <a:ext cx="10650" cy="10918"/>
            </a:xfrm>
            <a:custGeom>
              <a:avLst/>
              <a:gdLst>
                <a:gd name="connsiteX0" fmla="*/ 965 w 15358"/>
                <a:gd name="connsiteY0" fmla="*/ 2685 h 15745"/>
                <a:gd name="connsiteX1" fmla="*/ 7633 w 15358"/>
                <a:gd name="connsiteY1" fmla="*/ 15068 h 15745"/>
                <a:gd name="connsiteX2" fmla="*/ 15253 w 15358"/>
                <a:gd name="connsiteY2" fmla="*/ 1733 h 15745"/>
                <a:gd name="connsiteX3" fmla="*/ 965 w 15358"/>
                <a:gd name="connsiteY3" fmla="*/ 2685 h 15745"/>
              </a:gdLst>
              <a:ahLst/>
              <a:cxnLst>
                <a:cxn ang="0">
                  <a:pos x="connsiteX0" y="connsiteY0"/>
                </a:cxn>
                <a:cxn ang="0">
                  <a:pos x="connsiteX1" y="connsiteY1"/>
                </a:cxn>
                <a:cxn ang="0">
                  <a:pos x="connsiteX2" y="connsiteY2"/>
                </a:cxn>
                <a:cxn ang="0">
                  <a:pos x="connsiteX3" y="connsiteY3"/>
                </a:cxn>
              </a:cxnLst>
              <a:rect l="l" t="t" r="r" b="b"/>
              <a:pathLst>
                <a:path w="15358" h="15745">
                  <a:moveTo>
                    <a:pt x="965" y="2685"/>
                  </a:moveTo>
                  <a:cubicBezTo>
                    <a:pt x="-2845" y="1733"/>
                    <a:pt x="5728" y="13163"/>
                    <a:pt x="7633" y="15068"/>
                  </a:cubicBezTo>
                  <a:cubicBezTo>
                    <a:pt x="10490" y="18878"/>
                    <a:pt x="16205" y="5543"/>
                    <a:pt x="15253" y="1733"/>
                  </a:cubicBezTo>
                  <a:cubicBezTo>
                    <a:pt x="13347" y="-3030"/>
                    <a:pt x="4775" y="3638"/>
                    <a:pt x="965" y="2685"/>
                  </a:cubicBezTo>
                  <a:close/>
                </a:path>
              </a:pathLst>
            </a:custGeom>
            <a:grp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xmlns="" id="{7C5AB903-716E-B44E-75D0-1F0A71E5A6D8}"/>
                </a:ext>
              </a:extLst>
            </p:cNvPr>
            <p:cNvSpPr/>
            <p:nvPr/>
          </p:nvSpPr>
          <p:spPr>
            <a:xfrm>
              <a:off x="2619343" y="4273954"/>
              <a:ext cx="11126" cy="12036"/>
            </a:xfrm>
            <a:custGeom>
              <a:avLst/>
              <a:gdLst>
                <a:gd name="connsiteX0" fmla="*/ 10093 w 16045"/>
                <a:gd name="connsiteY0" fmla="*/ 2836 h 17357"/>
                <a:gd name="connsiteX1" fmla="*/ 568 w 16045"/>
                <a:gd name="connsiteY1" fmla="*/ 10456 h 17357"/>
                <a:gd name="connsiteX2" fmla="*/ 11998 w 16045"/>
                <a:gd name="connsiteY2" fmla="*/ 17123 h 17357"/>
                <a:gd name="connsiteX3" fmla="*/ 10093 w 16045"/>
                <a:gd name="connsiteY3" fmla="*/ 2836 h 17357"/>
              </a:gdLst>
              <a:ahLst/>
              <a:cxnLst>
                <a:cxn ang="0">
                  <a:pos x="connsiteX0" y="connsiteY0"/>
                </a:cxn>
                <a:cxn ang="0">
                  <a:pos x="connsiteX1" y="connsiteY1"/>
                </a:cxn>
                <a:cxn ang="0">
                  <a:pos x="connsiteX2" y="connsiteY2"/>
                </a:cxn>
                <a:cxn ang="0">
                  <a:pos x="connsiteX3" y="connsiteY3"/>
                </a:cxn>
              </a:cxnLst>
              <a:rect l="l" t="t" r="r" b="b"/>
              <a:pathLst>
                <a:path w="16045" h="17357">
                  <a:moveTo>
                    <a:pt x="10093" y="2836"/>
                  </a:moveTo>
                  <a:cubicBezTo>
                    <a:pt x="1520" y="-4784"/>
                    <a:pt x="3425" y="4741"/>
                    <a:pt x="568" y="10456"/>
                  </a:cubicBezTo>
                  <a:cubicBezTo>
                    <a:pt x="-2290" y="16171"/>
                    <a:pt x="6283" y="18076"/>
                    <a:pt x="11998" y="17123"/>
                  </a:cubicBezTo>
                  <a:cubicBezTo>
                    <a:pt x="16760" y="15218"/>
                    <a:pt x="18665" y="10456"/>
                    <a:pt x="10093" y="2836"/>
                  </a:cubicBezTo>
                  <a:close/>
                </a:path>
              </a:pathLst>
            </a:custGeom>
            <a:grp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xmlns="" id="{6AFE0460-F134-9AEE-12F7-595D4E695CC1}"/>
                </a:ext>
              </a:extLst>
            </p:cNvPr>
            <p:cNvSpPr/>
            <p:nvPr/>
          </p:nvSpPr>
          <p:spPr>
            <a:xfrm>
              <a:off x="2587197" y="4261990"/>
              <a:ext cx="9951" cy="11949"/>
            </a:xfrm>
            <a:custGeom>
              <a:avLst/>
              <a:gdLst>
                <a:gd name="connsiteX0" fmla="*/ 2158 w 14350"/>
                <a:gd name="connsiteY0" fmla="*/ 5802 h 17231"/>
                <a:gd name="connsiteX1" fmla="*/ 10730 w 14350"/>
                <a:gd name="connsiteY1" fmla="*/ 17232 h 17231"/>
                <a:gd name="connsiteX2" fmla="*/ 12635 w 14350"/>
                <a:gd name="connsiteY2" fmla="*/ 5802 h 17231"/>
                <a:gd name="connsiteX3" fmla="*/ 2158 w 14350"/>
                <a:gd name="connsiteY3" fmla="*/ 5802 h 17231"/>
              </a:gdLst>
              <a:ahLst/>
              <a:cxnLst>
                <a:cxn ang="0">
                  <a:pos x="connsiteX0" y="connsiteY0"/>
                </a:cxn>
                <a:cxn ang="0">
                  <a:pos x="connsiteX1" y="connsiteY1"/>
                </a:cxn>
                <a:cxn ang="0">
                  <a:pos x="connsiteX2" y="connsiteY2"/>
                </a:cxn>
                <a:cxn ang="0">
                  <a:pos x="connsiteX3" y="connsiteY3"/>
                </a:cxn>
              </a:cxnLst>
              <a:rect l="l" t="t" r="r" b="b"/>
              <a:pathLst>
                <a:path w="14350" h="17231">
                  <a:moveTo>
                    <a:pt x="2158" y="5802"/>
                  </a:moveTo>
                  <a:cubicBezTo>
                    <a:pt x="-4510" y="10564"/>
                    <a:pt x="5968" y="15327"/>
                    <a:pt x="10730" y="17232"/>
                  </a:cubicBezTo>
                  <a:cubicBezTo>
                    <a:pt x="10730" y="17232"/>
                    <a:pt x="17398" y="15327"/>
                    <a:pt x="12635" y="5802"/>
                  </a:cubicBezTo>
                  <a:cubicBezTo>
                    <a:pt x="8825" y="-3723"/>
                    <a:pt x="8825" y="87"/>
                    <a:pt x="2158" y="5802"/>
                  </a:cubicBezTo>
                  <a:close/>
                </a:path>
              </a:pathLst>
            </a:custGeom>
            <a:grpFill/>
            <a:ln w="9525"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xmlns="" id="{CE3534B2-6B17-83F5-D8C8-5D23D661AB38}"/>
                </a:ext>
              </a:extLst>
            </p:cNvPr>
            <p:cNvSpPr/>
            <p:nvPr/>
          </p:nvSpPr>
          <p:spPr>
            <a:xfrm>
              <a:off x="2574238" y="4266647"/>
              <a:ext cx="4525" cy="10036"/>
            </a:xfrm>
            <a:custGeom>
              <a:avLst/>
              <a:gdLst>
                <a:gd name="connsiteX0" fmla="*/ 3701 w 6525"/>
                <a:gd name="connsiteY0" fmla="*/ 38 h 14473"/>
                <a:gd name="connsiteX1" fmla="*/ 2748 w 6525"/>
                <a:gd name="connsiteY1" fmla="*/ 14326 h 14473"/>
                <a:gd name="connsiteX2" fmla="*/ 3701 w 6525"/>
                <a:gd name="connsiteY2" fmla="*/ 38 h 14473"/>
              </a:gdLst>
              <a:ahLst/>
              <a:cxnLst>
                <a:cxn ang="0">
                  <a:pos x="connsiteX0" y="connsiteY0"/>
                </a:cxn>
                <a:cxn ang="0">
                  <a:pos x="connsiteX1" y="connsiteY1"/>
                </a:cxn>
                <a:cxn ang="0">
                  <a:pos x="connsiteX2" y="connsiteY2"/>
                </a:cxn>
              </a:cxnLst>
              <a:rect l="l" t="t" r="r" b="b"/>
              <a:pathLst>
                <a:path w="6525" h="14473">
                  <a:moveTo>
                    <a:pt x="3701" y="38"/>
                  </a:moveTo>
                  <a:cubicBezTo>
                    <a:pt x="-2014" y="-914"/>
                    <a:pt x="-109" y="16231"/>
                    <a:pt x="2748" y="14326"/>
                  </a:cubicBezTo>
                  <a:cubicBezTo>
                    <a:pt x="6558" y="11468"/>
                    <a:pt x="8463" y="991"/>
                    <a:pt x="3701" y="38"/>
                  </a:cubicBezTo>
                  <a:close/>
                </a:path>
              </a:pathLst>
            </a:custGeom>
            <a:grpFill/>
            <a:ln w="9525"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xmlns="" id="{E814A415-27BB-2027-E2AC-CFB20FDABA06}"/>
                </a:ext>
              </a:extLst>
            </p:cNvPr>
            <p:cNvSpPr/>
            <p:nvPr/>
          </p:nvSpPr>
          <p:spPr>
            <a:xfrm>
              <a:off x="2422589" y="3296179"/>
              <a:ext cx="39749" cy="22029"/>
            </a:xfrm>
            <a:custGeom>
              <a:avLst/>
              <a:gdLst>
                <a:gd name="connsiteX0" fmla="*/ 33797 w 57322"/>
                <a:gd name="connsiteY0" fmla="*/ 2217 h 31768"/>
                <a:gd name="connsiteX1" fmla="*/ 10937 w 57322"/>
                <a:gd name="connsiteY1" fmla="*/ 15553 h 31768"/>
                <a:gd name="connsiteX2" fmla="*/ 6174 w 57322"/>
                <a:gd name="connsiteY2" fmla="*/ 25078 h 31768"/>
                <a:gd name="connsiteX3" fmla="*/ 36654 w 57322"/>
                <a:gd name="connsiteY3" fmla="*/ 29840 h 31768"/>
                <a:gd name="connsiteX4" fmla="*/ 56657 w 57322"/>
                <a:gd name="connsiteY4" fmla="*/ 22220 h 31768"/>
                <a:gd name="connsiteX5" fmla="*/ 33797 w 57322"/>
                <a:gd name="connsiteY5" fmla="*/ 2217 h 3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22" h="31768">
                  <a:moveTo>
                    <a:pt x="33797" y="2217"/>
                  </a:moveTo>
                  <a:cubicBezTo>
                    <a:pt x="27129" y="6028"/>
                    <a:pt x="18557" y="11742"/>
                    <a:pt x="10937" y="15553"/>
                  </a:cubicBezTo>
                  <a:cubicBezTo>
                    <a:pt x="4269" y="19362"/>
                    <a:pt x="-7161" y="17457"/>
                    <a:pt x="6174" y="25078"/>
                  </a:cubicBezTo>
                  <a:cubicBezTo>
                    <a:pt x="19509" y="32698"/>
                    <a:pt x="26177" y="28887"/>
                    <a:pt x="36654" y="29840"/>
                  </a:cubicBezTo>
                  <a:cubicBezTo>
                    <a:pt x="47132" y="30792"/>
                    <a:pt x="60467" y="36507"/>
                    <a:pt x="56657" y="22220"/>
                  </a:cubicBezTo>
                  <a:cubicBezTo>
                    <a:pt x="52847" y="7932"/>
                    <a:pt x="46179" y="-5402"/>
                    <a:pt x="33797" y="2217"/>
                  </a:cubicBezTo>
                  <a:close/>
                </a:path>
              </a:pathLst>
            </a:custGeom>
            <a:grpFill/>
            <a:ln w="9525"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xmlns="" id="{69E27032-A5CD-FB86-842E-394CC86AB0EA}"/>
                </a:ext>
              </a:extLst>
            </p:cNvPr>
            <p:cNvSpPr/>
            <p:nvPr/>
          </p:nvSpPr>
          <p:spPr>
            <a:xfrm>
              <a:off x="4657155" y="3698556"/>
              <a:ext cx="12887" cy="18648"/>
            </a:xfrm>
            <a:custGeom>
              <a:avLst/>
              <a:gdLst>
                <a:gd name="connsiteX0" fmla="*/ 8908 w 18584"/>
                <a:gd name="connsiteY0" fmla="*/ 123 h 26892"/>
                <a:gd name="connsiteX1" fmla="*/ 335 w 18584"/>
                <a:gd name="connsiteY1" fmla="*/ 9648 h 26892"/>
                <a:gd name="connsiteX2" fmla="*/ 7003 w 18584"/>
                <a:gd name="connsiteY2" fmla="*/ 20126 h 26892"/>
                <a:gd name="connsiteX3" fmla="*/ 18433 w 18584"/>
                <a:gd name="connsiteY3" fmla="*/ 25841 h 26892"/>
                <a:gd name="connsiteX4" fmla="*/ 14623 w 18584"/>
                <a:gd name="connsiteY4" fmla="*/ 14411 h 26892"/>
                <a:gd name="connsiteX5" fmla="*/ 11765 w 18584"/>
                <a:gd name="connsiteY5" fmla="*/ 7743 h 26892"/>
                <a:gd name="connsiteX6" fmla="*/ 8908 w 18584"/>
                <a:gd name="connsiteY6" fmla="*/ 123 h 2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4" h="26892">
                  <a:moveTo>
                    <a:pt x="8908" y="123"/>
                  </a:moveTo>
                  <a:cubicBezTo>
                    <a:pt x="5098" y="1076"/>
                    <a:pt x="-1570" y="6791"/>
                    <a:pt x="335" y="9648"/>
                  </a:cubicBezTo>
                  <a:cubicBezTo>
                    <a:pt x="2240" y="12506"/>
                    <a:pt x="1288" y="17268"/>
                    <a:pt x="7003" y="20126"/>
                  </a:cubicBezTo>
                  <a:cubicBezTo>
                    <a:pt x="12718" y="22031"/>
                    <a:pt x="17480" y="29651"/>
                    <a:pt x="18433" y="25841"/>
                  </a:cubicBezTo>
                  <a:cubicBezTo>
                    <a:pt x="19385" y="22031"/>
                    <a:pt x="15575" y="17268"/>
                    <a:pt x="14623" y="14411"/>
                  </a:cubicBezTo>
                  <a:cubicBezTo>
                    <a:pt x="13670" y="10601"/>
                    <a:pt x="10813" y="9648"/>
                    <a:pt x="11765" y="7743"/>
                  </a:cubicBezTo>
                  <a:cubicBezTo>
                    <a:pt x="12718" y="3933"/>
                    <a:pt x="9860" y="-829"/>
                    <a:pt x="8908" y="123"/>
                  </a:cubicBezTo>
                  <a:close/>
                </a:path>
              </a:pathLst>
            </a:custGeom>
            <a:grp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xmlns="" id="{2CD18B17-9074-5813-0E1F-4D78A3E17205}"/>
                </a:ext>
              </a:extLst>
            </p:cNvPr>
            <p:cNvSpPr/>
            <p:nvPr/>
          </p:nvSpPr>
          <p:spPr>
            <a:xfrm>
              <a:off x="4672375" y="3711139"/>
              <a:ext cx="31859" cy="13949"/>
            </a:xfrm>
            <a:custGeom>
              <a:avLst/>
              <a:gdLst>
                <a:gd name="connsiteX0" fmla="*/ 38395 w 45943"/>
                <a:gd name="connsiteY0" fmla="*/ 1028 h 20116"/>
                <a:gd name="connsiteX1" fmla="*/ 2200 w 45943"/>
                <a:gd name="connsiteY1" fmla="*/ 1028 h 20116"/>
                <a:gd name="connsiteX2" fmla="*/ 2200 w 45943"/>
                <a:gd name="connsiteY2" fmla="*/ 10553 h 20116"/>
                <a:gd name="connsiteX3" fmla="*/ 15535 w 45943"/>
                <a:gd name="connsiteY3" fmla="*/ 15315 h 20116"/>
                <a:gd name="connsiteX4" fmla="*/ 25060 w 45943"/>
                <a:gd name="connsiteY4" fmla="*/ 17220 h 20116"/>
                <a:gd name="connsiteX5" fmla="*/ 33632 w 45943"/>
                <a:gd name="connsiteY5" fmla="*/ 19125 h 20116"/>
                <a:gd name="connsiteX6" fmla="*/ 40300 w 45943"/>
                <a:gd name="connsiteY6" fmla="*/ 12458 h 20116"/>
                <a:gd name="connsiteX7" fmla="*/ 45062 w 45943"/>
                <a:gd name="connsiteY7" fmla="*/ 3885 h 20116"/>
                <a:gd name="connsiteX8" fmla="*/ 38395 w 45943"/>
                <a:gd name="connsiteY8" fmla="*/ 1028 h 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3" h="20116">
                  <a:moveTo>
                    <a:pt x="38395" y="1028"/>
                  </a:moveTo>
                  <a:cubicBezTo>
                    <a:pt x="26965" y="3885"/>
                    <a:pt x="4105" y="-878"/>
                    <a:pt x="2200" y="1028"/>
                  </a:cubicBezTo>
                  <a:cubicBezTo>
                    <a:pt x="295" y="2933"/>
                    <a:pt x="-1610" y="5790"/>
                    <a:pt x="2200" y="10553"/>
                  </a:cubicBezTo>
                  <a:cubicBezTo>
                    <a:pt x="6010" y="15315"/>
                    <a:pt x="13630" y="16267"/>
                    <a:pt x="15535" y="15315"/>
                  </a:cubicBezTo>
                  <a:cubicBezTo>
                    <a:pt x="17440" y="14362"/>
                    <a:pt x="23155" y="14362"/>
                    <a:pt x="25060" y="17220"/>
                  </a:cubicBezTo>
                  <a:cubicBezTo>
                    <a:pt x="26965" y="20078"/>
                    <a:pt x="29822" y="21030"/>
                    <a:pt x="33632" y="19125"/>
                  </a:cubicBezTo>
                  <a:cubicBezTo>
                    <a:pt x="37442" y="17220"/>
                    <a:pt x="37442" y="18172"/>
                    <a:pt x="40300" y="12458"/>
                  </a:cubicBezTo>
                  <a:cubicBezTo>
                    <a:pt x="43157" y="6742"/>
                    <a:pt x="47920" y="6742"/>
                    <a:pt x="45062" y="3885"/>
                  </a:cubicBezTo>
                  <a:cubicBezTo>
                    <a:pt x="43157" y="1980"/>
                    <a:pt x="49825" y="-1830"/>
                    <a:pt x="38395" y="1028"/>
                  </a:cubicBezTo>
                  <a:close/>
                </a:path>
              </a:pathLst>
            </a:custGeom>
            <a:grp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xmlns="" id="{14C8EF66-0BA9-92B0-156B-915F570A1E21}"/>
                </a:ext>
              </a:extLst>
            </p:cNvPr>
            <p:cNvSpPr/>
            <p:nvPr/>
          </p:nvSpPr>
          <p:spPr>
            <a:xfrm>
              <a:off x="4720631" y="3699149"/>
              <a:ext cx="26506" cy="27493"/>
            </a:xfrm>
            <a:custGeom>
              <a:avLst/>
              <a:gdLst>
                <a:gd name="connsiteX0" fmla="*/ 36433 w 38224"/>
                <a:gd name="connsiteY0" fmla="*/ 16414 h 39647"/>
                <a:gd name="connsiteX1" fmla="*/ 30718 w 38224"/>
                <a:gd name="connsiteY1" fmla="*/ 3079 h 39647"/>
                <a:gd name="connsiteX2" fmla="*/ 20241 w 38224"/>
                <a:gd name="connsiteY2" fmla="*/ 6889 h 39647"/>
                <a:gd name="connsiteX3" fmla="*/ 1191 w 38224"/>
                <a:gd name="connsiteY3" fmla="*/ 29749 h 39647"/>
                <a:gd name="connsiteX4" fmla="*/ 238 w 38224"/>
                <a:gd name="connsiteY4" fmla="*/ 33559 h 39647"/>
                <a:gd name="connsiteX5" fmla="*/ 8811 w 38224"/>
                <a:gd name="connsiteY5" fmla="*/ 39274 h 39647"/>
                <a:gd name="connsiteX6" fmla="*/ 19288 w 38224"/>
                <a:gd name="connsiteY6" fmla="*/ 37369 h 39647"/>
                <a:gd name="connsiteX7" fmla="*/ 36433 w 38224"/>
                <a:gd name="connsiteY7" fmla="*/ 16414 h 3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24" h="39647">
                  <a:moveTo>
                    <a:pt x="36433" y="16414"/>
                  </a:moveTo>
                  <a:cubicBezTo>
                    <a:pt x="41196" y="5936"/>
                    <a:pt x="35481" y="11651"/>
                    <a:pt x="30718" y="3079"/>
                  </a:cubicBezTo>
                  <a:cubicBezTo>
                    <a:pt x="25956" y="-4541"/>
                    <a:pt x="25003" y="4031"/>
                    <a:pt x="20241" y="6889"/>
                  </a:cubicBezTo>
                  <a:cubicBezTo>
                    <a:pt x="15478" y="9746"/>
                    <a:pt x="3096" y="26891"/>
                    <a:pt x="1191" y="29749"/>
                  </a:cubicBezTo>
                  <a:cubicBezTo>
                    <a:pt x="-714" y="32606"/>
                    <a:pt x="238" y="33559"/>
                    <a:pt x="238" y="33559"/>
                  </a:cubicBezTo>
                  <a:cubicBezTo>
                    <a:pt x="238" y="36416"/>
                    <a:pt x="4048" y="38321"/>
                    <a:pt x="8811" y="39274"/>
                  </a:cubicBezTo>
                  <a:cubicBezTo>
                    <a:pt x="13573" y="40226"/>
                    <a:pt x="12621" y="39274"/>
                    <a:pt x="19288" y="37369"/>
                  </a:cubicBezTo>
                  <a:cubicBezTo>
                    <a:pt x="25003" y="34511"/>
                    <a:pt x="31671" y="26891"/>
                    <a:pt x="36433" y="16414"/>
                  </a:cubicBezTo>
                  <a:close/>
                </a:path>
              </a:pathLst>
            </a:custGeom>
            <a:grp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xmlns="" id="{180F94F3-7362-5178-BD78-C1EB89721D54}"/>
                </a:ext>
              </a:extLst>
            </p:cNvPr>
            <p:cNvSpPr/>
            <p:nvPr/>
          </p:nvSpPr>
          <p:spPr>
            <a:xfrm>
              <a:off x="4737537" y="3717107"/>
              <a:ext cx="18624" cy="18027"/>
            </a:xfrm>
            <a:custGeom>
              <a:avLst/>
              <a:gdLst>
                <a:gd name="connsiteX0" fmla="*/ 12052 w 26858"/>
                <a:gd name="connsiteY0" fmla="*/ 23853 h 25996"/>
                <a:gd name="connsiteX1" fmla="*/ 23482 w 26858"/>
                <a:gd name="connsiteY1" fmla="*/ 16234 h 25996"/>
                <a:gd name="connsiteX2" fmla="*/ 24435 w 26858"/>
                <a:gd name="connsiteY2" fmla="*/ 3851 h 25996"/>
                <a:gd name="connsiteX3" fmla="*/ 10147 w 26858"/>
                <a:gd name="connsiteY3" fmla="*/ 3851 h 25996"/>
                <a:gd name="connsiteX4" fmla="*/ 1575 w 26858"/>
                <a:gd name="connsiteY4" fmla="*/ 17186 h 25996"/>
                <a:gd name="connsiteX5" fmla="*/ 622 w 26858"/>
                <a:gd name="connsiteY5" fmla="*/ 23853 h 25996"/>
                <a:gd name="connsiteX6" fmla="*/ 12052 w 26858"/>
                <a:gd name="connsiteY6" fmla="*/ 23853 h 2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58" h="25996">
                  <a:moveTo>
                    <a:pt x="12052" y="23853"/>
                  </a:moveTo>
                  <a:cubicBezTo>
                    <a:pt x="15862" y="20996"/>
                    <a:pt x="17767" y="20044"/>
                    <a:pt x="23482" y="16234"/>
                  </a:cubicBezTo>
                  <a:cubicBezTo>
                    <a:pt x="29197" y="12423"/>
                    <a:pt x="26340" y="11471"/>
                    <a:pt x="24435" y="3851"/>
                  </a:cubicBezTo>
                  <a:cubicBezTo>
                    <a:pt x="22529" y="-3769"/>
                    <a:pt x="17767" y="1946"/>
                    <a:pt x="10147" y="3851"/>
                  </a:cubicBezTo>
                  <a:cubicBezTo>
                    <a:pt x="2527" y="5756"/>
                    <a:pt x="4432" y="14328"/>
                    <a:pt x="1575" y="17186"/>
                  </a:cubicBezTo>
                  <a:cubicBezTo>
                    <a:pt x="-1283" y="20996"/>
                    <a:pt x="622" y="20996"/>
                    <a:pt x="622" y="23853"/>
                  </a:cubicBezTo>
                  <a:cubicBezTo>
                    <a:pt x="1575" y="26711"/>
                    <a:pt x="7290" y="26711"/>
                    <a:pt x="12052" y="23853"/>
                  </a:cubicBezTo>
                  <a:close/>
                </a:path>
              </a:pathLst>
            </a:custGeom>
            <a:grp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xmlns="" id="{B4CD9604-4CAB-145E-2CDA-4AF76B404D19}"/>
                </a:ext>
              </a:extLst>
            </p:cNvPr>
            <p:cNvSpPr/>
            <p:nvPr/>
          </p:nvSpPr>
          <p:spPr>
            <a:xfrm>
              <a:off x="4378881" y="3022512"/>
              <a:ext cx="45776" cy="38786"/>
            </a:xfrm>
            <a:custGeom>
              <a:avLst/>
              <a:gdLst>
                <a:gd name="connsiteX0" fmla="*/ 27297 w 66013"/>
                <a:gd name="connsiteY0" fmla="*/ 628 h 55932"/>
                <a:gd name="connsiteX1" fmla="*/ 9199 w 66013"/>
                <a:gd name="connsiteY1" fmla="*/ 11106 h 55932"/>
                <a:gd name="connsiteX2" fmla="*/ 627 w 66013"/>
                <a:gd name="connsiteY2" fmla="*/ 34918 h 55932"/>
                <a:gd name="connsiteX3" fmla="*/ 9199 w 66013"/>
                <a:gd name="connsiteY3" fmla="*/ 51111 h 55932"/>
                <a:gd name="connsiteX4" fmla="*/ 41584 w 66013"/>
                <a:gd name="connsiteY4" fmla="*/ 54921 h 55932"/>
                <a:gd name="connsiteX5" fmla="*/ 61587 w 66013"/>
                <a:gd name="connsiteY5" fmla="*/ 38728 h 55932"/>
                <a:gd name="connsiteX6" fmla="*/ 65397 w 66013"/>
                <a:gd name="connsiteY6" fmla="*/ 14916 h 55932"/>
                <a:gd name="connsiteX7" fmla="*/ 58729 w 66013"/>
                <a:gd name="connsiteY7" fmla="*/ 3486 h 55932"/>
                <a:gd name="connsiteX8" fmla="*/ 27297 w 66013"/>
                <a:gd name="connsiteY8" fmla="*/ 628 h 5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3" h="55932">
                  <a:moveTo>
                    <a:pt x="27297" y="628"/>
                  </a:moveTo>
                  <a:cubicBezTo>
                    <a:pt x="18724" y="3486"/>
                    <a:pt x="12057" y="3486"/>
                    <a:pt x="9199" y="11106"/>
                  </a:cubicBezTo>
                  <a:cubicBezTo>
                    <a:pt x="5390" y="18726"/>
                    <a:pt x="-2231" y="20631"/>
                    <a:pt x="627" y="34918"/>
                  </a:cubicBezTo>
                  <a:cubicBezTo>
                    <a:pt x="3484" y="49206"/>
                    <a:pt x="-3183" y="48253"/>
                    <a:pt x="9199" y="51111"/>
                  </a:cubicBezTo>
                  <a:cubicBezTo>
                    <a:pt x="21582" y="53968"/>
                    <a:pt x="35869" y="57778"/>
                    <a:pt x="41584" y="54921"/>
                  </a:cubicBezTo>
                  <a:cubicBezTo>
                    <a:pt x="48252" y="52063"/>
                    <a:pt x="57777" y="43491"/>
                    <a:pt x="61587" y="38728"/>
                  </a:cubicBezTo>
                  <a:cubicBezTo>
                    <a:pt x="64444" y="33966"/>
                    <a:pt x="67302" y="20631"/>
                    <a:pt x="65397" y="14916"/>
                  </a:cubicBezTo>
                  <a:cubicBezTo>
                    <a:pt x="63492" y="9201"/>
                    <a:pt x="59682" y="6343"/>
                    <a:pt x="58729" y="3486"/>
                  </a:cubicBezTo>
                  <a:cubicBezTo>
                    <a:pt x="57777" y="1581"/>
                    <a:pt x="33965" y="-1277"/>
                    <a:pt x="27297" y="628"/>
                  </a:cubicBezTo>
                  <a:close/>
                </a:path>
              </a:pathLst>
            </a:custGeom>
            <a:grp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xmlns="" id="{47DA5E66-9DC1-775D-23D4-1CA66D4CDDED}"/>
                </a:ext>
              </a:extLst>
            </p:cNvPr>
            <p:cNvSpPr/>
            <p:nvPr/>
          </p:nvSpPr>
          <p:spPr>
            <a:xfrm>
              <a:off x="4332252" y="2982166"/>
              <a:ext cx="25956" cy="21626"/>
            </a:xfrm>
            <a:custGeom>
              <a:avLst/>
              <a:gdLst>
                <a:gd name="connsiteX0" fmla="*/ 16435 w 37430"/>
                <a:gd name="connsiteY0" fmla="*/ 26425 h 31187"/>
                <a:gd name="connsiteX1" fmla="*/ 32628 w 37430"/>
                <a:gd name="connsiteY1" fmla="*/ 11185 h 31187"/>
                <a:gd name="connsiteX2" fmla="*/ 34533 w 37430"/>
                <a:gd name="connsiteY2" fmla="*/ 2613 h 31187"/>
                <a:gd name="connsiteX3" fmla="*/ 22150 w 37430"/>
                <a:gd name="connsiteY3" fmla="*/ 1660 h 31187"/>
                <a:gd name="connsiteX4" fmla="*/ 243 w 37430"/>
                <a:gd name="connsiteY4" fmla="*/ 23568 h 31187"/>
                <a:gd name="connsiteX5" fmla="*/ 5005 w 37430"/>
                <a:gd name="connsiteY5" fmla="*/ 31188 h 31187"/>
                <a:gd name="connsiteX6" fmla="*/ 16435 w 37430"/>
                <a:gd name="connsiteY6" fmla="*/ 26425 h 3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30" h="31187">
                  <a:moveTo>
                    <a:pt x="16435" y="26425"/>
                  </a:moveTo>
                  <a:cubicBezTo>
                    <a:pt x="25008" y="21663"/>
                    <a:pt x="30723" y="14043"/>
                    <a:pt x="32628" y="11185"/>
                  </a:cubicBezTo>
                  <a:cubicBezTo>
                    <a:pt x="34533" y="8328"/>
                    <a:pt x="41200" y="3565"/>
                    <a:pt x="34533" y="2613"/>
                  </a:cubicBezTo>
                  <a:cubicBezTo>
                    <a:pt x="27865" y="1660"/>
                    <a:pt x="26913" y="-2150"/>
                    <a:pt x="22150" y="1660"/>
                  </a:cubicBezTo>
                  <a:cubicBezTo>
                    <a:pt x="13578" y="8328"/>
                    <a:pt x="1195" y="18805"/>
                    <a:pt x="243" y="23568"/>
                  </a:cubicBezTo>
                  <a:cubicBezTo>
                    <a:pt x="-710" y="28330"/>
                    <a:pt x="1195" y="31188"/>
                    <a:pt x="5005" y="31188"/>
                  </a:cubicBezTo>
                  <a:cubicBezTo>
                    <a:pt x="9768" y="30235"/>
                    <a:pt x="7863" y="30235"/>
                    <a:pt x="16435" y="26425"/>
                  </a:cubicBezTo>
                  <a:close/>
                </a:path>
              </a:pathLst>
            </a:custGeom>
            <a:grp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xmlns="" id="{23531E25-4901-B8FD-1E15-3080942AA837}"/>
                </a:ext>
              </a:extLst>
            </p:cNvPr>
            <p:cNvSpPr/>
            <p:nvPr/>
          </p:nvSpPr>
          <p:spPr>
            <a:xfrm>
              <a:off x="4346951" y="2965851"/>
              <a:ext cx="17224" cy="13483"/>
            </a:xfrm>
            <a:custGeom>
              <a:avLst/>
              <a:gdLst>
                <a:gd name="connsiteX0" fmla="*/ 11430 w 24838"/>
                <a:gd name="connsiteY0" fmla="*/ 17568 h 19444"/>
                <a:gd name="connsiteX1" fmla="*/ 23813 w 24838"/>
                <a:gd name="connsiteY1" fmla="*/ 8995 h 19444"/>
                <a:gd name="connsiteX2" fmla="*/ 14288 w 24838"/>
                <a:gd name="connsiteY2" fmla="*/ 423 h 19444"/>
                <a:gd name="connsiteX3" fmla="*/ 0 w 24838"/>
                <a:gd name="connsiteY3" fmla="*/ 14710 h 19444"/>
                <a:gd name="connsiteX4" fmla="*/ 11430 w 24838"/>
                <a:gd name="connsiteY4" fmla="*/ 17568 h 1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8" h="19444">
                  <a:moveTo>
                    <a:pt x="11430" y="17568"/>
                  </a:moveTo>
                  <a:cubicBezTo>
                    <a:pt x="16193" y="14710"/>
                    <a:pt x="20003" y="14710"/>
                    <a:pt x="23813" y="8995"/>
                  </a:cubicBezTo>
                  <a:cubicBezTo>
                    <a:pt x="27623" y="2328"/>
                    <a:pt x="20003" y="3281"/>
                    <a:pt x="14288" y="423"/>
                  </a:cubicBezTo>
                  <a:cubicBezTo>
                    <a:pt x="7620" y="-2434"/>
                    <a:pt x="0" y="9948"/>
                    <a:pt x="0" y="14710"/>
                  </a:cubicBezTo>
                  <a:cubicBezTo>
                    <a:pt x="0" y="20426"/>
                    <a:pt x="6668" y="20426"/>
                    <a:pt x="11430" y="17568"/>
                  </a:cubicBezTo>
                  <a:close/>
                </a:path>
              </a:pathLst>
            </a:custGeom>
            <a:grp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xmlns="" id="{1C4B8B92-8D8C-E6CD-AFB9-A6E956AE939D}"/>
                </a:ext>
              </a:extLst>
            </p:cNvPr>
            <p:cNvSpPr/>
            <p:nvPr/>
          </p:nvSpPr>
          <p:spPr>
            <a:xfrm>
              <a:off x="4374496" y="2979349"/>
              <a:ext cx="17429" cy="11999"/>
            </a:xfrm>
            <a:custGeom>
              <a:avLst/>
              <a:gdLst>
                <a:gd name="connsiteX0" fmla="*/ 24096 w 25134"/>
                <a:gd name="connsiteY0" fmla="*/ 8580 h 17304"/>
                <a:gd name="connsiteX1" fmla="*/ 5999 w 25134"/>
                <a:gd name="connsiteY1" fmla="*/ 960 h 17304"/>
                <a:gd name="connsiteX2" fmla="*/ 2189 w 25134"/>
                <a:gd name="connsiteY2" fmla="*/ 15247 h 17304"/>
                <a:gd name="connsiteX3" fmla="*/ 16476 w 25134"/>
                <a:gd name="connsiteY3" fmla="*/ 17152 h 17304"/>
                <a:gd name="connsiteX4" fmla="*/ 24096 w 25134"/>
                <a:gd name="connsiteY4" fmla="*/ 8580 h 17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34" h="17304">
                  <a:moveTo>
                    <a:pt x="24096" y="8580"/>
                  </a:moveTo>
                  <a:cubicBezTo>
                    <a:pt x="20286" y="1912"/>
                    <a:pt x="10761" y="-1898"/>
                    <a:pt x="5999" y="960"/>
                  </a:cubicBezTo>
                  <a:cubicBezTo>
                    <a:pt x="1236" y="2865"/>
                    <a:pt x="-2574" y="12390"/>
                    <a:pt x="2189" y="15247"/>
                  </a:cubicBezTo>
                  <a:cubicBezTo>
                    <a:pt x="7903" y="18105"/>
                    <a:pt x="11714" y="17152"/>
                    <a:pt x="16476" y="17152"/>
                  </a:cubicBezTo>
                  <a:cubicBezTo>
                    <a:pt x="20286" y="16200"/>
                    <a:pt x="27906" y="15247"/>
                    <a:pt x="24096" y="8580"/>
                  </a:cubicBezTo>
                  <a:close/>
                </a:path>
              </a:pathLst>
            </a:custGeom>
            <a:grp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xmlns="" id="{57E82B56-05A6-B1C0-1E91-1FEEB8CA7742}"/>
                </a:ext>
              </a:extLst>
            </p:cNvPr>
            <p:cNvSpPr/>
            <p:nvPr/>
          </p:nvSpPr>
          <p:spPr>
            <a:xfrm>
              <a:off x="4421531" y="3008056"/>
              <a:ext cx="5341" cy="8584"/>
            </a:xfrm>
            <a:custGeom>
              <a:avLst/>
              <a:gdLst>
                <a:gd name="connsiteX0" fmla="*/ 4845 w 7702"/>
                <a:gd name="connsiteY0" fmla="*/ 11949 h 12379"/>
                <a:gd name="connsiteX1" fmla="*/ 7702 w 7702"/>
                <a:gd name="connsiteY1" fmla="*/ 519 h 12379"/>
                <a:gd name="connsiteX2" fmla="*/ 82 w 7702"/>
                <a:gd name="connsiteY2" fmla="*/ 4329 h 12379"/>
                <a:gd name="connsiteX3" fmla="*/ 4845 w 7702"/>
                <a:gd name="connsiteY3" fmla="*/ 11949 h 12379"/>
              </a:gdLst>
              <a:ahLst/>
              <a:cxnLst>
                <a:cxn ang="0">
                  <a:pos x="connsiteX0" y="connsiteY0"/>
                </a:cxn>
                <a:cxn ang="0">
                  <a:pos x="connsiteX1" y="connsiteY1"/>
                </a:cxn>
                <a:cxn ang="0">
                  <a:pos x="connsiteX2" y="connsiteY2"/>
                </a:cxn>
                <a:cxn ang="0">
                  <a:pos x="connsiteX3" y="connsiteY3"/>
                </a:cxn>
              </a:cxnLst>
              <a:rect l="l" t="t" r="r" b="b"/>
              <a:pathLst>
                <a:path w="7702" h="12379">
                  <a:moveTo>
                    <a:pt x="4845" y="11949"/>
                  </a:moveTo>
                  <a:cubicBezTo>
                    <a:pt x="7702" y="10044"/>
                    <a:pt x="7702" y="3377"/>
                    <a:pt x="7702" y="519"/>
                  </a:cubicBezTo>
                  <a:cubicBezTo>
                    <a:pt x="6750" y="-1386"/>
                    <a:pt x="-870" y="2424"/>
                    <a:pt x="82" y="4329"/>
                  </a:cubicBezTo>
                  <a:cubicBezTo>
                    <a:pt x="82" y="9092"/>
                    <a:pt x="1035" y="13854"/>
                    <a:pt x="4845" y="11949"/>
                  </a:cubicBezTo>
                  <a:close/>
                </a:path>
              </a:pathLst>
            </a:custGeom>
            <a:grp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xmlns="" id="{F2174419-1796-F45F-2622-0FD2D6CFE6C7}"/>
                </a:ext>
              </a:extLst>
            </p:cNvPr>
            <p:cNvSpPr/>
            <p:nvPr/>
          </p:nvSpPr>
          <p:spPr>
            <a:xfrm>
              <a:off x="4433450" y="3029769"/>
              <a:ext cx="30111" cy="14654"/>
            </a:xfrm>
            <a:custGeom>
              <a:avLst/>
              <a:gdLst>
                <a:gd name="connsiteX0" fmla="*/ 13374 w 43423"/>
                <a:gd name="connsiteY0" fmla="*/ 19691 h 21133"/>
                <a:gd name="connsiteX1" fmla="*/ 32424 w 43423"/>
                <a:gd name="connsiteY1" fmla="*/ 19691 h 21133"/>
                <a:gd name="connsiteX2" fmla="*/ 41949 w 43423"/>
                <a:gd name="connsiteY2" fmla="*/ 18738 h 21133"/>
                <a:gd name="connsiteX3" fmla="*/ 39091 w 43423"/>
                <a:gd name="connsiteY3" fmla="*/ 9213 h 21133"/>
                <a:gd name="connsiteX4" fmla="*/ 17184 w 43423"/>
                <a:gd name="connsiteY4" fmla="*/ 3498 h 21133"/>
                <a:gd name="connsiteX5" fmla="*/ 9564 w 43423"/>
                <a:gd name="connsiteY5" fmla="*/ 641 h 21133"/>
                <a:gd name="connsiteX6" fmla="*/ 2896 w 43423"/>
                <a:gd name="connsiteY6" fmla="*/ 2546 h 21133"/>
                <a:gd name="connsiteX7" fmla="*/ 991 w 43423"/>
                <a:gd name="connsiteY7" fmla="*/ 7308 h 21133"/>
                <a:gd name="connsiteX8" fmla="*/ 13374 w 43423"/>
                <a:gd name="connsiteY8" fmla="*/ 19691 h 2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23" h="21133">
                  <a:moveTo>
                    <a:pt x="13374" y="19691"/>
                  </a:moveTo>
                  <a:cubicBezTo>
                    <a:pt x="21946" y="20643"/>
                    <a:pt x="24804" y="19691"/>
                    <a:pt x="32424" y="19691"/>
                  </a:cubicBezTo>
                  <a:cubicBezTo>
                    <a:pt x="40044" y="19691"/>
                    <a:pt x="40996" y="23501"/>
                    <a:pt x="41949" y="18738"/>
                  </a:cubicBezTo>
                  <a:cubicBezTo>
                    <a:pt x="43854" y="13976"/>
                    <a:pt x="44806" y="11118"/>
                    <a:pt x="39091" y="9213"/>
                  </a:cubicBezTo>
                  <a:cubicBezTo>
                    <a:pt x="33376" y="7308"/>
                    <a:pt x="20041" y="4451"/>
                    <a:pt x="17184" y="3498"/>
                  </a:cubicBezTo>
                  <a:cubicBezTo>
                    <a:pt x="14326" y="2546"/>
                    <a:pt x="13374" y="1593"/>
                    <a:pt x="9564" y="641"/>
                  </a:cubicBezTo>
                  <a:cubicBezTo>
                    <a:pt x="5754" y="-1264"/>
                    <a:pt x="5754" y="1593"/>
                    <a:pt x="2896" y="2546"/>
                  </a:cubicBezTo>
                  <a:cubicBezTo>
                    <a:pt x="39" y="4451"/>
                    <a:pt x="-914" y="4451"/>
                    <a:pt x="991" y="7308"/>
                  </a:cubicBezTo>
                  <a:cubicBezTo>
                    <a:pt x="6706" y="13023"/>
                    <a:pt x="4801" y="19691"/>
                    <a:pt x="13374" y="19691"/>
                  </a:cubicBezTo>
                  <a:close/>
                </a:path>
              </a:pathLst>
            </a:custGeom>
            <a:grp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xmlns="" id="{9DCBEB38-BE90-661F-C4E3-07EB2EC4CCB2}"/>
                </a:ext>
              </a:extLst>
            </p:cNvPr>
            <p:cNvSpPr/>
            <p:nvPr/>
          </p:nvSpPr>
          <p:spPr>
            <a:xfrm>
              <a:off x="4306801" y="2963068"/>
              <a:ext cx="26827" cy="14230"/>
            </a:xfrm>
            <a:custGeom>
              <a:avLst/>
              <a:gdLst>
                <a:gd name="connsiteX0" fmla="*/ 16943 w 38687"/>
                <a:gd name="connsiteY0" fmla="*/ 19676 h 20521"/>
                <a:gd name="connsiteX1" fmla="*/ 32183 w 38687"/>
                <a:gd name="connsiteY1" fmla="*/ 12056 h 20521"/>
                <a:gd name="connsiteX2" fmla="*/ 34088 w 38687"/>
                <a:gd name="connsiteY2" fmla="*/ 5388 h 20521"/>
                <a:gd name="connsiteX3" fmla="*/ 16943 w 38687"/>
                <a:gd name="connsiteY3" fmla="*/ 1578 h 20521"/>
                <a:gd name="connsiteX4" fmla="*/ 4560 w 38687"/>
                <a:gd name="connsiteY4" fmla="*/ 5388 h 20521"/>
                <a:gd name="connsiteX5" fmla="*/ 2655 w 38687"/>
                <a:gd name="connsiteY5" fmla="*/ 11103 h 20521"/>
                <a:gd name="connsiteX6" fmla="*/ 16943 w 38687"/>
                <a:gd name="connsiteY6" fmla="*/ 19676 h 2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87" h="20521">
                  <a:moveTo>
                    <a:pt x="16943" y="19676"/>
                  </a:moveTo>
                  <a:cubicBezTo>
                    <a:pt x="24563" y="16818"/>
                    <a:pt x="27420" y="13961"/>
                    <a:pt x="32183" y="12056"/>
                  </a:cubicBezTo>
                  <a:cubicBezTo>
                    <a:pt x="35993" y="10151"/>
                    <a:pt x="43613" y="9198"/>
                    <a:pt x="34088" y="5388"/>
                  </a:cubicBezTo>
                  <a:cubicBezTo>
                    <a:pt x="25515" y="1578"/>
                    <a:pt x="22658" y="-2232"/>
                    <a:pt x="16943" y="1578"/>
                  </a:cubicBezTo>
                  <a:cubicBezTo>
                    <a:pt x="11228" y="5388"/>
                    <a:pt x="10275" y="7293"/>
                    <a:pt x="4560" y="5388"/>
                  </a:cubicBezTo>
                  <a:cubicBezTo>
                    <a:pt x="-1155" y="3483"/>
                    <a:pt x="-1155" y="7293"/>
                    <a:pt x="2655" y="11103"/>
                  </a:cubicBezTo>
                  <a:cubicBezTo>
                    <a:pt x="7418" y="17771"/>
                    <a:pt x="9323" y="22533"/>
                    <a:pt x="16943" y="19676"/>
                  </a:cubicBezTo>
                  <a:close/>
                </a:path>
              </a:pathLst>
            </a:custGeom>
            <a:grp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xmlns="" id="{5B067841-D0C2-0AC8-D8F2-17F666B3BDCB}"/>
                </a:ext>
              </a:extLst>
            </p:cNvPr>
            <p:cNvSpPr/>
            <p:nvPr/>
          </p:nvSpPr>
          <p:spPr>
            <a:xfrm>
              <a:off x="4165786" y="3021894"/>
              <a:ext cx="14978" cy="20207"/>
            </a:xfrm>
            <a:custGeom>
              <a:avLst/>
              <a:gdLst>
                <a:gd name="connsiteX0" fmla="*/ 9795 w 21599"/>
                <a:gd name="connsiteY0" fmla="*/ 1519 h 29140"/>
                <a:gd name="connsiteX1" fmla="*/ 1223 w 21599"/>
                <a:gd name="connsiteY1" fmla="*/ 21521 h 29140"/>
                <a:gd name="connsiteX2" fmla="*/ 8843 w 21599"/>
                <a:gd name="connsiteY2" fmla="*/ 29141 h 29140"/>
                <a:gd name="connsiteX3" fmla="*/ 19320 w 21599"/>
                <a:gd name="connsiteY3" fmla="*/ 21521 h 29140"/>
                <a:gd name="connsiteX4" fmla="*/ 20273 w 21599"/>
                <a:gd name="connsiteY4" fmla="*/ 8186 h 29140"/>
                <a:gd name="connsiteX5" fmla="*/ 9795 w 21599"/>
                <a:gd name="connsiteY5" fmla="*/ 1519 h 2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9" h="29140">
                  <a:moveTo>
                    <a:pt x="9795" y="1519"/>
                  </a:moveTo>
                  <a:cubicBezTo>
                    <a:pt x="3128" y="7234"/>
                    <a:pt x="-2587" y="14853"/>
                    <a:pt x="1223" y="21521"/>
                  </a:cubicBezTo>
                  <a:cubicBezTo>
                    <a:pt x="5033" y="28189"/>
                    <a:pt x="3128" y="29141"/>
                    <a:pt x="8843" y="29141"/>
                  </a:cubicBezTo>
                  <a:cubicBezTo>
                    <a:pt x="15510" y="28189"/>
                    <a:pt x="15510" y="26284"/>
                    <a:pt x="19320" y="21521"/>
                  </a:cubicBezTo>
                  <a:cubicBezTo>
                    <a:pt x="23130" y="17711"/>
                    <a:pt x="21225" y="11996"/>
                    <a:pt x="20273" y="8186"/>
                  </a:cubicBezTo>
                  <a:cubicBezTo>
                    <a:pt x="18368" y="4376"/>
                    <a:pt x="14558" y="-3244"/>
                    <a:pt x="9795" y="1519"/>
                  </a:cubicBezTo>
                  <a:close/>
                </a:path>
              </a:pathLst>
            </a:custGeom>
            <a:grp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xmlns="" id="{A93CB7C3-C5F5-C28A-384A-57908A1782FE}"/>
                </a:ext>
              </a:extLst>
            </p:cNvPr>
            <p:cNvSpPr/>
            <p:nvPr/>
          </p:nvSpPr>
          <p:spPr>
            <a:xfrm>
              <a:off x="4160965" y="2952934"/>
              <a:ext cx="19674" cy="7240"/>
            </a:xfrm>
            <a:custGeom>
              <a:avLst/>
              <a:gdLst>
                <a:gd name="connsiteX0" fmla="*/ 26273 w 28371"/>
                <a:gd name="connsiteY0" fmla="*/ 6668 h 10441"/>
                <a:gd name="connsiteX1" fmla="*/ 9128 w 28371"/>
                <a:gd name="connsiteY1" fmla="*/ 0 h 10441"/>
                <a:gd name="connsiteX2" fmla="*/ 1508 w 28371"/>
                <a:gd name="connsiteY2" fmla="*/ 3810 h 10441"/>
                <a:gd name="connsiteX3" fmla="*/ 14843 w 28371"/>
                <a:gd name="connsiteY3" fmla="*/ 7620 h 10441"/>
                <a:gd name="connsiteX4" fmla="*/ 26273 w 28371"/>
                <a:gd name="connsiteY4" fmla="*/ 6668 h 10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1" h="10441">
                  <a:moveTo>
                    <a:pt x="26273" y="6668"/>
                  </a:moveTo>
                  <a:cubicBezTo>
                    <a:pt x="20558" y="0"/>
                    <a:pt x="13890" y="0"/>
                    <a:pt x="9128" y="0"/>
                  </a:cubicBezTo>
                  <a:cubicBezTo>
                    <a:pt x="4365" y="0"/>
                    <a:pt x="-3255" y="953"/>
                    <a:pt x="1508" y="3810"/>
                  </a:cubicBezTo>
                  <a:cubicBezTo>
                    <a:pt x="6270" y="6668"/>
                    <a:pt x="4365" y="6668"/>
                    <a:pt x="14843" y="7620"/>
                  </a:cubicBezTo>
                  <a:cubicBezTo>
                    <a:pt x="25320" y="9525"/>
                    <a:pt x="31988" y="13335"/>
                    <a:pt x="26273" y="6668"/>
                  </a:cubicBezTo>
                  <a:close/>
                </a:path>
              </a:pathLst>
            </a:custGeom>
            <a:grp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xmlns="" id="{42880137-CEE6-9066-24A1-20CEC5EE8171}"/>
                </a:ext>
              </a:extLst>
            </p:cNvPr>
            <p:cNvSpPr/>
            <p:nvPr/>
          </p:nvSpPr>
          <p:spPr>
            <a:xfrm>
              <a:off x="4234652" y="3212043"/>
              <a:ext cx="44395" cy="28729"/>
            </a:xfrm>
            <a:custGeom>
              <a:avLst/>
              <a:gdLst>
                <a:gd name="connsiteX0" fmla="*/ 49550 w 64022"/>
                <a:gd name="connsiteY0" fmla="*/ 675 h 41429"/>
                <a:gd name="connsiteX1" fmla="*/ 25737 w 64022"/>
                <a:gd name="connsiteY1" fmla="*/ 6390 h 41429"/>
                <a:gd name="connsiteX2" fmla="*/ 12402 w 64022"/>
                <a:gd name="connsiteY2" fmla="*/ 12105 h 41429"/>
                <a:gd name="connsiteX3" fmla="*/ 19 w 64022"/>
                <a:gd name="connsiteY3" fmla="*/ 26392 h 41429"/>
                <a:gd name="connsiteX4" fmla="*/ 10497 w 64022"/>
                <a:gd name="connsiteY4" fmla="*/ 37822 h 41429"/>
                <a:gd name="connsiteX5" fmla="*/ 30500 w 64022"/>
                <a:gd name="connsiteY5" fmla="*/ 37822 h 41429"/>
                <a:gd name="connsiteX6" fmla="*/ 48597 w 64022"/>
                <a:gd name="connsiteY6" fmla="*/ 21630 h 41429"/>
                <a:gd name="connsiteX7" fmla="*/ 61932 w 64022"/>
                <a:gd name="connsiteY7" fmla="*/ 9247 h 41429"/>
                <a:gd name="connsiteX8" fmla="*/ 49550 w 64022"/>
                <a:gd name="connsiteY8" fmla="*/ 675 h 4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2" h="41429">
                  <a:moveTo>
                    <a:pt x="49550" y="675"/>
                  </a:moveTo>
                  <a:cubicBezTo>
                    <a:pt x="40025" y="3533"/>
                    <a:pt x="26690" y="4485"/>
                    <a:pt x="25737" y="6390"/>
                  </a:cubicBezTo>
                  <a:cubicBezTo>
                    <a:pt x="22880" y="10200"/>
                    <a:pt x="16212" y="5438"/>
                    <a:pt x="12402" y="12105"/>
                  </a:cubicBezTo>
                  <a:cubicBezTo>
                    <a:pt x="8592" y="17820"/>
                    <a:pt x="19" y="20678"/>
                    <a:pt x="19" y="26392"/>
                  </a:cubicBezTo>
                  <a:cubicBezTo>
                    <a:pt x="19" y="32108"/>
                    <a:pt x="-933" y="32108"/>
                    <a:pt x="10497" y="37822"/>
                  </a:cubicBezTo>
                  <a:cubicBezTo>
                    <a:pt x="21927" y="43538"/>
                    <a:pt x="20022" y="41633"/>
                    <a:pt x="30500" y="37822"/>
                  </a:cubicBezTo>
                  <a:cubicBezTo>
                    <a:pt x="40977" y="33060"/>
                    <a:pt x="42882" y="28297"/>
                    <a:pt x="48597" y="21630"/>
                  </a:cubicBezTo>
                  <a:cubicBezTo>
                    <a:pt x="54312" y="14963"/>
                    <a:pt x="69552" y="16867"/>
                    <a:pt x="61932" y="9247"/>
                  </a:cubicBezTo>
                  <a:cubicBezTo>
                    <a:pt x="54312" y="675"/>
                    <a:pt x="59075" y="-1230"/>
                    <a:pt x="49550" y="675"/>
                  </a:cubicBezTo>
                  <a:close/>
                </a:path>
              </a:pathLst>
            </a:custGeom>
            <a:grp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xmlns="" id="{B9A76491-6F91-8A19-610C-495E0500B074}"/>
                </a:ext>
              </a:extLst>
            </p:cNvPr>
            <p:cNvSpPr/>
            <p:nvPr/>
          </p:nvSpPr>
          <p:spPr>
            <a:xfrm>
              <a:off x="4313764" y="3232062"/>
              <a:ext cx="20720" cy="29865"/>
            </a:xfrm>
            <a:custGeom>
              <a:avLst/>
              <a:gdLst>
                <a:gd name="connsiteX0" fmla="*/ 6901 w 29880"/>
                <a:gd name="connsiteY0" fmla="*/ 34671 h 43068"/>
                <a:gd name="connsiteX1" fmla="*/ 16426 w 29880"/>
                <a:gd name="connsiteY1" fmla="*/ 39434 h 43068"/>
                <a:gd name="connsiteX2" fmla="*/ 24999 w 29880"/>
                <a:gd name="connsiteY2" fmla="*/ 17526 h 43068"/>
                <a:gd name="connsiteX3" fmla="*/ 27857 w 29880"/>
                <a:gd name="connsiteY3" fmla="*/ 2286 h 43068"/>
                <a:gd name="connsiteX4" fmla="*/ 6901 w 29880"/>
                <a:gd name="connsiteY4" fmla="*/ 5144 h 43068"/>
                <a:gd name="connsiteX5" fmla="*/ 234 w 29880"/>
                <a:gd name="connsiteY5" fmla="*/ 18478 h 43068"/>
                <a:gd name="connsiteX6" fmla="*/ 6901 w 29880"/>
                <a:gd name="connsiteY6" fmla="*/ 34671 h 4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80" h="43068">
                  <a:moveTo>
                    <a:pt x="6901" y="34671"/>
                  </a:moveTo>
                  <a:cubicBezTo>
                    <a:pt x="12616" y="41339"/>
                    <a:pt x="11664" y="47053"/>
                    <a:pt x="16426" y="39434"/>
                  </a:cubicBezTo>
                  <a:cubicBezTo>
                    <a:pt x="21189" y="31814"/>
                    <a:pt x="22141" y="25146"/>
                    <a:pt x="24999" y="17526"/>
                  </a:cubicBezTo>
                  <a:cubicBezTo>
                    <a:pt x="27857" y="9906"/>
                    <a:pt x="32619" y="5144"/>
                    <a:pt x="27857" y="2286"/>
                  </a:cubicBezTo>
                  <a:cubicBezTo>
                    <a:pt x="23094" y="-1524"/>
                    <a:pt x="16426" y="-572"/>
                    <a:pt x="6901" y="5144"/>
                  </a:cubicBezTo>
                  <a:cubicBezTo>
                    <a:pt x="1186" y="8001"/>
                    <a:pt x="-718" y="9906"/>
                    <a:pt x="234" y="18478"/>
                  </a:cubicBezTo>
                  <a:cubicBezTo>
                    <a:pt x="1186" y="27051"/>
                    <a:pt x="1186" y="28003"/>
                    <a:pt x="6901" y="34671"/>
                  </a:cubicBezTo>
                  <a:close/>
                </a:path>
              </a:pathLst>
            </a:custGeom>
            <a:grp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xmlns="" id="{B75141EF-72ED-BB23-82A3-0E0462E64F30}"/>
                </a:ext>
              </a:extLst>
            </p:cNvPr>
            <p:cNvSpPr/>
            <p:nvPr/>
          </p:nvSpPr>
          <p:spPr>
            <a:xfrm>
              <a:off x="4352313" y="3194017"/>
              <a:ext cx="19941" cy="14309"/>
            </a:xfrm>
            <a:custGeom>
              <a:avLst/>
              <a:gdLst>
                <a:gd name="connsiteX0" fmla="*/ 5603 w 28757"/>
                <a:gd name="connsiteY0" fmla="*/ 14288 h 20635"/>
                <a:gd name="connsiteX1" fmla="*/ 19890 w 28757"/>
                <a:gd name="connsiteY1" fmla="*/ 18098 h 20635"/>
                <a:gd name="connsiteX2" fmla="*/ 26558 w 28757"/>
                <a:gd name="connsiteY2" fmla="*/ 17145 h 20635"/>
                <a:gd name="connsiteX3" fmla="*/ 26558 w 28757"/>
                <a:gd name="connsiteY3" fmla="*/ 4763 h 20635"/>
                <a:gd name="connsiteX4" fmla="*/ 17033 w 28757"/>
                <a:gd name="connsiteY4" fmla="*/ 0 h 20635"/>
                <a:gd name="connsiteX5" fmla="*/ 3698 w 28757"/>
                <a:gd name="connsiteY5" fmla="*/ 4763 h 20635"/>
                <a:gd name="connsiteX6" fmla="*/ 5603 w 28757"/>
                <a:gd name="connsiteY6" fmla="*/ 14288 h 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57" h="20635">
                  <a:moveTo>
                    <a:pt x="5603" y="14288"/>
                  </a:moveTo>
                  <a:cubicBezTo>
                    <a:pt x="14175" y="15240"/>
                    <a:pt x="15128" y="17145"/>
                    <a:pt x="19890" y="18098"/>
                  </a:cubicBezTo>
                  <a:cubicBezTo>
                    <a:pt x="24653" y="19050"/>
                    <a:pt x="25605" y="23813"/>
                    <a:pt x="26558" y="17145"/>
                  </a:cubicBezTo>
                  <a:cubicBezTo>
                    <a:pt x="28463" y="10478"/>
                    <a:pt x="30368" y="6667"/>
                    <a:pt x="26558" y="4763"/>
                  </a:cubicBezTo>
                  <a:cubicBezTo>
                    <a:pt x="22748" y="1905"/>
                    <a:pt x="19890" y="0"/>
                    <a:pt x="17033" y="0"/>
                  </a:cubicBezTo>
                  <a:cubicBezTo>
                    <a:pt x="13223" y="0"/>
                    <a:pt x="6555" y="1905"/>
                    <a:pt x="3698" y="4763"/>
                  </a:cubicBezTo>
                  <a:cubicBezTo>
                    <a:pt x="-112" y="7620"/>
                    <a:pt x="-2970" y="12383"/>
                    <a:pt x="5603" y="14288"/>
                  </a:cubicBezTo>
                  <a:close/>
                </a:path>
              </a:pathLst>
            </a:custGeom>
            <a:grp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xmlns="" id="{F90480A5-3326-0E51-400D-2029799CB798}"/>
                </a:ext>
              </a:extLst>
            </p:cNvPr>
            <p:cNvSpPr/>
            <p:nvPr/>
          </p:nvSpPr>
          <p:spPr>
            <a:xfrm>
              <a:off x="4376546" y="3187290"/>
              <a:ext cx="16847" cy="12241"/>
            </a:xfrm>
            <a:custGeom>
              <a:avLst/>
              <a:gdLst>
                <a:gd name="connsiteX0" fmla="*/ 9710 w 24295"/>
                <a:gd name="connsiteY0" fmla="*/ 177 h 17652"/>
                <a:gd name="connsiteX1" fmla="*/ 185 w 24295"/>
                <a:gd name="connsiteY1" fmla="*/ 5892 h 17652"/>
                <a:gd name="connsiteX2" fmla="*/ 16377 w 24295"/>
                <a:gd name="connsiteY2" fmla="*/ 17322 h 17652"/>
                <a:gd name="connsiteX3" fmla="*/ 22093 w 24295"/>
                <a:gd name="connsiteY3" fmla="*/ 9702 h 17652"/>
                <a:gd name="connsiteX4" fmla="*/ 9710 w 24295"/>
                <a:gd name="connsiteY4" fmla="*/ 177 h 17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95" h="17652">
                  <a:moveTo>
                    <a:pt x="9710" y="177"/>
                  </a:moveTo>
                  <a:cubicBezTo>
                    <a:pt x="5900" y="1129"/>
                    <a:pt x="1137" y="3987"/>
                    <a:pt x="185" y="5892"/>
                  </a:cubicBezTo>
                  <a:cubicBezTo>
                    <a:pt x="-1720" y="12559"/>
                    <a:pt x="11615" y="19227"/>
                    <a:pt x="16377" y="17322"/>
                  </a:cubicBezTo>
                  <a:cubicBezTo>
                    <a:pt x="21140" y="15417"/>
                    <a:pt x="27808" y="16369"/>
                    <a:pt x="22093" y="9702"/>
                  </a:cubicBezTo>
                  <a:cubicBezTo>
                    <a:pt x="16377" y="2082"/>
                    <a:pt x="13520" y="-776"/>
                    <a:pt x="9710" y="177"/>
                  </a:cubicBezTo>
                  <a:close/>
                </a:path>
              </a:pathLst>
            </a:custGeom>
            <a:grp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xmlns="" id="{E6F228ED-6F35-4E88-A9AC-8E222145844A}"/>
                </a:ext>
              </a:extLst>
            </p:cNvPr>
            <p:cNvSpPr/>
            <p:nvPr/>
          </p:nvSpPr>
          <p:spPr>
            <a:xfrm>
              <a:off x="4482354" y="2327805"/>
              <a:ext cx="1315134" cy="994350"/>
            </a:xfrm>
            <a:custGeom>
              <a:avLst/>
              <a:gdLst>
                <a:gd name="connsiteX0" fmla="*/ 1538288 w 1896533"/>
                <a:gd name="connsiteY0" fmla="*/ 921491 h 1433935"/>
                <a:gd name="connsiteX1" fmla="*/ 1545908 w 1896533"/>
                <a:gd name="connsiteY1" fmla="*/ 920538 h 1433935"/>
                <a:gd name="connsiteX2" fmla="*/ 1555433 w 1896533"/>
                <a:gd name="connsiteY2" fmla="*/ 913871 h 1433935"/>
                <a:gd name="connsiteX3" fmla="*/ 1569720 w 1896533"/>
                <a:gd name="connsiteY3" fmla="*/ 910061 h 1433935"/>
                <a:gd name="connsiteX4" fmla="*/ 1581150 w 1896533"/>
                <a:gd name="connsiteY4" fmla="*/ 902441 h 1433935"/>
                <a:gd name="connsiteX5" fmla="*/ 1580198 w 1896533"/>
                <a:gd name="connsiteY5" fmla="*/ 896726 h 1433935"/>
                <a:gd name="connsiteX6" fmla="*/ 1573530 w 1896533"/>
                <a:gd name="connsiteY6" fmla="*/ 895773 h 1433935"/>
                <a:gd name="connsiteX7" fmla="*/ 1562100 w 1896533"/>
                <a:gd name="connsiteY7" fmla="*/ 897678 h 1433935"/>
                <a:gd name="connsiteX8" fmla="*/ 1548765 w 1896533"/>
                <a:gd name="connsiteY8" fmla="*/ 900536 h 1433935"/>
                <a:gd name="connsiteX9" fmla="*/ 1539240 w 1896533"/>
                <a:gd name="connsiteY9" fmla="*/ 901488 h 1433935"/>
                <a:gd name="connsiteX10" fmla="*/ 1527810 w 1896533"/>
                <a:gd name="connsiteY10" fmla="*/ 891963 h 1433935"/>
                <a:gd name="connsiteX11" fmla="*/ 1516380 w 1896533"/>
                <a:gd name="connsiteY11" fmla="*/ 890058 h 1433935"/>
                <a:gd name="connsiteX12" fmla="*/ 1507808 w 1896533"/>
                <a:gd name="connsiteY12" fmla="*/ 889106 h 1433935"/>
                <a:gd name="connsiteX13" fmla="*/ 1498283 w 1896533"/>
                <a:gd name="connsiteY13" fmla="*/ 886248 h 1433935"/>
                <a:gd name="connsiteX14" fmla="*/ 1489710 w 1896533"/>
                <a:gd name="connsiteY14" fmla="*/ 883391 h 1433935"/>
                <a:gd name="connsiteX15" fmla="*/ 1480185 w 1896533"/>
                <a:gd name="connsiteY15" fmla="*/ 882438 h 1433935"/>
                <a:gd name="connsiteX16" fmla="*/ 1474470 w 1896533"/>
                <a:gd name="connsiteY16" fmla="*/ 884343 h 1433935"/>
                <a:gd name="connsiteX17" fmla="*/ 1453515 w 1896533"/>
                <a:gd name="connsiteY17" fmla="*/ 891011 h 1433935"/>
                <a:gd name="connsiteX18" fmla="*/ 1444943 w 1896533"/>
                <a:gd name="connsiteY18" fmla="*/ 892916 h 1433935"/>
                <a:gd name="connsiteX19" fmla="*/ 1436370 w 1896533"/>
                <a:gd name="connsiteY19" fmla="*/ 892916 h 1433935"/>
                <a:gd name="connsiteX20" fmla="*/ 1431608 w 1896533"/>
                <a:gd name="connsiteY20" fmla="*/ 895773 h 1433935"/>
                <a:gd name="connsiteX21" fmla="*/ 1427798 w 1896533"/>
                <a:gd name="connsiteY21" fmla="*/ 900536 h 1433935"/>
                <a:gd name="connsiteX22" fmla="*/ 1413510 w 1896533"/>
                <a:gd name="connsiteY22" fmla="*/ 902441 h 1433935"/>
                <a:gd name="connsiteX23" fmla="*/ 1404938 w 1896533"/>
                <a:gd name="connsiteY23" fmla="*/ 903393 h 1433935"/>
                <a:gd name="connsiteX24" fmla="*/ 1393508 w 1896533"/>
                <a:gd name="connsiteY24" fmla="*/ 900536 h 1433935"/>
                <a:gd name="connsiteX25" fmla="*/ 1397318 w 1896533"/>
                <a:gd name="connsiteY25" fmla="*/ 899583 h 1433935"/>
                <a:gd name="connsiteX26" fmla="*/ 1403033 w 1896533"/>
                <a:gd name="connsiteY26" fmla="*/ 900536 h 1433935"/>
                <a:gd name="connsiteX27" fmla="*/ 1414463 w 1896533"/>
                <a:gd name="connsiteY27" fmla="*/ 898631 h 1433935"/>
                <a:gd name="connsiteX28" fmla="*/ 1423035 w 1896533"/>
                <a:gd name="connsiteY28" fmla="*/ 896726 h 1433935"/>
                <a:gd name="connsiteX29" fmla="*/ 1425893 w 1896533"/>
                <a:gd name="connsiteY29" fmla="*/ 891963 h 1433935"/>
                <a:gd name="connsiteX30" fmla="*/ 1434465 w 1896533"/>
                <a:gd name="connsiteY30" fmla="*/ 889106 h 1433935"/>
                <a:gd name="connsiteX31" fmla="*/ 1444943 w 1896533"/>
                <a:gd name="connsiteY31" fmla="*/ 890058 h 1433935"/>
                <a:gd name="connsiteX32" fmla="*/ 1452563 w 1896533"/>
                <a:gd name="connsiteY32" fmla="*/ 883391 h 1433935"/>
                <a:gd name="connsiteX33" fmla="*/ 1454468 w 1896533"/>
                <a:gd name="connsiteY33" fmla="*/ 875771 h 1433935"/>
                <a:gd name="connsiteX34" fmla="*/ 1463040 w 1896533"/>
                <a:gd name="connsiteY34" fmla="*/ 874818 h 1433935"/>
                <a:gd name="connsiteX35" fmla="*/ 1480185 w 1896533"/>
                <a:gd name="connsiteY35" fmla="*/ 868151 h 1433935"/>
                <a:gd name="connsiteX36" fmla="*/ 1486853 w 1896533"/>
                <a:gd name="connsiteY36" fmla="*/ 862436 h 1433935"/>
                <a:gd name="connsiteX37" fmla="*/ 1485900 w 1896533"/>
                <a:gd name="connsiteY37" fmla="*/ 856721 h 1433935"/>
                <a:gd name="connsiteX38" fmla="*/ 1479233 w 1896533"/>
                <a:gd name="connsiteY38" fmla="*/ 850053 h 1433935"/>
                <a:gd name="connsiteX39" fmla="*/ 1463040 w 1896533"/>
                <a:gd name="connsiteY39" fmla="*/ 849101 h 1433935"/>
                <a:gd name="connsiteX40" fmla="*/ 1454468 w 1896533"/>
                <a:gd name="connsiteY40" fmla="*/ 851006 h 1433935"/>
                <a:gd name="connsiteX41" fmla="*/ 1432560 w 1896533"/>
                <a:gd name="connsiteY41" fmla="*/ 854816 h 1433935"/>
                <a:gd name="connsiteX42" fmla="*/ 1429703 w 1896533"/>
                <a:gd name="connsiteY42" fmla="*/ 856721 h 1433935"/>
                <a:gd name="connsiteX43" fmla="*/ 1421130 w 1896533"/>
                <a:gd name="connsiteY43" fmla="*/ 862436 h 1433935"/>
                <a:gd name="connsiteX44" fmla="*/ 1415415 w 1896533"/>
                <a:gd name="connsiteY44" fmla="*/ 868151 h 1433935"/>
                <a:gd name="connsiteX45" fmla="*/ 1403985 w 1896533"/>
                <a:gd name="connsiteY45" fmla="*/ 876723 h 1433935"/>
                <a:gd name="connsiteX46" fmla="*/ 1409700 w 1896533"/>
                <a:gd name="connsiteY46" fmla="*/ 882438 h 1433935"/>
                <a:gd name="connsiteX47" fmla="*/ 1405890 w 1896533"/>
                <a:gd name="connsiteY47" fmla="*/ 883391 h 1433935"/>
                <a:gd name="connsiteX48" fmla="*/ 1399223 w 1896533"/>
                <a:gd name="connsiteY48" fmla="*/ 884343 h 1433935"/>
                <a:gd name="connsiteX49" fmla="*/ 1394460 w 1896533"/>
                <a:gd name="connsiteY49" fmla="*/ 880533 h 1433935"/>
                <a:gd name="connsiteX50" fmla="*/ 1389698 w 1896533"/>
                <a:gd name="connsiteY50" fmla="*/ 880533 h 1433935"/>
                <a:gd name="connsiteX51" fmla="*/ 1383983 w 1896533"/>
                <a:gd name="connsiteY51" fmla="*/ 881486 h 1433935"/>
                <a:gd name="connsiteX52" fmla="*/ 1381125 w 1896533"/>
                <a:gd name="connsiteY52" fmla="*/ 879581 h 1433935"/>
                <a:gd name="connsiteX53" fmla="*/ 1385888 w 1896533"/>
                <a:gd name="connsiteY53" fmla="*/ 875771 h 1433935"/>
                <a:gd name="connsiteX54" fmla="*/ 1393508 w 1896533"/>
                <a:gd name="connsiteY54" fmla="*/ 871961 h 1433935"/>
                <a:gd name="connsiteX55" fmla="*/ 1398270 w 1896533"/>
                <a:gd name="connsiteY55" fmla="*/ 868151 h 1433935"/>
                <a:gd name="connsiteX56" fmla="*/ 1403985 w 1896533"/>
                <a:gd name="connsiteY56" fmla="*/ 857673 h 1433935"/>
                <a:gd name="connsiteX57" fmla="*/ 1413510 w 1896533"/>
                <a:gd name="connsiteY57" fmla="*/ 851958 h 1433935"/>
                <a:gd name="connsiteX58" fmla="*/ 1441133 w 1896533"/>
                <a:gd name="connsiteY58" fmla="*/ 850053 h 1433935"/>
                <a:gd name="connsiteX59" fmla="*/ 1447800 w 1896533"/>
                <a:gd name="connsiteY59" fmla="*/ 849101 h 1433935"/>
                <a:gd name="connsiteX60" fmla="*/ 1458278 w 1896533"/>
                <a:gd name="connsiteY60" fmla="*/ 847196 h 1433935"/>
                <a:gd name="connsiteX61" fmla="*/ 1471613 w 1896533"/>
                <a:gd name="connsiteY61" fmla="*/ 843386 h 1433935"/>
                <a:gd name="connsiteX62" fmla="*/ 1480185 w 1896533"/>
                <a:gd name="connsiteY62" fmla="*/ 839576 h 1433935"/>
                <a:gd name="connsiteX63" fmla="*/ 1483043 w 1896533"/>
                <a:gd name="connsiteY63" fmla="*/ 837671 h 1433935"/>
                <a:gd name="connsiteX64" fmla="*/ 1483043 w 1896533"/>
                <a:gd name="connsiteY64" fmla="*/ 831956 h 1433935"/>
                <a:gd name="connsiteX65" fmla="*/ 1457325 w 1896533"/>
                <a:gd name="connsiteY65" fmla="*/ 820526 h 1433935"/>
                <a:gd name="connsiteX66" fmla="*/ 1449705 w 1896533"/>
                <a:gd name="connsiteY66" fmla="*/ 819573 h 1433935"/>
                <a:gd name="connsiteX67" fmla="*/ 1443990 w 1896533"/>
                <a:gd name="connsiteY67" fmla="*/ 819573 h 1433935"/>
                <a:gd name="connsiteX68" fmla="*/ 1437323 w 1896533"/>
                <a:gd name="connsiteY68" fmla="*/ 818621 h 1433935"/>
                <a:gd name="connsiteX69" fmla="*/ 1432560 w 1896533"/>
                <a:gd name="connsiteY69" fmla="*/ 815763 h 1433935"/>
                <a:gd name="connsiteX70" fmla="*/ 1437323 w 1896533"/>
                <a:gd name="connsiteY70" fmla="*/ 812906 h 1433935"/>
                <a:gd name="connsiteX71" fmla="*/ 1444943 w 1896533"/>
                <a:gd name="connsiteY71" fmla="*/ 813858 h 1433935"/>
                <a:gd name="connsiteX72" fmla="*/ 1451610 w 1896533"/>
                <a:gd name="connsiteY72" fmla="*/ 812906 h 1433935"/>
                <a:gd name="connsiteX73" fmla="*/ 1459230 w 1896533"/>
                <a:gd name="connsiteY73" fmla="*/ 815763 h 1433935"/>
                <a:gd name="connsiteX74" fmla="*/ 1465898 w 1896533"/>
                <a:gd name="connsiteY74" fmla="*/ 817668 h 1433935"/>
                <a:gd name="connsiteX75" fmla="*/ 1472565 w 1896533"/>
                <a:gd name="connsiteY75" fmla="*/ 822431 h 1433935"/>
                <a:gd name="connsiteX76" fmla="*/ 1480185 w 1896533"/>
                <a:gd name="connsiteY76" fmla="*/ 824336 h 1433935"/>
                <a:gd name="connsiteX77" fmla="*/ 1490663 w 1896533"/>
                <a:gd name="connsiteY77" fmla="*/ 829098 h 1433935"/>
                <a:gd name="connsiteX78" fmla="*/ 1501140 w 1896533"/>
                <a:gd name="connsiteY78" fmla="*/ 838623 h 1433935"/>
                <a:gd name="connsiteX79" fmla="*/ 1508760 w 1896533"/>
                <a:gd name="connsiteY79" fmla="*/ 841481 h 1433935"/>
                <a:gd name="connsiteX80" fmla="*/ 1514475 w 1896533"/>
                <a:gd name="connsiteY80" fmla="*/ 845291 h 1433935"/>
                <a:gd name="connsiteX81" fmla="*/ 1521143 w 1896533"/>
                <a:gd name="connsiteY81" fmla="*/ 854816 h 1433935"/>
                <a:gd name="connsiteX82" fmla="*/ 1521143 w 1896533"/>
                <a:gd name="connsiteY82" fmla="*/ 861483 h 1433935"/>
                <a:gd name="connsiteX83" fmla="*/ 1524953 w 1896533"/>
                <a:gd name="connsiteY83" fmla="*/ 871008 h 1433935"/>
                <a:gd name="connsiteX84" fmla="*/ 1534478 w 1896533"/>
                <a:gd name="connsiteY84" fmla="*/ 871961 h 1433935"/>
                <a:gd name="connsiteX85" fmla="*/ 1540193 w 1896533"/>
                <a:gd name="connsiteY85" fmla="*/ 875771 h 1433935"/>
                <a:gd name="connsiteX86" fmla="*/ 1551623 w 1896533"/>
                <a:gd name="connsiteY86" fmla="*/ 879581 h 1433935"/>
                <a:gd name="connsiteX87" fmla="*/ 1561148 w 1896533"/>
                <a:gd name="connsiteY87" fmla="*/ 882438 h 1433935"/>
                <a:gd name="connsiteX88" fmla="*/ 1567815 w 1896533"/>
                <a:gd name="connsiteY88" fmla="*/ 880533 h 1433935"/>
                <a:gd name="connsiteX89" fmla="*/ 1565910 w 1896533"/>
                <a:gd name="connsiteY89" fmla="*/ 871961 h 1433935"/>
                <a:gd name="connsiteX90" fmla="*/ 1567815 w 1896533"/>
                <a:gd name="connsiteY90" fmla="*/ 868151 h 1433935"/>
                <a:gd name="connsiteX91" fmla="*/ 1574483 w 1896533"/>
                <a:gd name="connsiteY91" fmla="*/ 867198 h 1433935"/>
                <a:gd name="connsiteX92" fmla="*/ 1574483 w 1896533"/>
                <a:gd name="connsiteY92" fmla="*/ 873866 h 1433935"/>
                <a:gd name="connsiteX93" fmla="*/ 1576388 w 1896533"/>
                <a:gd name="connsiteY93" fmla="*/ 880533 h 1433935"/>
                <a:gd name="connsiteX94" fmla="*/ 1584008 w 1896533"/>
                <a:gd name="connsiteY94" fmla="*/ 883391 h 1433935"/>
                <a:gd name="connsiteX95" fmla="*/ 1593533 w 1896533"/>
                <a:gd name="connsiteY95" fmla="*/ 880533 h 1433935"/>
                <a:gd name="connsiteX96" fmla="*/ 1600200 w 1896533"/>
                <a:gd name="connsiteY96" fmla="*/ 871008 h 1433935"/>
                <a:gd name="connsiteX97" fmla="*/ 1602105 w 1896533"/>
                <a:gd name="connsiteY97" fmla="*/ 862436 h 1433935"/>
                <a:gd name="connsiteX98" fmla="*/ 1598295 w 1896533"/>
                <a:gd name="connsiteY98" fmla="*/ 856721 h 1433935"/>
                <a:gd name="connsiteX99" fmla="*/ 1589723 w 1896533"/>
                <a:gd name="connsiteY99" fmla="*/ 853863 h 1433935"/>
                <a:gd name="connsiteX100" fmla="*/ 1587818 w 1896533"/>
                <a:gd name="connsiteY100" fmla="*/ 851006 h 1433935"/>
                <a:gd name="connsiteX101" fmla="*/ 1597343 w 1896533"/>
                <a:gd name="connsiteY101" fmla="*/ 851006 h 1433935"/>
                <a:gd name="connsiteX102" fmla="*/ 1599248 w 1896533"/>
                <a:gd name="connsiteY102" fmla="*/ 846243 h 1433935"/>
                <a:gd name="connsiteX103" fmla="*/ 1605915 w 1896533"/>
                <a:gd name="connsiteY103" fmla="*/ 842433 h 1433935"/>
                <a:gd name="connsiteX104" fmla="*/ 1607820 w 1896533"/>
                <a:gd name="connsiteY104" fmla="*/ 835766 h 1433935"/>
                <a:gd name="connsiteX105" fmla="*/ 1603058 w 1896533"/>
                <a:gd name="connsiteY105" fmla="*/ 828146 h 1433935"/>
                <a:gd name="connsiteX106" fmla="*/ 1587818 w 1896533"/>
                <a:gd name="connsiteY106" fmla="*/ 820526 h 1433935"/>
                <a:gd name="connsiteX107" fmla="*/ 1579245 w 1896533"/>
                <a:gd name="connsiteY107" fmla="*/ 826241 h 1433935"/>
                <a:gd name="connsiteX108" fmla="*/ 1577340 w 1896533"/>
                <a:gd name="connsiteY108" fmla="*/ 819573 h 1433935"/>
                <a:gd name="connsiteX109" fmla="*/ 1575435 w 1896533"/>
                <a:gd name="connsiteY109" fmla="*/ 811001 h 1433935"/>
                <a:gd name="connsiteX110" fmla="*/ 1570673 w 1896533"/>
                <a:gd name="connsiteY110" fmla="*/ 810048 h 1433935"/>
                <a:gd name="connsiteX111" fmla="*/ 1570673 w 1896533"/>
                <a:gd name="connsiteY111" fmla="*/ 805286 h 1433935"/>
                <a:gd name="connsiteX112" fmla="*/ 1566863 w 1896533"/>
                <a:gd name="connsiteY112" fmla="*/ 802428 h 1433935"/>
                <a:gd name="connsiteX113" fmla="*/ 1562100 w 1896533"/>
                <a:gd name="connsiteY113" fmla="*/ 798618 h 1433935"/>
                <a:gd name="connsiteX114" fmla="*/ 1556385 w 1896533"/>
                <a:gd name="connsiteY114" fmla="*/ 793856 h 1433935"/>
                <a:gd name="connsiteX115" fmla="*/ 1552575 w 1896533"/>
                <a:gd name="connsiteY115" fmla="*/ 787188 h 1433935"/>
                <a:gd name="connsiteX116" fmla="*/ 1545908 w 1896533"/>
                <a:gd name="connsiteY116" fmla="*/ 787188 h 1433935"/>
                <a:gd name="connsiteX117" fmla="*/ 1541145 w 1896533"/>
                <a:gd name="connsiteY117" fmla="*/ 783378 h 1433935"/>
                <a:gd name="connsiteX118" fmla="*/ 1530668 w 1896533"/>
                <a:gd name="connsiteY118" fmla="*/ 776711 h 1433935"/>
                <a:gd name="connsiteX119" fmla="*/ 1523048 w 1896533"/>
                <a:gd name="connsiteY119" fmla="*/ 773853 h 1433935"/>
                <a:gd name="connsiteX120" fmla="*/ 1514475 w 1896533"/>
                <a:gd name="connsiteY120" fmla="*/ 768138 h 1433935"/>
                <a:gd name="connsiteX121" fmla="*/ 1506855 w 1896533"/>
                <a:gd name="connsiteY121" fmla="*/ 768138 h 1433935"/>
                <a:gd name="connsiteX122" fmla="*/ 1503998 w 1896533"/>
                <a:gd name="connsiteY122" fmla="*/ 764328 h 1433935"/>
                <a:gd name="connsiteX123" fmla="*/ 1505903 w 1896533"/>
                <a:gd name="connsiteY123" fmla="*/ 755756 h 1433935"/>
                <a:gd name="connsiteX124" fmla="*/ 1501140 w 1896533"/>
                <a:gd name="connsiteY124" fmla="*/ 750041 h 1433935"/>
                <a:gd name="connsiteX125" fmla="*/ 1501140 w 1896533"/>
                <a:gd name="connsiteY125" fmla="*/ 744326 h 1433935"/>
                <a:gd name="connsiteX126" fmla="*/ 1495425 w 1896533"/>
                <a:gd name="connsiteY126" fmla="*/ 739563 h 1433935"/>
                <a:gd name="connsiteX127" fmla="*/ 1489710 w 1896533"/>
                <a:gd name="connsiteY127" fmla="*/ 737658 h 1433935"/>
                <a:gd name="connsiteX128" fmla="*/ 1494473 w 1896533"/>
                <a:gd name="connsiteY128" fmla="*/ 733848 h 1433935"/>
                <a:gd name="connsiteX129" fmla="*/ 1493520 w 1896533"/>
                <a:gd name="connsiteY129" fmla="*/ 726228 h 1433935"/>
                <a:gd name="connsiteX130" fmla="*/ 1487805 w 1896533"/>
                <a:gd name="connsiteY130" fmla="*/ 725276 h 1433935"/>
                <a:gd name="connsiteX131" fmla="*/ 1482090 w 1896533"/>
                <a:gd name="connsiteY131" fmla="*/ 724323 h 1433935"/>
                <a:gd name="connsiteX132" fmla="*/ 1473518 w 1896533"/>
                <a:gd name="connsiteY132" fmla="*/ 720513 h 1433935"/>
                <a:gd name="connsiteX133" fmla="*/ 1463040 w 1896533"/>
                <a:gd name="connsiteY133" fmla="*/ 720513 h 1433935"/>
                <a:gd name="connsiteX134" fmla="*/ 1454468 w 1896533"/>
                <a:gd name="connsiteY134" fmla="*/ 721466 h 1433935"/>
                <a:gd name="connsiteX135" fmla="*/ 1445895 w 1896533"/>
                <a:gd name="connsiteY135" fmla="*/ 719561 h 1433935"/>
                <a:gd name="connsiteX136" fmla="*/ 1440180 w 1896533"/>
                <a:gd name="connsiteY136" fmla="*/ 718608 h 1433935"/>
                <a:gd name="connsiteX137" fmla="*/ 1438275 w 1896533"/>
                <a:gd name="connsiteY137" fmla="*/ 710988 h 1433935"/>
                <a:gd name="connsiteX138" fmla="*/ 1442085 w 1896533"/>
                <a:gd name="connsiteY138" fmla="*/ 712893 h 1433935"/>
                <a:gd name="connsiteX139" fmla="*/ 1446848 w 1896533"/>
                <a:gd name="connsiteY139" fmla="*/ 712893 h 1433935"/>
                <a:gd name="connsiteX140" fmla="*/ 1451610 w 1896533"/>
                <a:gd name="connsiteY140" fmla="*/ 713846 h 1433935"/>
                <a:gd name="connsiteX141" fmla="*/ 1457325 w 1896533"/>
                <a:gd name="connsiteY141" fmla="*/ 715751 h 1433935"/>
                <a:gd name="connsiteX142" fmla="*/ 1464945 w 1896533"/>
                <a:gd name="connsiteY142" fmla="*/ 717656 h 1433935"/>
                <a:gd name="connsiteX143" fmla="*/ 1474470 w 1896533"/>
                <a:gd name="connsiteY143" fmla="*/ 714798 h 1433935"/>
                <a:gd name="connsiteX144" fmla="*/ 1476375 w 1896533"/>
                <a:gd name="connsiteY144" fmla="*/ 710988 h 1433935"/>
                <a:gd name="connsiteX145" fmla="*/ 1482090 w 1896533"/>
                <a:gd name="connsiteY145" fmla="*/ 708131 h 1433935"/>
                <a:gd name="connsiteX146" fmla="*/ 1487805 w 1896533"/>
                <a:gd name="connsiteY146" fmla="*/ 709083 h 1433935"/>
                <a:gd name="connsiteX147" fmla="*/ 1490663 w 1896533"/>
                <a:gd name="connsiteY147" fmla="*/ 707178 h 1433935"/>
                <a:gd name="connsiteX148" fmla="*/ 1492568 w 1896533"/>
                <a:gd name="connsiteY148" fmla="*/ 714798 h 1433935"/>
                <a:gd name="connsiteX149" fmla="*/ 1509713 w 1896533"/>
                <a:gd name="connsiteY149" fmla="*/ 714798 h 1433935"/>
                <a:gd name="connsiteX150" fmla="*/ 1522095 w 1896533"/>
                <a:gd name="connsiteY150" fmla="*/ 719561 h 1433935"/>
                <a:gd name="connsiteX151" fmla="*/ 1535430 w 1896533"/>
                <a:gd name="connsiteY151" fmla="*/ 720513 h 1433935"/>
                <a:gd name="connsiteX152" fmla="*/ 1524953 w 1896533"/>
                <a:gd name="connsiteY152" fmla="*/ 710988 h 1433935"/>
                <a:gd name="connsiteX153" fmla="*/ 1507808 w 1896533"/>
                <a:gd name="connsiteY153" fmla="*/ 706226 h 1433935"/>
                <a:gd name="connsiteX154" fmla="*/ 1504950 w 1896533"/>
                <a:gd name="connsiteY154" fmla="*/ 703368 h 1433935"/>
                <a:gd name="connsiteX155" fmla="*/ 1501140 w 1896533"/>
                <a:gd name="connsiteY155" fmla="*/ 699558 h 1433935"/>
                <a:gd name="connsiteX156" fmla="*/ 1492568 w 1896533"/>
                <a:gd name="connsiteY156" fmla="*/ 704321 h 1433935"/>
                <a:gd name="connsiteX157" fmla="*/ 1488758 w 1896533"/>
                <a:gd name="connsiteY157" fmla="*/ 699558 h 1433935"/>
                <a:gd name="connsiteX158" fmla="*/ 1491615 w 1896533"/>
                <a:gd name="connsiteY158" fmla="*/ 696701 h 1433935"/>
                <a:gd name="connsiteX159" fmla="*/ 1495425 w 1896533"/>
                <a:gd name="connsiteY159" fmla="*/ 695748 h 1433935"/>
                <a:gd name="connsiteX160" fmla="*/ 1501140 w 1896533"/>
                <a:gd name="connsiteY160" fmla="*/ 698606 h 1433935"/>
                <a:gd name="connsiteX161" fmla="*/ 1505903 w 1896533"/>
                <a:gd name="connsiteY161" fmla="*/ 698606 h 1433935"/>
                <a:gd name="connsiteX162" fmla="*/ 1512570 w 1896533"/>
                <a:gd name="connsiteY162" fmla="*/ 692891 h 1433935"/>
                <a:gd name="connsiteX163" fmla="*/ 1522095 w 1896533"/>
                <a:gd name="connsiteY163" fmla="*/ 686223 h 1433935"/>
                <a:gd name="connsiteX164" fmla="*/ 1527810 w 1896533"/>
                <a:gd name="connsiteY164" fmla="*/ 686223 h 1433935"/>
                <a:gd name="connsiteX165" fmla="*/ 1538288 w 1896533"/>
                <a:gd name="connsiteY165" fmla="*/ 686223 h 1433935"/>
                <a:gd name="connsiteX166" fmla="*/ 1544955 w 1896533"/>
                <a:gd name="connsiteY166" fmla="*/ 686223 h 1433935"/>
                <a:gd name="connsiteX167" fmla="*/ 1551623 w 1896533"/>
                <a:gd name="connsiteY167" fmla="*/ 690033 h 1433935"/>
                <a:gd name="connsiteX168" fmla="*/ 1557338 w 1896533"/>
                <a:gd name="connsiteY168" fmla="*/ 693843 h 1433935"/>
                <a:gd name="connsiteX169" fmla="*/ 1563053 w 1896533"/>
                <a:gd name="connsiteY169" fmla="*/ 697653 h 1433935"/>
                <a:gd name="connsiteX170" fmla="*/ 1556385 w 1896533"/>
                <a:gd name="connsiteY170" fmla="*/ 696701 h 1433935"/>
                <a:gd name="connsiteX171" fmla="*/ 1547813 w 1896533"/>
                <a:gd name="connsiteY171" fmla="*/ 691938 h 1433935"/>
                <a:gd name="connsiteX172" fmla="*/ 1538288 w 1896533"/>
                <a:gd name="connsiteY172" fmla="*/ 692891 h 1433935"/>
                <a:gd name="connsiteX173" fmla="*/ 1529715 w 1896533"/>
                <a:gd name="connsiteY173" fmla="*/ 690986 h 1433935"/>
                <a:gd name="connsiteX174" fmla="*/ 1528763 w 1896533"/>
                <a:gd name="connsiteY174" fmla="*/ 695748 h 1433935"/>
                <a:gd name="connsiteX175" fmla="*/ 1528763 w 1896533"/>
                <a:gd name="connsiteY175" fmla="*/ 703368 h 1433935"/>
                <a:gd name="connsiteX176" fmla="*/ 1534478 w 1896533"/>
                <a:gd name="connsiteY176" fmla="*/ 708131 h 1433935"/>
                <a:gd name="connsiteX177" fmla="*/ 1541145 w 1896533"/>
                <a:gd name="connsiteY177" fmla="*/ 710988 h 1433935"/>
                <a:gd name="connsiteX178" fmla="*/ 1554480 w 1896533"/>
                <a:gd name="connsiteY178" fmla="*/ 712893 h 1433935"/>
                <a:gd name="connsiteX179" fmla="*/ 1562100 w 1896533"/>
                <a:gd name="connsiteY179" fmla="*/ 720513 h 1433935"/>
                <a:gd name="connsiteX180" fmla="*/ 1578293 w 1896533"/>
                <a:gd name="connsiteY180" fmla="*/ 719561 h 1433935"/>
                <a:gd name="connsiteX181" fmla="*/ 1588770 w 1896533"/>
                <a:gd name="connsiteY181" fmla="*/ 714798 h 1433935"/>
                <a:gd name="connsiteX182" fmla="*/ 1600200 w 1896533"/>
                <a:gd name="connsiteY182" fmla="*/ 710988 h 1433935"/>
                <a:gd name="connsiteX183" fmla="*/ 1603058 w 1896533"/>
                <a:gd name="connsiteY183" fmla="*/ 709083 h 1433935"/>
                <a:gd name="connsiteX184" fmla="*/ 1614488 w 1896533"/>
                <a:gd name="connsiteY184" fmla="*/ 705273 h 1433935"/>
                <a:gd name="connsiteX185" fmla="*/ 1627823 w 1896533"/>
                <a:gd name="connsiteY185" fmla="*/ 703368 h 1433935"/>
                <a:gd name="connsiteX186" fmla="*/ 1629728 w 1896533"/>
                <a:gd name="connsiteY186" fmla="*/ 705273 h 1433935"/>
                <a:gd name="connsiteX187" fmla="*/ 1637348 w 1896533"/>
                <a:gd name="connsiteY187" fmla="*/ 700511 h 1433935"/>
                <a:gd name="connsiteX188" fmla="*/ 1637348 w 1896533"/>
                <a:gd name="connsiteY188" fmla="*/ 694796 h 1433935"/>
                <a:gd name="connsiteX189" fmla="*/ 1640205 w 1896533"/>
                <a:gd name="connsiteY189" fmla="*/ 684318 h 1433935"/>
                <a:gd name="connsiteX190" fmla="*/ 1638300 w 1896533"/>
                <a:gd name="connsiteY190" fmla="*/ 681461 h 1433935"/>
                <a:gd name="connsiteX191" fmla="*/ 1630680 w 1896533"/>
                <a:gd name="connsiteY191" fmla="*/ 676698 h 1433935"/>
                <a:gd name="connsiteX192" fmla="*/ 1621155 w 1896533"/>
                <a:gd name="connsiteY192" fmla="*/ 678603 h 1433935"/>
                <a:gd name="connsiteX193" fmla="*/ 1614488 w 1896533"/>
                <a:gd name="connsiteY193" fmla="*/ 678603 h 1433935"/>
                <a:gd name="connsiteX194" fmla="*/ 1606868 w 1896533"/>
                <a:gd name="connsiteY194" fmla="*/ 675746 h 1433935"/>
                <a:gd name="connsiteX195" fmla="*/ 1603058 w 1896533"/>
                <a:gd name="connsiteY195" fmla="*/ 673841 h 1433935"/>
                <a:gd name="connsiteX196" fmla="*/ 1597343 w 1896533"/>
                <a:gd name="connsiteY196" fmla="*/ 671936 h 1433935"/>
                <a:gd name="connsiteX197" fmla="*/ 1593533 w 1896533"/>
                <a:gd name="connsiteY197" fmla="*/ 672888 h 1433935"/>
                <a:gd name="connsiteX198" fmla="*/ 1586865 w 1896533"/>
                <a:gd name="connsiteY198" fmla="*/ 674793 h 1433935"/>
                <a:gd name="connsiteX199" fmla="*/ 1581150 w 1896533"/>
                <a:gd name="connsiteY199" fmla="*/ 671936 h 1433935"/>
                <a:gd name="connsiteX200" fmla="*/ 1581150 w 1896533"/>
                <a:gd name="connsiteY200" fmla="*/ 666221 h 1433935"/>
                <a:gd name="connsiteX201" fmla="*/ 1586865 w 1896533"/>
                <a:gd name="connsiteY201" fmla="*/ 661458 h 1433935"/>
                <a:gd name="connsiteX202" fmla="*/ 1591628 w 1896533"/>
                <a:gd name="connsiteY202" fmla="*/ 662411 h 1433935"/>
                <a:gd name="connsiteX203" fmla="*/ 1600200 w 1896533"/>
                <a:gd name="connsiteY203" fmla="*/ 661458 h 1433935"/>
                <a:gd name="connsiteX204" fmla="*/ 1606868 w 1896533"/>
                <a:gd name="connsiteY204" fmla="*/ 668126 h 1433935"/>
                <a:gd name="connsiteX205" fmla="*/ 1611630 w 1896533"/>
                <a:gd name="connsiteY205" fmla="*/ 670983 h 1433935"/>
                <a:gd name="connsiteX206" fmla="*/ 1619250 w 1896533"/>
                <a:gd name="connsiteY206" fmla="*/ 666221 h 1433935"/>
                <a:gd name="connsiteX207" fmla="*/ 1625918 w 1896533"/>
                <a:gd name="connsiteY207" fmla="*/ 667173 h 1433935"/>
                <a:gd name="connsiteX208" fmla="*/ 1632585 w 1896533"/>
                <a:gd name="connsiteY208" fmla="*/ 666221 h 1433935"/>
                <a:gd name="connsiteX209" fmla="*/ 1639253 w 1896533"/>
                <a:gd name="connsiteY209" fmla="*/ 663363 h 1433935"/>
                <a:gd name="connsiteX210" fmla="*/ 1644968 w 1896533"/>
                <a:gd name="connsiteY210" fmla="*/ 658601 h 1433935"/>
                <a:gd name="connsiteX211" fmla="*/ 1647825 w 1896533"/>
                <a:gd name="connsiteY211" fmla="*/ 658601 h 1433935"/>
                <a:gd name="connsiteX212" fmla="*/ 1657350 w 1896533"/>
                <a:gd name="connsiteY212" fmla="*/ 658601 h 1433935"/>
                <a:gd name="connsiteX213" fmla="*/ 1664018 w 1896533"/>
                <a:gd name="connsiteY213" fmla="*/ 658601 h 1433935"/>
                <a:gd name="connsiteX214" fmla="*/ 1669733 w 1896533"/>
                <a:gd name="connsiteY214" fmla="*/ 651933 h 1433935"/>
                <a:gd name="connsiteX215" fmla="*/ 1682115 w 1896533"/>
                <a:gd name="connsiteY215" fmla="*/ 644313 h 1433935"/>
                <a:gd name="connsiteX216" fmla="*/ 1690688 w 1896533"/>
                <a:gd name="connsiteY216" fmla="*/ 636693 h 1433935"/>
                <a:gd name="connsiteX217" fmla="*/ 1686878 w 1896533"/>
                <a:gd name="connsiteY217" fmla="*/ 632883 h 1433935"/>
                <a:gd name="connsiteX218" fmla="*/ 1682115 w 1896533"/>
                <a:gd name="connsiteY218" fmla="*/ 632883 h 1433935"/>
                <a:gd name="connsiteX219" fmla="*/ 1676400 w 1896533"/>
                <a:gd name="connsiteY219" fmla="*/ 634788 h 1433935"/>
                <a:gd name="connsiteX220" fmla="*/ 1672590 w 1896533"/>
                <a:gd name="connsiteY220" fmla="*/ 633836 h 1433935"/>
                <a:gd name="connsiteX221" fmla="*/ 1670685 w 1896533"/>
                <a:gd name="connsiteY221" fmla="*/ 630978 h 1433935"/>
                <a:gd name="connsiteX222" fmla="*/ 1668780 w 1896533"/>
                <a:gd name="connsiteY222" fmla="*/ 629073 h 1433935"/>
                <a:gd name="connsiteX223" fmla="*/ 1664970 w 1896533"/>
                <a:gd name="connsiteY223" fmla="*/ 630026 h 1433935"/>
                <a:gd name="connsiteX224" fmla="*/ 1661160 w 1896533"/>
                <a:gd name="connsiteY224" fmla="*/ 631931 h 1433935"/>
                <a:gd name="connsiteX225" fmla="*/ 1654493 w 1896533"/>
                <a:gd name="connsiteY225" fmla="*/ 630978 h 1433935"/>
                <a:gd name="connsiteX226" fmla="*/ 1652588 w 1896533"/>
                <a:gd name="connsiteY226" fmla="*/ 626216 h 1433935"/>
                <a:gd name="connsiteX227" fmla="*/ 1656398 w 1896533"/>
                <a:gd name="connsiteY227" fmla="*/ 622406 h 1433935"/>
                <a:gd name="connsiteX228" fmla="*/ 1660208 w 1896533"/>
                <a:gd name="connsiteY228" fmla="*/ 619548 h 1433935"/>
                <a:gd name="connsiteX229" fmla="*/ 1658303 w 1896533"/>
                <a:gd name="connsiteY229" fmla="*/ 615738 h 1433935"/>
                <a:gd name="connsiteX230" fmla="*/ 1641158 w 1896533"/>
                <a:gd name="connsiteY230" fmla="*/ 609071 h 1433935"/>
                <a:gd name="connsiteX231" fmla="*/ 1635443 w 1896533"/>
                <a:gd name="connsiteY231" fmla="*/ 608118 h 1433935"/>
                <a:gd name="connsiteX232" fmla="*/ 1631633 w 1896533"/>
                <a:gd name="connsiteY232" fmla="*/ 605261 h 1433935"/>
                <a:gd name="connsiteX233" fmla="*/ 1630680 w 1896533"/>
                <a:gd name="connsiteY233" fmla="*/ 600498 h 1433935"/>
                <a:gd name="connsiteX234" fmla="*/ 1630680 w 1896533"/>
                <a:gd name="connsiteY234" fmla="*/ 593831 h 1433935"/>
                <a:gd name="connsiteX235" fmla="*/ 1636395 w 1896533"/>
                <a:gd name="connsiteY235" fmla="*/ 590973 h 1433935"/>
                <a:gd name="connsiteX236" fmla="*/ 1640205 w 1896533"/>
                <a:gd name="connsiteY236" fmla="*/ 590973 h 1433935"/>
                <a:gd name="connsiteX237" fmla="*/ 1643063 w 1896533"/>
                <a:gd name="connsiteY237" fmla="*/ 594783 h 1433935"/>
                <a:gd name="connsiteX238" fmla="*/ 1647825 w 1896533"/>
                <a:gd name="connsiteY238" fmla="*/ 598593 h 1433935"/>
                <a:gd name="connsiteX239" fmla="*/ 1653540 w 1896533"/>
                <a:gd name="connsiteY239" fmla="*/ 601451 h 1433935"/>
                <a:gd name="connsiteX240" fmla="*/ 1660208 w 1896533"/>
                <a:gd name="connsiteY240" fmla="*/ 600498 h 1433935"/>
                <a:gd name="connsiteX241" fmla="*/ 1665923 w 1896533"/>
                <a:gd name="connsiteY241" fmla="*/ 597641 h 1433935"/>
                <a:gd name="connsiteX242" fmla="*/ 1668780 w 1896533"/>
                <a:gd name="connsiteY242" fmla="*/ 591926 h 1433935"/>
                <a:gd name="connsiteX243" fmla="*/ 1669733 w 1896533"/>
                <a:gd name="connsiteY243" fmla="*/ 585258 h 1433935"/>
                <a:gd name="connsiteX244" fmla="*/ 1671638 w 1896533"/>
                <a:gd name="connsiteY244" fmla="*/ 578591 h 1433935"/>
                <a:gd name="connsiteX245" fmla="*/ 1677353 w 1896533"/>
                <a:gd name="connsiteY245" fmla="*/ 574781 h 1433935"/>
                <a:gd name="connsiteX246" fmla="*/ 1680210 w 1896533"/>
                <a:gd name="connsiteY246" fmla="*/ 571923 h 1433935"/>
                <a:gd name="connsiteX247" fmla="*/ 1681163 w 1896533"/>
                <a:gd name="connsiteY247" fmla="*/ 568113 h 1433935"/>
                <a:gd name="connsiteX248" fmla="*/ 1681163 w 1896533"/>
                <a:gd name="connsiteY248" fmla="*/ 564303 h 1433935"/>
                <a:gd name="connsiteX249" fmla="*/ 1672590 w 1896533"/>
                <a:gd name="connsiteY249" fmla="*/ 545253 h 1433935"/>
                <a:gd name="connsiteX250" fmla="*/ 1664970 w 1896533"/>
                <a:gd name="connsiteY250" fmla="*/ 542396 h 1433935"/>
                <a:gd name="connsiteX251" fmla="*/ 1661160 w 1896533"/>
                <a:gd name="connsiteY251" fmla="*/ 540491 h 1433935"/>
                <a:gd name="connsiteX252" fmla="*/ 1658303 w 1896533"/>
                <a:gd name="connsiteY252" fmla="*/ 535728 h 1433935"/>
                <a:gd name="connsiteX253" fmla="*/ 1654493 w 1896533"/>
                <a:gd name="connsiteY253" fmla="*/ 530013 h 1433935"/>
                <a:gd name="connsiteX254" fmla="*/ 1651635 w 1896533"/>
                <a:gd name="connsiteY254" fmla="*/ 528108 h 1433935"/>
                <a:gd name="connsiteX255" fmla="*/ 1646873 w 1896533"/>
                <a:gd name="connsiteY255" fmla="*/ 527156 h 1433935"/>
                <a:gd name="connsiteX256" fmla="*/ 1640205 w 1896533"/>
                <a:gd name="connsiteY256" fmla="*/ 528108 h 1433935"/>
                <a:gd name="connsiteX257" fmla="*/ 1634490 w 1896533"/>
                <a:gd name="connsiteY257" fmla="*/ 527156 h 1433935"/>
                <a:gd name="connsiteX258" fmla="*/ 1617345 w 1896533"/>
                <a:gd name="connsiteY258" fmla="*/ 527156 h 1433935"/>
                <a:gd name="connsiteX259" fmla="*/ 1613535 w 1896533"/>
                <a:gd name="connsiteY259" fmla="*/ 526203 h 1433935"/>
                <a:gd name="connsiteX260" fmla="*/ 1608773 w 1896533"/>
                <a:gd name="connsiteY260" fmla="*/ 526203 h 1433935"/>
                <a:gd name="connsiteX261" fmla="*/ 1601153 w 1896533"/>
                <a:gd name="connsiteY261" fmla="*/ 525251 h 1433935"/>
                <a:gd name="connsiteX262" fmla="*/ 1598295 w 1896533"/>
                <a:gd name="connsiteY262" fmla="*/ 523346 h 1433935"/>
                <a:gd name="connsiteX263" fmla="*/ 1594485 w 1896533"/>
                <a:gd name="connsiteY263" fmla="*/ 513821 h 1433935"/>
                <a:gd name="connsiteX264" fmla="*/ 1586865 w 1896533"/>
                <a:gd name="connsiteY264" fmla="*/ 508106 h 1433935"/>
                <a:gd name="connsiteX265" fmla="*/ 1582103 w 1896533"/>
                <a:gd name="connsiteY265" fmla="*/ 507153 h 1433935"/>
                <a:gd name="connsiteX266" fmla="*/ 1578293 w 1896533"/>
                <a:gd name="connsiteY266" fmla="*/ 508106 h 1433935"/>
                <a:gd name="connsiteX267" fmla="*/ 1573530 w 1896533"/>
                <a:gd name="connsiteY267" fmla="*/ 504296 h 1433935"/>
                <a:gd name="connsiteX268" fmla="*/ 1573530 w 1896533"/>
                <a:gd name="connsiteY268" fmla="*/ 497628 h 1433935"/>
                <a:gd name="connsiteX269" fmla="*/ 1577340 w 1896533"/>
                <a:gd name="connsiteY269" fmla="*/ 494771 h 1433935"/>
                <a:gd name="connsiteX270" fmla="*/ 1584008 w 1896533"/>
                <a:gd name="connsiteY270" fmla="*/ 494771 h 1433935"/>
                <a:gd name="connsiteX271" fmla="*/ 1587818 w 1896533"/>
                <a:gd name="connsiteY271" fmla="*/ 497628 h 1433935"/>
                <a:gd name="connsiteX272" fmla="*/ 1591628 w 1896533"/>
                <a:gd name="connsiteY272" fmla="*/ 502391 h 1433935"/>
                <a:gd name="connsiteX273" fmla="*/ 1596390 w 1896533"/>
                <a:gd name="connsiteY273" fmla="*/ 507153 h 1433935"/>
                <a:gd name="connsiteX274" fmla="*/ 1601153 w 1896533"/>
                <a:gd name="connsiteY274" fmla="*/ 506201 h 1433935"/>
                <a:gd name="connsiteX275" fmla="*/ 1606868 w 1896533"/>
                <a:gd name="connsiteY275" fmla="*/ 503343 h 1433935"/>
                <a:gd name="connsiteX276" fmla="*/ 1616393 w 1896533"/>
                <a:gd name="connsiteY276" fmla="*/ 497628 h 1433935"/>
                <a:gd name="connsiteX277" fmla="*/ 1624013 w 1896533"/>
                <a:gd name="connsiteY277" fmla="*/ 493818 h 1433935"/>
                <a:gd name="connsiteX278" fmla="*/ 1630680 w 1896533"/>
                <a:gd name="connsiteY278" fmla="*/ 492866 h 1433935"/>
                <a:gd name="connsiteX279" fmla="*/ 1640205 w 1896533"/>
                <a:gd name="connsiteY279" fmla="*/ 491913 h 1433935"/>
                <a:gd name="connsiteX280" fmla="*/ 1643063 w 1896533"/>
                <a:gd name="connsiteY280" fmla="*/ 491913 h 1433935"/>
                <a:gd name="connsiteX281" fmla="*/ 1643063 w 1896533"/>
                <a:gd name="connsiteY281" fmla="*/ 490961 h 1433935"/>
                <a:gd name="connsiteX282" fmla="*/ 1649730 w 1896533"/>
                <a:gd name="connsiteY282" fmla="*/ 488103 h 1433935"/>
                <a:gd name="connsiteX283" fmla="*/ 1654493 w 1896533"/>
                <a:gd name="connsiteY283" fmla="*/ 490961 h 1433935"/>
                <a:gd name="connsiteX284" fmla="*/ 1656398 w 1896533"/>
                <a:gd name="connsiteY284" fmla="*/ 490961 h 1433935"/>
                <a:gd name="connsiteX285" fmla="*/ 1663065 w 1896533"/>
                <a:gd name="connsiteY285" fmla="*/ 490961 h 1433935"/>
                <a:gd name="connsiteX286" fmla="*/ 1669733 w 1896533"/>
                <a:gd name="connsiteY286" fmla="*/ 493818 h 1433935"/>
                <a:gd name="connsiteX287" fmla="*/ 1676400 w 1896533"/>
                <a:gd name="connsiteY287" fmla="*/ 495723 h 1433935"/>
                <a:gd name="connsiteX288" fmla="*/ 1686878 w 1896533"/>
                <a:gd name="connsiteY288" fmla="*/ 494771 h 1433935"/>
                <a:gd name="connsiteX289" fmla="*/ 1691640 w 1896533"/>
                <a:gd name="connsiteY289" fmla="*/ 496676 h 1433935"/>
                <a:gd name="connsiteX290" fmla="*/ 1701165 w 1896533"/>
                <a:gd name="connsiteY290" fmla="*/ 495723 h 1433935"/>
                <a:gd name="connsiteX291" fmla="*/ 1705928 w 1896533"/>
                <a:gd name="connsiteY291" fmla="*/ 494771 h 1433935"/>
                <a:gd name="connsiteX292" fmla="*/ 1709738 w 1896533"/>
                <a:gd name="connsiteY292" fmla="*/ 490008 h 1433935"/>
                <a:gd name="connsiteX293" fmla="*/ 1711643 w 1896533"/>
                <a:gd name="connsiteY293" fmla="*/ 485246 h 1433935"/>
                <a:gd name="connsiteX294" fmla="*/ 1711643 w 1896533"/>
                <a:gd name="connsiteY294" fmla="*/ 477626 h 1433935"/>
                <a:gd name="connsiteX295" fmla="*/ 1710690 w 1896533"/>
                <a:gd name="connsiteY295" fmla="*/ 470006 h 1433935"/>
                <a:gd name="connsiteX296" fmla="*/ 1705928 w 1896533"/>
                <a:gd name="connsiteY296" fmla="*/ 463338 h 1433935"/>
                <a:gd name="connsiteX297" fmla="*/ 1704023 w 1896533"/>
                <a:gd name="connsiteY297" fmla="*/ 466196 h 1433935"/>
                <a:gd name="connsiteX298" fmla="*/ 1692593 w 1896533"/>
                <a:gd name="connsiteY298" fmla="*/ 456671 h 1433935"/>
                <a:gd name="connsiteX299" fmla="*/ 1685925 w 1896533"/>
                <a:gd name="connsiteY299" fmla="*/ 457623 h 1433935"/>
                <a:gd name="connsiteX300" fmla="*/ 1678305 w 1896533"/>
                <a:gd name="connsiteY300" fmla="*/ 459528 h 1433935"/>
                <a:gd name="connsiteX301" fmla="*/ 1670685 w 1896533"/>
                <a:gd name="connsiteY301" fmla="*/ 459528 h 1433935"/>
                <a:gd name="connsiteX302" fmla="*/ 1666875 w 1896533"/>
                <a:gd name="connsiteY302" fmla="*/ 457623 h 1433935"/>
                <a:gd name="connsiteX303" fmla="*/ 1661160 w 1896533"/>
                <a:gd name="connsiteY303" fmla="*/ 453813 h 1433935"/>
                <a:gd name="connsiteX304" fmla="*/ 1655445 w 1896533"/>
                <a:gd name="connsiteY304" fmla="*/ 452861 h 1433935"/>
                <a:gd name="connsiteX305" fmla="*/ 1650683 w 1896533"/>
                <a:gd name="connsiteY305" fmla="*/ 451908 h 1433935"/>
                <a:gd name="connsiteX306" fmla="*/ 1643063 w 1896533"/>
                <a:gd name="connsiteY306" fmla="*/ 450956 h 1433935"/>
                <a:gd name="connsiteX307" fmla="*/ 1641158 w 1896533"/>
                <a:gd name="connsiteY307" fmla="*/ 446193 h 1433935"/>
                <a:gd name="connsiteX308" fmla="*/ 1637348 w 1896533"/>
                <a:gd name="connsiteY308" fmla="*/ 444288 h 1433935"/>
                <a:gd name="connsiteX309" fmla="*/ 1634490 w 1896533"/>
                <a:gd name="connsiteY309" fmla="*/ 440478 h 1433935"/>
                <a:gd name="connsiteX310" fmla="*/ 1634490 w 1896533"/>
                <a:gd name="connsiteY310" fmla="*/ 433811 h 1433935"/>
                <a:gd name="connsiteX311" fmla="*/ 1638300 w 1896533"/>
                <a:gd name="connsiteY311" fmla="*/ 433811 h 1433935"/>
                <a:gd name="connsiteX312" fmla="*/ 1644968 w 1896533"/>
                <a:gd name="connsiteY312" fmla="*/ 431906 h 1433935"/>
                <a:gd name="connsiteX313" fmla="*/ 1650683 w 1896533"/>
                <a:gd name="connsiteY313" fmla="*/ 432858 h 1433935"/>
                <a:gd name="connsiteX314" fmla="*/ 1656398 w 1896533"/>
                <a:gd name="connsiteY314" fmla="*/ 435716 h 1433935"/>
                <a:gd name="connsiteX315" fmla="*/ 1661160 w 1896533"/>
                <a:gd name="connsiteY315" fmla="*/ 440478 h 1433935"/>
                <a:gd name="connsiteX316" fmla="*/ 1666875 w 1896533"/>
                <a:gd name="connsiteY316" fmla="*/ 443336 h 1433935"/>
                <a:gd name="connsiteX317" fmla="*/ 1672590 w 1896533"/>
                <a:gd name="connsiteY317" fmla="*/ 443336 h 1433935"/>
                <a:gd name="connsiteX318" fmla="*/ 1676400 w 1896533"/>
                <a:gd name="connsiteY318" fmla="*/ 442383 h 1433935"/>
                <a:gd name="connsiteX319" fmla="*/ 1679258 w 1896533"/>
                <a:gd name="connsiteY319" fmla="*/ 441431 h 1433935"/>
                <a:gd name="connsiteX320" fmla="*/ 1685925 w 1896533"/>
                <a:gd name="connsiteY320" fmla="*/ 439526 h 1433935"/>
                <a:gd name="connsiteX321" fmla="*/ 1685925 w 1896533"/>
                <a:gd name="connsiteY321" fmla="*/ 435716 h 1433935"/>
                <a:gd name="connsiteX322" fmla="*/ 1679258 w 1896533"/>
                <a:gd name="connsiteY322" fmla="*/ 430953 h 1433935"/>
                <a:gd name="connsiteX323" fmla="*/ 1675448 w 1896533"/>
                <a:gd name="connsiteY323" fmla="*/ 429048 h 1433935"/>
                <a:gd name="connsiteX324" fmla="*/ 1669733 w 1896533"/>
                <a:gd name="connsiteY324" fmla="*/ 427143 h 1433935"/>
                <a:gd name="connsiteX325" fmla="*/ 1664970 w 1896533"/>
                <a:gd name="connsiteY325" fmla="*/ 424286 h 1433935"/>
                <a:gd name="connsiteX326" fmla="*/ 1661160 w 1896533"/>
                <a:gd name="connsiteY326" fmla="*/ 422381 h 1433935"/>
                <a:gd name="connsiteX327" fmla="*/ 1656398 w 1896533"/>
                <a:gd name="connsiteY327" fmla="*/ 421428 h 1433935"/>
                <a:gd name="connsiteX328" fmla="*/ 1647825 w 1896533"/>
                <a:gd name="connsiteY328" fmla="*/ 421428 h 1433935"/>
                <a:gd name="connsiteX329" fmla="*/ 1643063 w 1896533"/>
                <a:gd name="connsiteY329" fmla="*/ 422381 h 1433935"/>
                <a:gd name="connsiteX330" fmla="*/ 1640205 w 1896533"/>
                <a:gd name="connsiteY330" fmla="*/ 420476 h 1433935"/>
                <a:gd name="connsiteX331" fmla="*/ 1631633 w 1896533"/>
                <a:gd name="connsiteY331" fmla="*/ 417618 h 1433935"/>
                <a:gd name="connsiteX332" fmla="*/ 1624013 w 1896533"/>
                <a:gd name="connsiteY332" fmla="*/ 416666 h 1433935"/>
                <a:gd name="connsiteX333" fmla="*/ 1620203 w 1896533"/>
                <a:gd name="connsiteY333" fmla="*/ 416666 h 1433935"/>
                <a:gd name="connsiteX334" fmla="*/ 1614488 w 1896533"/>
                <a:gd name="connsiteY334" fmla="*/ 417618 h 1433935"/>
                <a:gd name="connsiteX335" fmla="*/ 1608773 w 1896533"/>
                <a:gd name="connsiteY335" fmla="*/ 422381 h 1433935"/>
                <a:gd name="connsiteX336" fmla="*/ 1604010 w 1896533"/>
                <a:gd name="connsiteY336" fmla="*/ 428096 h 1433935"/>
                <a:gd name="connsiteX337" fmla="*/ 1597343 w 1896533"/>
                <a:gd name="connsiteY337" fmla="*/ 435716 h 1433935"/>
                <a:gd name="connsiteX338" fmla="*/ 1593533 w 1896533"/>
                <a:gd name="connsiteY338" fmla="*/ 432858 h 1433935"/>
                <a:gd name="connsiteX339" fmla="*/ 1593533 w 1896533"/>
                <a:gd name="connsiteY339" fmla="*/ 429048 h 1433935"/>
                <a:gd name="connsiteX340" fmla="*/ 1594485 w 1896533"/>
                <a:gd name="connsiteY340" fmla="*/ 421428 h 1433935"/>
                <a:gd name="connsiteX341" fmla="*/ 1597343 w 1896533"/>
                <a:gd name="connsiteY341" fmla="*/ 418571 h 1433935"/>
                <a:gd name="connsiteX342" fmla="*/ 1602105 w 1896533"/>
                <a:gd name="connsiteY342" fmla="*/ 413808 h 1433935"/>
                <a:gd name="connsiteX343" fmla="*/ 1605915 w 1896533"/>
                <a:gd name="connsiteY343" fmla="*/ 408093 h 1433935"/>
                <a:gd name="connsiteX344" fmla="*/ 1608773 w 1896533"/>
                <a:gd name="connsiteY344" fmla="*/ 401426 h 1433935"/>
                <a:gd name="connsiteX345" fmla="*/ 1606868 w 1896533"/>
                <a:gd name="connsiteY345" fmla="*/ 398568 h 1433935"/>
                <a:gd name="connsiteX346" fmla="*/ 1613535 w 1896533"/>
                <a:gd name="connsiteY346" fmla="*/ 383328 h 1433935"/>
                <a:gd name="connsiteX347" fmla="*/ 1617345 w 1896533"/>
                <a:gd name="connsiteY347" fmla="*/ 379518 h 1433935"/>
                <a:gd name="connsiteX348" fmla="*/ 1618298 w 1896533"/>
                <a:gd name="connsiteY348" fmla="*/ 374756 h 1433935"/>
                <a:gd name="connsiteX349" fmla="*/ 1616393 w 1896533"/>
                <a:gd name="connsiteY349" fmla="*/ 369993 h 1433935"/>
                <a:gd name="connsiteX350" fmla="*/ 1616393 w 1896533"/>
                <a:gd name="connsiteY350" fmla="*/ 362373 h 1433935"/>
                <a:gd name="connsiteX351" fmla="*/ 1622108 w 1896533"/>
                <a:gd name="connsiteY351" fmla="*/ 357611 h 1433935"/>
                <a:gd name="connsiteX352" fmla="*/ 1628775 w 1896533"/>
                <a:gd name="connsiteY352" fmla="*/ 354753 h 1433935"/>
                <a:gd name="connsiteX353" fmla="*/ 1632585 w 1896533"/>
                <a:gd name="connsiteY353" fmla="*/ 354753 h 1433935"/>
                <a:gd name="connsiteX354" fmla="*/ 1642110 w 1896533"/>
                <a:gd name="connsiteY354" fmla="*/ 352848 h 1433935"/>
                <a:gd name="connsiteX355" fmla="*/ 1647825 w 1896533"/>
                <a:gd name="connsiteY355" fmla="*/ 350943 h 1433935"/>
                <a:gd name="connsiteX356" fmla="*/ 1653540 w 1896533"/>
                <a:gd name="connsiteY356" fmla="*/ 347133 h 1433935"/>
                <a:gd name="connsiteX357" fmla="*/ 1651635 w 1896533"/>
                <a:gd name="connsiteY357" fmla="*/ 342371 h 1433935"/>
                <a:gd name="connsiteX358" fmla="*/ 1658303 w 1896533"/>
                <a:gd name="connsiteY358" fmla="*/ 337608 h 1433935"/>
                <a:gd name="connsiteX359" fmla="*/ 1665923 w 1896533"/>
                <a:gd name="connsiteY359" fmla="*/ 331893 h 1433935"/>
                <a:gd name="connsiteX360" fmla="*/ 1674495 w 1896533"/>
                <a:gd name="connsiteY360" fmla="*/ 329036 h 1433935"/>
                <a:gd name="connsiteX361" fmla="*/ 1679258 w 1896533"/>
                <a:gd name="connsiteY361" fmla="*/ 325226 h 1433935"/>
                <a:gd name="connsiteX362" fmla="*/ 1677353 w 1896533"/>
                <a:gd name="connsiteY362" fmla="*/ 320463 h 1433935"/>
                <a:gd name="connsiteX363" fmla="*/ 1665923 w 1896533"/>
                <a:gd name="connsiteY363" fmla="*/ 318558 h 1433935"/>
                <a:gd name="connsiteX364" fmla="*/ 1666875 w 1896533"/>
                <a:gd name="connsiteY364" fmla="*/ 317606 h 1433935"/>
                <a:gd name="connsiteX365" fmla="*/ 1664018 w 1896533"/>
                <a:gd name="connsiteY365" fmla="*/ 313796 h 1433935"/>
                <a:gd name="connsiteX366" fmla="*/ 1662113 w 1896533"/>
                <a:gd name="connsiteY366" fmla="*/ 304271 h 1433935"/>
                <a:gd name="connsiteX367" fmla="*/ 1664970 w 1896533"/>
                <a:gd name="connsiteY367" fmla="*/ 298556 h 1433935"/>
                <a:gd name="connsiteX368" fmla="*/ 1669733 w 1896533"/>
                <a:gd name="connsiteY368" fmla="*/ 292841 h 1433935"/>
                <a:gd name="connsiteX369" fmla="*/ 1677353 w 1896533"/>
                <a:gd name="connsiteY369" fmla="*/ 289983 h 1433935"/>
                <a:gd name="connsiteX370" fmla="*/ 1683068 w 1896533"/>
                <a:gd name="connsiteY370" fmla="*/ 292841 h 1433935"/>
                <a:gd name="connsiteX371" fmla="*/ 1687830 w 1896533"/>
                <a:gd name="connsiteY371" fmla="*/ 293793 h 1433935"/>
                <a:gd name="connsiteX372" fmla="*/ 1698308 w 1896533"/>
                <a:gd name="connsiteY372" fmla="*/ 292841 h 1433935"/>
                <a:gd name="connsiteX373" fmla="*/ 1704023 w 1896533"/>
                <a:gd name="connsiteY373" fmla="*/ 292841 h 1433935"/>
                <a:gd name="connsiteX374" fmla="*/ 1710690 w 1896533"/>
                <a:gd name="connsiteY374" fmla="*/ 286173 h 1433935"/>
                <a:gd name="connsiteX375" fmla="*/ 1717358 w 1896533"/>
                <a:gd name="connsiteY375" fmla="*/ 281411 h 1433935"/>
                <a:gd name="connsiteX376" fmla="*/ 1725930 w 1896533"/>
                <a:gd name="connsiteY376" fmla="*/ 276648 h 1433935"/>
                <a:gd name="connsiteX377" fmla="*/ 1728788 w 1896533"/>
                <a:gd name="connsiteY377" fmla="*/ 269028 h 1433935"/>
                <a:gd name="connsiteX378" fmla="*/ 1724978 w 1896533"/>
                <a:gd name="connsiteY378" fmla="*/ 266171 h 1433935"/>
                <a:gd name="connsiteX379" fmla="*/ 1723073 w 1896533"/>
                <a:gd name="connsiteY379" fmla="*/ 265218 h 1433935"/>
                <a:gd name="connsiteX380" fmla="*/ 1717358 w 1896533"/>
                <a:gd name="connsiteY380" fmla="*/ 263313 h 1433935"/>
                <a:gd name="connsiteX381" fmla="*/ 1713548 w 1896533"/>
                <a:gd name="connsiteY381" fmla="*/ 263313 h 1433935"/>
                <a:gd name="connsiteX382" fmla="*/ 1711643 w 1896533"/>
                <a:gd name="connsiteY382" fmla="*/ 263313 h 1433935"/>
                <a:gd name="connsiteX383" fmla="*/ 1703070 w 1896533"/>
                <a:gd name="connsiteY383" fmla="*/ 263313 h 1433935"/>
                <a:gd name="connsiteX384" fmla="*/ 1697355 w 1896533"/>
                <a:gd name="connsiteY384" fmla="*/ 264266 h 1433935"/>
                <a:gd name="connsiteX385" fmla="*/ 1694498 w 1896533"/>
                <a:gd name="connsiteY385" fmla="*/ 263313 h 1433935"/>
                <a:gd name="connsiteX386" fmla="*/ 1689735 w 1896533"/>
                <a:gd name="connsiteY386" fmla="*/ 263313 h 1433935"/>
                <a:gd name="connsiteX387" fmla="*/ 1682115 w 1896533"/>
                <a:gd name="connsiteY387" fmla="*/ 263313 h 1433935"/>
                <a:gd name="connsiteX388" fmla="*/ 1677353 w 1896533"/>
                <a:gd name="connsiteY388" fmla="*/ 264266 h 1433935"/>
                <a:gd name="connsiteX389" fmla="*/ 1675448 w 1896533"/>
                <a:gd name="connsiteY389" fmla="*/ 261408 h 1433935"/>
                <a:gd name="connsiteX390" fmla="*/ 1672590 w 1896533"/>
                <a:gd name="connsiteY390" fmla="*/ 258551 h 1433935"/>
                <a:gd name="connsiteX391" fmla="*/ 1664970 w 1896533"/>
                <a:gd name="connsiteY391" fmla="*/ 256646 h 1433935"/>
                <a:gd name="connsiteX392" fmla="*/ 1658303 w 1896533"/>
                <a:gd name="connsiteY392" fmla="*/ 259503 h 1433935"/>
                <a:gd name="connsiteX393" fmla="*/ 1653540 w 1896533"/>
                <a:gd name="connsiteY393" fmla="*/ 261408 h 1433935"/>
                <a:gd name="connsiteX394" fmla="*/ 1651635 w 1896533"/>
                <a:gd name="connsiteY394" fmla="*/ 265218 h 1433935"/>
                <a:gd name="connsiteX395" fmla="*/ 1650683 w 1896533"/>
                <a:gd name="connsiteY395" fmla="*/ 269981 h 1433935"/>
                <a:gd name="connsiteX396" fmla="*/ 1648778 w 1896533"/>
                <a:gd name="connsiteY396" fmla="*/ 274743 h 1433935"/>
                <a:gd name="connsiteX397" fmla="*/ 1644015 w 1896533"/>
                <a:gd name="connsiteY397" fmla="*/ 280458 h 1433935"/>
                <a:gd name="connsiteX398" fmla="*/ 1643063 w 1896533"/>
                <a:gd name="connsiteY398" fmla="*/ 283316 h 1433935"/>
                <a:gd name="connsiteX399" fmla="*/ 1638300 w 1896533"/>
                <a:gd name="connsiteY399" fmla="*/ 284268 h 1433935"/>
                <a:gd name="connsiteX400" fmla="*/ 1636395 w 1896533"/>
                <a:gd name="connsiteY400" fmla="*/ 283316 h 1433935"/>
                <a:gd name="connsiteX401" fmla="*/ 1632585 w 1896533"/>
                <a:gd name="connsiteY401" fmla="*/ 277601 h 1433935"/>
                <a:gd name="connsiteX402" fmla="*/ 1632585 w 1896533"/>
                <a:gd name="connsiteY402" fmla="*/ 271886 h 1433935"/>
                <a:gd name="connsiteX403" fmla="*/ 1639253 w 1896533"/>
                <a:gd name="connsiteY403" fmla="*/ 265218 h 1433935"/>
                <a:gd name="connsiteX404" fmla="*/ 1643063 w 1896533"/>
                <a:gd name="connsiteY404" fmla="*/ 263313 h 1433935"/>
                <a:gd name="connsiteX405" fmla="*/ 1655445 w 1896533"/>
                <a:gd name="connsiteY405" fmla="*/ 254741 h 1433935"/>
                <a:gd name="connsiteX406" fmla="*/ 1658303 w 1896533"/>
                <a:gd name="connsiteY406" fmla="*/ 255693 h 1433935"/>
                <a:gd name="connsiteX407" fmla="*/ 1664018 w 1896533"/>
                <a:gd name="connsiteY407" fmla="*/ 253788 h 1433935"/>
                <a:gd name="connsiteX408" fmla="*/ 1671638 w 1896533"/>
                <a:gd name="connsiteY408" fmla="*/ 254741 h 1433935"/>
                <a:gd name="connsiteX409" fmla="*/ 1675448 w 1896533"/>
                <a:gd name="connsiteY409" fmla="*/ 254741 h 1433935"/>
                <a:gd name="connsiteX410" fmla="*/ 1681163 w 1896533"/>
                <a:gd name="connsiteY410" fmla="*/ 254741 h 1433935"/>
                <a:gd name="connsiteX411" fmla="*/ 1686878 w 1896533"/>
                <a:gd name="connsiteY411" fmla="*/ 254741 h 1433935"/>
                <a:gd name="connsiteX412" fmla="*/ 1697355 w 1896533"/>
                <a:gd name="connsiteY412" fmla="*/ 254741 h 1433935"/>
                <a:gd name="connsiteX413" fmla="*/ 1706880 w 1896533"/>
                <a:gd name="connsiteY413" fmla="*/ 256646 h 1433935"/>
                <a:gd name="connsiteX414" fmla="*/ 1712595 w 1896533"/>
                <a:gd name="connsiteY414" fmla="*/ 256646 h 1433935"/>
                <a:gd name="connsiteX415" fmla="*/ 1721168 w 1896533"/>
                <a:gd name="connsiteY415" fmla="*/ 256646 h 1433935"/>
                <a:gd name="connsiteX416" fmla="*/ 1729740 w 1896533"/>
                <a:gd name="connsiteY416" fmla="*/ 255693 h 1433935"/>
                <a:gd name="connsiteX417" fmla="*/ 1751648 w 1896533"/>
                <a:gd name="connsiteY417" fmla="*/ 249026 h 1433935"/>
                <a:gd name="connsiteX418" fmla="*/ 1758315 w 1896533"/>
                <a:gd name="connsiteY418" fmla="*/ 244263 h 1433935"/>
                <a:gd name="connsiteX419" fmla="*/ 1765935 w 1896533"/>
                <a:gd name="connsiteY419" fmla="*/ 239501 h 1433935"/>
                <a:gd name="connsiteX420" fmla="*/ 1772603 w 1896533"/>
                <a:gd name="connsiteY420" fmla="*/ 230928 h 1433935"/>
                <a:gd name="connsiteX421" fmla="*/ 1767840 w 1896533"/>
                <a:gd name="connsiteY421" fmla="*/ 227118 h 1433935"/>
                <a:gd name="connsiteX422" fmla="*/ 1764030 w 1896533"/>
                <a:gd name="connsiteY422" fmla="*/ 228071 h 1433935"/>
                <a:gd name="connsiteX423" fmla="*/ 1748790 w 1896533"/>
                <a:gd name="connsiteY423" fmla="*/ 228071 h 1433935"/>
                <a:gd name="connsiteX424" fmla="*/ 1746885 w 1896533"/>
                <a:gd name="connsiteY424" fmla="*/ 225213 h 1433935"/>
                <a:gd name="connsiteX425" fmla="*/ 1741170 w 1896533"/>
                <a:gd name="connsiteY425" fmla="*/ 224261 h 1433935"/>
                <a:gd name="connsiteX426" fmla="*/ 1729740 w 1896533"/>
                <a:gd name="connsiteY426" fmla="*/ 223308 h 1433935"/>
                <a:gd name="connsiteX427" fmla="*/ 1726883 w 1896533"/>
                <a:gd name="connsiteY427" fmla="*/ 223308 h 1433935"/>
                <a:gd name="connsiteX428" fmla="*/ 1722120 w 1896533"/>
                <a:gd name="connsiteY428" fmla="*/ 226166 h 1433935"/>
                <a:gd name="connsiteX429" fmla="*/ 1718310 w 1896533"/>
                <a:gd name="connsiteY429" fmla="*/ 228071 h 1433935"/>
                <a:gd name="connsiteX430" fmla="*/ 1706880 w 1896533"/>
                <a:gd name="connsiteY430" fmla="*/ 229023 h 1433935"/>
                <a:gd name="connsiteX431" fmla="*/ 1704023 w 1896533"/>
                <a:gd name="connsiteY431" fmla="*/ 225213 h 1433935"/>
                <a:gd name="connsiteX432" fmla="*/ 1704975 w 1896533"/>
                <a:gd name="connsiteY432" fmla="*/ 224261 h 1433935"/>
                <a:gd name="connsiteX433" fmla="*/ 1716405 w 1896533"/>
                <a:gd name="connsiteY433" fmla="*/ 217593 h 1433935"/>
                <a:gd name="connsiteX434" fmla="*/ 1722120 w 1896533"/>
                <a:gd name="connsiteY434" fmla="*/ 216641 h 1433935"/>
                <a:gd name="connsiteX435" fmla="*/ 1724978 w 1896533"/>
                <a:gd name="connsiteY435" fmla="*/ 218546 h 1433935"/>
                <a:gd name="connsiteX436" fmla="*/ 1729740 w 1896533"/>
                <a:gd name="connsiteY436" fmla="*/ 220451 h 1433935"/>
                <a:gd name="connsiteX437" fmla="*/ 1738313 w 1896533"/>
                <a:gd name="connsiteY437" fmla="*/ 217593 h 1433935"/>
                <a:gd name="connsiteX438" fmla="*/ 1761173 w 1896533"/>
                <a:gd name="connsiteY438" fmla="*/ 218546 h 1433935"/>
                <a:gd name="connsiteX439" fmla="*/ 1759268 w 1896533"/>
                <a:gd name="connsiteY439" fmla="*/ 219498 h 1433935"/>
                <a:gd name="connsiteX440" fmla="*/ 1764983 w 1896533"/>
                <a:gd name="connsiteY440" fmla="*/ 218546 h 1433935"/>
                <a:gd name="connsiteX441" fmla="*/ 1775460 w 1896533"/>
                <a:gd name="connsiteY441" fmla="*/ 218546 h 1433935"/>
                <a:gd name="connsiteX442" fmla="*/ 1780223 w 1896533"/>
                <a:gd name="connsiteY442" fmla="*/ 213783 h 1433935"/>
                <a:gd name="connsiteX443" fmla="*/ 1784985 w 1896533"/>
                <a:gd name="connsiteY443" fmla="*/ 211878 h 1433935"/>
                <a:gd name="connsiteX444" fmla="*/ 1793558 w 1896533"/>
                <a:gd name="connsiteY444" fmla="*/ 210926 h 1433935"/>
                <a:gd name="connsiteX445" fmla="*/ 1799273 w 1896533"/>
                <a:gd name="connsiteY445" fmla="*/ 210926 h 1433935"/>
                <a:gd name="connsiteX446" fmla="*/ 1808798 w 1896533"/>
                <a:gd name="connsiteY446" fmla="*/ 209021 h 1433935"/>
                <a:gd name="connsiteX447" fmla="*/ 1820228 w 1896533"/>
                <a:gd name="connsiteY447" fmla="*/ 203306 h 1433935"/>
                <a:gd name="connsiteX448" fmla="*/ 1819275 w 1896533"/>
                <a:gd name="connsiteY448" fmla="*/ 197591 h 1433935"/>
                <a:gd name="connsiteX449" fmla="*/ 1816418 w 1896533"/>
                <a:gd name="connsiteY449" fmla="*/ 192828 h 1433935"/>
                <a:gd name="connsiteX450" fmla="*/ 1817370 w 1896533"/>
                <a:gd name="connsiteY450" fmla="*/ 189018 h 1433935"/>
                <a:gd name="connsiteX451" fmla="*/ 1821180 w 1896533"/>
                <a:gd name="connsiteY451" fmla="*/ 188066 h 1433935"/>
                <a:gd name="connsiteX452" fmla="*/ 1827848 w 1896533"/>
                <a:gd name="connsiteY452" fmla="*/ 188066 h 1433935"/>
                <a:gd name="connsiteX453" fmla="*/ 1836420 w 1896533"/>
                <a:gd name="connsiteY453" fmla="*/ 189018 h 1433935"/>
                <a:gd name="connsiteX454" fmla="*/ 1843088 w 1896533"/>
                <a:gd name="connsiteY454" fmla="*/ 188066 h 1433935"/>
                <a:gd name="connsiteX455" fmla="*/ 1847850 w 1896533"/>
                <a:gd name="connsiteY455" fmla="*/ 186161 h 1433935"/>
                <a:gd name="connsiteX456" fmla="*/ 1861185 w 1896533"/>
                <a:gd name="connsiteY456" fmla="*/ 181398 h 1433935"/>
                <a:gd name="connsiteX457" fmla="*/ 1868805 w 1896533"/>
                <a:gd name="connsiteY457" fmla="*/ 177588 h 1433935"/>
                <a:gd name="connsiteX458" fmla="*/ 1893570 w 1896533"/>
                <a:gd name="connsiteY458" fmla="*/ 155681 h 1433935"/>
                <a:gd name="connsiteX459" fmla="*/ 1896428 w 1896533"/>
                <a:gd name="connsiteY459" fmla="*/ 150918 h 1433935"/>
                <a:gd name="connsiteX460" fmla="*/ 1889760 w 1896533"/>
                <a:gd name="connsiteY460" fmla="*/ 147108 h 1433935"/>
                <a:gd name="connsiteX461" fmla="*/ 1884045 w 1896533"/>
                <a:gd name="connsiteY461" fmla="*/ 143298 h 1433935"/>
                <a:gd name="connsiteX462" fmla="*/ 1875473 w 1896533"/>
                <a:gd name="connsiteY462" fmla="*/ 137583 h 1433935"/>
                <a:gd name="connsiteX463" fmla="*/ 1864995 w 1896533"/>
                <a:gd name="connsiteY463" fmla="*/ 137583 h 1433935"/>
                <a:gd name="connsiteX464" fmla="*/ 1856423 w 1896533"/>
                <a:gd name="connsiteY464" fmla="*/ 136631 h 1433935"/>
                <a:gd name="connsiteX465" fmla="*/ 1848803 w 1896533"/>
                <a:gd name="connsiteY465" fmla="*/ 135678 h 1433935"/>
                <a:gd name="connsiteX466" fmla="*/ 1820228 w 1896533"/>
                <a:gd name="connsiteY466" fmla="*/ 127106 h 1433935"/>
                <a:gd name="connsiteX467" fmla="*/ 1812608 w 1896533"/>
                <a:gd name="connsiteY467" fmla="*/ 125201 h 1433935"/>
                <a:gd name="connsiteX468" fmla="*/ 1804035 w 1896533"/>
                <a:gd name="connsiteY468" fmla="*/ 127106 h 1433935"/>
                <a:gd name="connsiteX469" fmla="*/ 1795463 w 1896533"/>
                <a:gd name="connsiteY469" fmla="*/ 128058 h 1433935"/>
                <a:gd name="connsiteX470" fmla="*/ 1770698 w 1896533"/>
                <a:gd name="connsiteY470" fmla="*/ 127106 h 1433935"/>
                <a:gd name="connsiteX471" fmla="*/ 1761173 w 1896533"/>
                <a:gd name="connsiteY471" fmla="*/ 127106 h 1433935"/>
                <a:gd name="connsiteX472" fmla="*/ 1756410 w 1896533"/>
                <a:gd name="connsiteY472" fmla="*/ 130916 h 1433935"/>
                <a:gd name="connsiteX473" fmla="*/ 1749743 w 1896533"/>
                <a:gd name="connsiteY473" fmla="*/ 132821 h 1433935"/>
                <a:gd name="connsiteX474" fmla="*/ 1729740 w 1896533"/>
                <a:gd name="connsiteY474" fmla="*/ 142346 h 1433935"/>
                <a:gd name="connsiteX475" fmla="*/ 1724025 w 1896533"/>
                <a:gd name="connsiteY475" fmla="*/ 149013 h 1433935"/>
                <a:gd name="connsiteX476" fmla="*/ 1718310 w 1896533"/>
                <a:gd name="connsiteY476" fmla="*/ 153776 h 1433935"/>
                <a:gd name="connsiteX477" fmla="*/ 1712595 w 1896533"/>
                <a:gd name="connsiteY477" fmla="*/ 160443 h 1433935"/>
                <a:gd name="connsiteX478" fmla="*/ 1708785 w 1896533"/>
                <a:gd name="connsiteY478" fmla="*/ 164253 h 1433935"/>
                <a:gd name="connsiteX479" fmla="*/ 1701165 w 1896533"/>
                <a:gd name="connsiteY479" fmla="*/ 163301 h 1433935"/>
                <a:gd name="connsiteX480" fmla="*/ 1695450 w 1896533"/>
                <a:gd name="connsiteY480" fmla="*/ 162348 h 1433935"/>
                <a:gd name="connsiteX481" fmla="*/ 1690688 w 1896533"/>
                <a:gd name="connsiteY481" fmla="*/ 160443 h 1433935"/>
                <a:gd name="connsiteX482" fmla="*/ 1685925 w 1896533"/>
                <a:gd name="connsiteY482" fmla="*/ 157586 h 1433935"/>
                <a:gd name="connsiteX483" fmla="*/ 1665923 w 1896533"/>
                <a:gd name="connsiteY483" fmla="*/ 156633 h 1433935"/>
                <a:gd name="connsiteX484" fmla="*/ 1661160 w 1896533"/>
                <a:gd name="connsiteY484" fmla="*/ 157586 h 1433935"/>
                <a:gd name="connsiteX485" fmla="*/ 1657350 w 1896533"/>
                <a:gd name="connsiteY485" fmla="*/ 159491 h 1433935"/>
                <a:gd name="connsiteX486" fmla="*/ 1652588 w 1896533"/>
                <a:gd name="connsiteY486" fmla="*/ 163301 h 1433935"/>
                <a:gd name="connsiteX487" fmla="*/ 1645920 w 1896533"/>
                <a:gd name="connsiteY487" fmla="*/ 166158 h 1433935"/>
                <a:gd name="connsiteX488" fmla="*/ 1645920 w 1896533"/>
                <a:gd name="connsiteY488" fmla="*/ 162348 h 1433935"/>
                <a:gd name="connsiteX489" fmla="*/ 1649730 w 1896533"/>
                <a:gd name="connsiteY489" fmla="*/ 155681 h 1433935"/>
                <a:gd name="connsiteX490" fmla="*/ 1647825 w 1896533"/>
                <a:gd name="connsiteY490" fmla="*/ 150918 h 1433935"/>
                <a:gd name="connsiteX491" fmla="*/ 1643063 w 1896533"/>
                <a:gd name="connsiteY491" fmla="*/ 150918 h 1433935"/>
                <a:gd name="connsiteX492" fmla="*/ 1635443 w 1896533"/>
                <a:gd name="connsiteY492" fmla="*/ 151871 h 1433935"/>
                <a:gd name="connsiteX493" fmla="*/ 1631633 w 1896533"/>
                <a:gd name="connsiteY493" fmla="*/ 153776 h 1433935"/>
                <a:gd name="connsiteX494" fmla="*/ 1625918 w 1896533"/>
                <a:gd name="connsiteY494" fmla="*/ 156633 h 1433935"/>
                <a:gd name="connsiteX495" fmla="*/ 1623060 w 1896533"/>
                <a:gd name="connsiteY495" fmla="*/ 160443 h 1433935"/>
                <a:gd name="connsiteX496" fmla="*/ 1618298 w 1896533"/>
                <a:gd name="connsiteY496" fmla="*/ 164253 h 1433935"/>
                <a:gd name="connsiteX497" fmla="*/ 1596390 w 1896533"/>
                <a:gd name="connsiteY497" fmla="*/ 177588 h 1433935"/>
                <a:gd name="connsiteX498" fmla="*/ 1588770 w 1896533"/>
                <a:gd name="connsiteY498" fmla="*/ 181398 h 1433935"/>
                <a:gd name="connsiteX499" fmla="*/ 1584960 w 1896533"/>
                <a:gd name="connsiteY499" fmla="*/ 184256 h 1433935"/>
                <a:gd name="connsiteX500" fmla="*/ 1580198 w 1896533"/>
                <a:gd name="connsiteY500" fmla="*/ 187113 h 1433935"/>
                <a:gd name="connsiteX501" fmla="*/ 1571625 w 1896533"/>
                <a:gd name="connsiteY501" fmla="*/ 192828 h 1433935"/>
                <a:gd name="connsiteX502" fmla="*/ 1562100 w 1896533"/>
                <a:gd name="connsiteY502" fmla="*/ 197591 h 1433935"/>
                <a:gd name="connsiteX503" fmla="*/ 1544003 w 1896533"/>
                <a:gd name="connsiteY503" fmla="*/ 208068 h 1433935"/>
                <a:gd name="connsiteX504" fmla="*/ 1540193 w 1896533"/>
                <a:gd name="connsiteY504" fmla="*/ 211878 h 1433935"/>
                <a:gd name="connsiteX505" fmla="*/ 1537335 w 1896533"/>
                <a:gd name="connsiteY505" fmla="*/ 214736 h 1433935"/>
                <a:gd name="connsiteX506" fmla="*/ 1533525 w 1896533"/>
                <a:gd name="connsiteY506" fmla="*/ 220451 h 1433935"/>
                <a:gd name="connsiteX507" fmla="*/ 1524953 w 1896533"/>
                <a:gd name="connsiteY507" fmla="*/ 224261 h 1433935"/>
                <a:gd name="connsiteX508" fmla="*/ 1528763 w 1896533"/>
                <a:gd name="connsiteY508" fmla="*/ 220451 h 1433935"/>
                <a:gd name="connsiteX509" fmla="*/ 1529715 w 1896533"/>
                <a:gd name="connsiteY509" fmla="*/ 216641 h 1433935"/>
                <a:gd name="connsiteX510" fmla="*/ 1530668 w 1896533"/>
                <a:gd name="connsiteY510" fmla="*/ 212831 h 1433935"/>
                <a:gd name="connsiteX511" fmla="*/ 1532573 w 1896533"/>
                <a:gd name="connsiteY511" fmla="*/ 209021 h 1433935"/>
                <a:gd name="connsiteX512" fmla="*/ 1545908 w 1896533"/>
                <a:gd name="connsiteY512" fmla="*/ 198543 h 1433935"/>
                <a:gd name="connsiteX513" fmla="*/ 1548765 w 1896533"/>
                <a:gd name="connsiteY513" fmla="*/ 196638 h 1433935"/>
                <a:gd name="connsiteX514" fmla="*/ 1555433 w 1896533"/>
                <a:gd name="connsiteY514" fmla="*/ 190923 h 1433935"/>
                <a:gd name="connsiteX515" fmla="*/ 1557338 w 1896533"/>
                <a:gd name="connsiteY515" fmla="*/ 189971 h 1433935"/>
                <a:gd name="connsiteX516" fmla="*/ 1563053 w 1896533"/>
                <a:gd name="connsiteY516" fmla="*/ 186161 h 1433935"/>
                <a:gd name="connsiteX517" fmla="*/ 1567815 w 1896533"/>
                <a:gd name="connsiteY517" fmla="*/ 181398 h 1433935"/>
                <a:gd name="connsiteX518" fmla="*/ 1590675 w 1896533"/>
                <a:gd name="connsiteY518" fmla="*/ 148061 h 1433935"/>
                <a:gd name="connsiteX519" fmla="*/ 1590675 w 1896533"/>
                <a:gd name="connsiteY519" fmla="*/ 139488 h 1433935"/>
                <a:gd name="connsiteX520" fmla="*/ 1589723 w 1896533"/>
                <a:gd name="connsiteY520" fmla="*/ 131868 h 1433935"/>
                <a:gd name="connsiteX521" fmla="*/ 1585913 w 1896533"/>
                <a:gd name="connsiteY521" fmla="*/ 122343 h 1433935"/>
                <a:gd name="connsiteX522" fmla="*/ 1575435 w 1896533"/>
                <a:gd name="connsiteY522" fmla="*/ 119486 h 1433935"/>
                <a:gd name="connsiteX523" fmla="*/ 1567815 w 1896533"/>
                <a:gd name="connsiteY523" fmla="*/ 119486 h 1433935"/>
                <a:gd name="connsiteX524" fmla="*/ 1559243 w 1896533"/>
                <a:gd name="connsiteY524" fmla="*/ 121391 h 1433935"/>
                <a:gd name="connsiteX525" fmla="*/ 1552575 w 1896533"/>
                <a:gd name="connsiteY525" fmla="*/ 122343 h 1433935"/>
                <a:gd name="connsiteX526" fmla="*/ 1538288 w 1896533"/>
                <a:gd name="connsiteY526" fmla="*/ 124248 h 1433935"/>
                <a:gd name="connsiteX527" fmla="*/ 1527810 w 1896533"/>
                <a:gd name="connsiteY527" fmla="*/ 127106 h 1433935"/>
                <a:gd name="connsiteX528" fmla="*/ 1521143 w 1896533"/>
                <a:gd name="connsiteY528" fmla="*/ 130916 h 1433935"/>
                <a:gd name="connsiteX529" fmla="*/ 1520190 w 1896533"/>
                <a:gd name="connsiteY529" fmla="*/ 136631 h 1433935"/>
                <a:gd name="connsiteX530" fmla="*/ 1520190 w 1896533"/>
                <a:gd name="connsiteY530" fmla="*/ 144251 h 1433935"/>
                <a:gd name="connsiteX531" fmla="*/ 1516380 w 1896533"/>
                <a:gd name="connsiteY531" fmla="*/ 147108 h 1433935"/>
                <a:gd name="connsiteX532" fmla="*/ 1505903 w 1896533"/>
                <a:gd name="connsiteY532" fmla="*/ 148061 h 1433935"/>
                <a:gd name="connsiteX533" fmla="*/ 1503045 w 1896533"/>
                <a:gd name="connsiteY533" fmla="*/ 149013 h 1433935"/>
                <a:gd name="connsiteX534" fmla="*/ 1498283 w 1896533"/>
                <a:gd name="connsiteY534" fmla="*/ 150918 h 1433935"/>
                <a:gd name="connsiteX535" fmla="*/ 1492568 w 1896533"/>
                <a:gd name="connsiteY535" fmla="*/ 152823 h 1433935"/>
                <a:gd name="connsiteX536" fmla="*/ 1486853 w 1896533"/>
                <a:gd name="connsiteY536" fmla="*/ 151871 h 1433935"/>
                <a:gd name="connsiteX537" fmla="*/ 1478280 w 1896533"/>
                <a:gd name="connsiteY537" fmla="*/ 153776 h 1433935"/>
                <a:gd name="connsiteX538" fmla="*/ 1467803 w 1896533"/>
                <a:gd name="connsiteY538" fmla="*/ 157586 h 1433935"/>
                <a:gd name="connsiteX539" fmla="*/ 1461135 w 1896533"/>
                <a:gd name="connsiteY539" fmla="*/ 160443 h 1433935"/>
                <a:gd name="connsiteX540" fmla="*/ 1455420 w 1896533"/>
                <a:gd name="connsiteY540" fmla="*/ 163301 h 1433935"/>
                <a:gd name="connsiteX541" fmla="*/ 1447800 w 1896533"/>
                <a:gd name="connsiteY541" fmla="*/ 166158 h 1433935"/>
                <a:gd name="connsiteX542" fmla="*/ 1435418 w 1896533"/>
                <a:gd name="connsiteY542" fmla="*/ 169968 h 1433935"/>
                <a:gd name="connsiteX543" fmla="*/ 1430655 w 1896533"/>
                <a:gd name="connsiteY543" fmla="*/ 170921 h 1433935"/>
                <a:gd name="connsiteX544" fmla="*/ 1425893 w 1896533"/>
                <a:gd name="connsiteY544" fmla="*/ 172826 h 1433935"/>
                <a:gd name="connsiteX545" fmla="*/ 1424940 w 1896533"/>
                <a:gd name="connsiteY545" fmla="*/ 167111 h 1433935"/>
                <a:gd name="connsiteX546" fmla="*/ 1430655 w 1896533"/>
                <a:gd name="connsiteY546" fmla="*/ 164253 h 1433935"/>
                <a:gd name="connsiteX547" fmla="*/ 1440180 w 1896533"/>
                <a:gd name="connsiteY547" fmla="*/ 161396 h 1433935"/>
                <a:gd name="connsiteX548" fmla="*/ 1455420 w 1896533"/>
                <a:gd name="connsiteY548" fmla="*/ 156633 h 1433935"/>
                <a:gd name="connsiteX549" fmla="*/ 1466850 w 1896533"/>
                <a:gd name="connsiteY549" fmla="*/ 151871 h 1433935"/>
                <a:gd name="connsiteX550" fmla="*/ 1476375 w 1896533"/>
                <a:gd name="connsiteY550" fmla="*/ 147108 h 1433935"/>
                <a:gd name="connsiteX551" fmla="*/ 1483043 w 1896533"/>
                <a:gd name="connsiteY551" fmla="*/ 142346 h 1433935"/>
                <a:gd name="connsiteX552" fmla="*/ 1489710 w 1896533"/>
                <a:gd name="connsiteY552" fmla="*/ 137583 h 1433935"/>
                <a:gd name="connsiteX553" fmla="*/ 1487805 w 1896533"/>
                <a:gd name="connsiteY553" fmla="*/ 130916 h 1433935"/>
                <a:gd name="connsiteX554" fmla="*/ 1483043 w 1896533"/>
                <a:gd name="connsiteY554" fmla="*/ 124248 h 1433935"/>
                <a:gd name="connsiteX555" fmla="*/ 1480185 w 1896533"/>
                <a:gd name="connsiteY555" fmla="*/ 123296 h 1433935"/>
                <a:gd name="connsiteX556" fmla="*/ 1467803 w 1896533"/>
                <a:gd name="connsiteY556" fmla="*/ 121391 h 1433935"/>
                <a:gd name="connsiteX557" fmla="*/ 1454468 w 1896533"/>
                <a:gd name="connsiteY557" fmla="*/ 122343 h 1433935"/>
                <a:gd name="connsiteX558" fmla="*/ 1448753 w 1896533"/>
                <a:gd name="connsiteY558" fmla="*/ 123296 h 1433935"/>
                <a:gd name="connsiteX559" fmla="*/ 1440180 w 1896533"/>
                <a:gd name="connsiteY559" fmla="*/ 125201 h 1433935"/>
                <a:gd name="connsiteX560" fmla="*/ 1428750 w 1896533"/>
                <a:gd name="connsiteY560" fmla="*/ 126153 h 1433935"/>
                <a:gd name="connsiteX561" fmla="*/ 1404938 w 1896533"/>
                <a:gd name="connsiteY561" fmla="*/ 123296 h 1433935"/>
                <a:gd name="connsiteX562" fmla="*/ 1393508 w 1896533"/>
                <a:gd name="connsiteY562" fmla="*/ 123296 h 1433935"/>
                <a:gd name="connsiteX563" fmla="*/ 1378268 w 1896533"/>
                <a:gd name="connsiteY563" fmla="*/ 123296 h 1433935"/>
                <a:gd name="connsiteX564" fmla="*/ 1370648 w 1896533"/>
                <a:gd name="connsiteY564" fmla="*/ 122343 h 1433935"/>
                <a:gd name="connsiteX565" fmla="*/ 1365885 w 1896533"/>
                <a:gd name="connsiteY565" fmla="*/ 125201 h 1433935"/>
                <a:gd name="connsiteX566" fmla="*/ 1356360 w 1896533"/>
                <a:gd name="connsiteY566" fmla="*/ 129011 h 1433935"/>
                <a:gd name="connsiteX567" fmla="*/ 1353503 w 1896533"/>
                <a:gd name="connsiteY567" fmla="*/ 130916 h 1433935"/>
                <a:gd name="connsiteX568" fmla="*/ 1347788 w 1896533"/>
                <a:gd name="connsiteY568" fmla="*/ 126153 h 1433935"/>
                <a:gd name="connsiteX569" fmla="*/ 1343025 w 1896533"/>
                <a:gd name="connsiteY569" fmla="*/ 129011 h 1433935"/>
                <a:gd name="connsiteX570" fmla="*/ 1324928 w 1896533"/>
                <a:gd name="connsiteY570" fmla="*/ 130916 h 1433935"/>
                <a:gd name="connsiteX571" fmla="*/ 1320165 w 1896533"/>
                <a:gd name="connsiteY571" fmla="*/ 132821 h 1433935"/>
                <a:gd name="connsiteX572" fmla="*/ 1309688 w 1896533"/>
                <a:gd name="connsiteY572" fmla="*/ 134726 h 1433935"/>
                <a:gd name="connsiteX573" fmla="*/ 1299210 w 1896533"/>
                <a:gd name="connsiteY573" fmla="*/ 134726 h 1433935"/>
                <a:gd name="connsiteX574" fmla="*/ 1292543 w 1896533"/>
                <a:gd name="connsiteY574" fmla="*/ 134726 h 1433935"/>
                <a:gd name="connsiteX575" fmla="*/ 1283970 w 1896533"/>
                <a:gd name="connsiteY575" fmla="*/ 136631 h 1433935"/>
                <a:gd name="connsiteX576" fmla="*/ 1278255 w 1896533"/>
                <a:gd name="connsiteY576" fmla="*/ 137583 h 1433935"/>
                <a:gd name="connsiteX577" fmla="*/ 1274445 w 1896533"/>
                <a:gd name="connsiteY577" fmla="*/ 141393 h 1433935"/>
                <a:gd name="connsiteX578" fmla="*/ 1269683 w 1896533"/>
                <a:gd name="connsiteY578" fmla="*/ 142346 h 1433935"/>
                <a:gd name="connsiteX579" fmla="*/ 1258253 w 1896533"/>
                <a:gd name="connsiteY579" fmla="*/ 144251 h 1433935"/>
                <a:gd name="connsiteX580" fmla="*/ 1253490 w 1896533"/>
                <a:gd name="connsiteY580" fmla="*/ 140441 h 1433935"/>
                <a:gd name="connsiteX581" fmla="*/ 1256348 w 1896533"/>
                <a:gd name="connsiteY581" fmla="*/ 137583 h 1433935"/>
                <a:gd name="connsiteX582" fmla="*/ 1263015 w 1896533"/>
                <a:gd name="connsiteY582" fmla="*/ 136631 h 1433935"/>
                <a:gd name="connsiteX583" fmla="*/ 1271588 w 1896533"/>
                <a:gd name="connsiteY583" fmla="*/ 139488 h 1433935"/>
                <a:gd name="connsiteX584" fmla="*/ 1277303 w 1896533"/>
                <a:gd name="connsiteY584" fmla="*/ 134726 h 1433935"/>
                <a:gd name="connsiteX585" fmla="*/ 1285875 w 1896533"/>
                <a:gd name="connsiteY585" fmla="*/ 131868 h 1433935"/>
                <a:gd name="connsiteX586" fmla="*/ 1297305 w 1896533"/>
                <a:gd name="connsiteY586" fmla="*/ 129963 h 1433935"/>
                <a:gd name="connsiteX587" fmla="*/ 1307783 w 1896533"/>
                <a:gd name="connsiteY587" fmla="*/ 127106 h 1433935"/>
                <a:gd name="connsiteX588" fmla="*/ 1315403 w 1896533"/>
                <a:gd name="connsiteY588" fmla="*/ 127106 h 1433935"/>
                <a:gd name="connsiteX589" fmla="*/ 1326833 w 1896533"/>
                <a:gd name="connsiteY589" fmla="*/ 124248 h 1433935"/>
                <a:gd name="connsiteX590" fmla="*/ 1339215 w 1896533"/>
                <a:gd name="connsiteY590" fmla="*/ 120438 h 1433935"/>
                <a:gd name="connsiteX591" fmla="*/ 1346835 w 1896533"/>
                <a:gd name="connsiteY591" fmla="*/ 118533 h 1433935"/>
                <a:gd name="connsiteX592" fmla="*/ 1357313 w 1896533"/>
                <a:gd name="connsiteY592" fmla="*/ 115676 h 1433935"/>
                <a:gd name="connsiteX593" fmla="*/ 1371600 w 1896533"/>
                <a:gd name="connsiteY593" fmla="*/ 114723 h 1433935"/>
                <a:gd name="connsiteX594" fmla="*/ 1382078 w 1896533"/>
                <a:gd name="connsiteY594" fmla="*/ 114723 h 1433935"/>
                <a:gd name="connsiteX595" fmla="*/ 1389698 w 1896533"/>
                <a:gd name="connsiteY595" fmla="*/ 113771 h 1433935"/>
                <a:gd name="connsiteX596" fmla="*/ 1401128 w 1896533"/>
                <a:gd name="connsiteY596" fmla="*/ 113771 h 1433935"/>
                <a:gd name="connsiteX597" fmla="*/ 1410653 w 1896533"/>
                <a:gd name="connsiteY597" fmla="*/ 113771 h 1433935"/>
                <a:gd name="connsiteX598" fmla="*/ 1439228 w 1896533"/>
                <a:gd name="connsiteY598" fmla="*/ 116628 h 1433935"/>
                <a:gd name="connsiteX599" fmla="*/ 1457325 w 1896533"/>
                <a:gd name="connsiteY599" fmla="*/ 113771 h 1433935"/>
                <a:gd name="connsiteX600" fmla="*/ 1470660 w 1896533"/>
                <a:gd name="connsiteY600" fmla="*/ 112818 h 1433935"/>
                <a:gd name="connsiteX601" fmla="*/ 1478280 w 1896533"/>
                <a:gd name="connsiteY601" fmla="*/ 112818 h 1433935"/>
                <a:gd name="connsiteX602" fmla="*/ 1483043 w 1896533"/>
                <a:gd name="connsiteY602" fmla="*/ 112818 h 1433935"/>
                <a:gd name="connsiteX603" fmla="*/ 1513523 w 1896533"/>
                <a:gd name="connsiteY603" fmla="*/ 110913 h 1433935"/>
                <a:gd name="connsiteX604" fmla="*/ 1517333 w 1896533"/>
                <a:gd name="connsiteY604" fmla="*/ 108056 h 1433935"/>
                <a:gd name="connsiteX605" fmla="*/ 1524953 w 1896533"/>
                <a:gd name="connsiteY605" fmla="*/ 107103 h 1433935"/>
                <a:gd name="connsiteX606" fmla="*/ 1538288 w 1896533"/>
                <a:gd name="connsiteY606" fmla="*/ 104246 h 1433935"/>
                <a:gd name="connsiteX607" fmla="*/ 1578293 w 1896533"/>
                <a:gd name="connsiteY607" fmla="*/ 94721 h 1433935"/>
                <a:gd name="connsiteX608" fmla="*/ 1586865 w 1896533"/>
                <a:gd name="connsiteY608" fmla="*/ 89958 h 1433935"/>
                <a:gd name="connsiteX609" fmla="*/ 1590675 w 1896533"/>
                <a:gd name="connsiteY609" fmla="*/ 89006 h 1433935"/>
                <a:gd name="connsiteX610" fmla="*/ 1598295 w 1896533"/>
                <a:gd name="connsiteY610" fmla="*/ 86148 h 1433935"/>
                <a:gd name="connsiteX611" fmla="*/ 1606868 w 1896533"/>
                <a:gd name="connsiteY611" fmla="*/ 77576 h 1433935"/>
                <a:gd name="connsiteX612" fmla="*/ 1604963 w 1896533"/>
                <a:gd name="connsiteY612" fmla="*/ 74718 h 1433935"/>
                <a:gd name="connsiteX613" fmla="*/ 1601153 w 1896533"/>
                <a:gd name="connsiteY613" fmla="*/ 73766 h 1433935"/>
                <a:gd name="connsiteX614" fmla="*/ 1595438 w 1896533"/>
                <a:gd name="connsiteY614" fmla="*/ 71861 h 1433935"/>
                <a:gd name="connsiteX615" fmla="*/ 1588770 w 1896533"/>
                <a:gd name="connsiteY615" fmla="*/ 67098 h 1433935"/>
                <a:gd name="connsiteX616" fmla="*/ 1584960 w 1896533"/>
                <a:gd name="connsiteY616" fmla="*/ 63288 h 1433935"/>
                <a:gd name="connsiteX617" fmla="*/ 1577340 w 1896533"/>
                <a:gd name="connsiteY617" fmla="*/ 64241 h 1433935"/>
                <a:gd name="connsiteX618" fmla="*/ 1566863 w 1896533"/>
                <a:gd name="connsiteY618" fmla="*/ 63288 h 1433935"/>
                <a:gd name="connsiteX619" fmla="*/ 1559243 w 1896533"/>
                <a:gd name="connsiteY619" fmla="*/ 60431 h 1433935"/>
                <a:gd name="connsiteX620" fmla="*/ 1552575 w 1896533"/>
                <a:gd name="connsiteY620" fmla="*/ 60431 h 1433935"/>
                <a:gd name="connsiteX621" fmla="*/ 1546860 w 1896533"/>
                <a:gd name="connsiteY621" fmla="*/ 59478 h 1433935"/>
                <a:gd name="connsiteX622" fmla="*/ 1539240 w 1896533"/>
                <a:gd name="connsiteY622" fmla="*/ 61383 h 1433935"/>
                <a:gd name="connsiteX623" fmla="*/ 1530668 w 1896533"/>
                <a:gd name="connsiteY623" fmla="*/ 61383 h 1433935"/>
                <a:gd name="connsiteX624" fmla="*/ 1527810 w 1896533"/>
                <a:gd name="connsiteY624" fmla="*/ 58526 h 1433935"/>
                <a:gd name="connsiteX625" fmla="*/ 1511618 w 1896533"/>
                <a:gd name="connsiteY625" fmla="*/ 55668 h 1433935"/>
                <a:gd name="connsiteX626" fmla="*/ 1503998 w 1896533"/>
                <a:gd name="connsiteY626" fmla="*/ 56621 h 1433935"/>
                <a:gd name="connsiteX627" fmla="*/ 1489710 w 1896533"/>
                <a:gd name="connsiteY627" fmla="*/ 62336 h 1433935"/>
                <a:gd name="connsiteX628" fmla="*/ 1480185 w 1896533"/>
                <a:gd name="connsiteY628" fmla="*/ 64241 h 1433935"/>
                <a:gd name="connsiteX629" fmla="*/ 1487805 w 1896533"/>
                <a:gd name="connsiteY629" fmla="*/ 57573 h 1433935"/>
                <a:gd name="connsiteX630" fmla="*/ 1492568 w 1896533"/>
                <a:gd name="connsiteY630" fmla="*/ 54716 h 1433935"/>
                <a:gd name="connsiteX631" fmla="*/ 1499235 w 1896533"/>
                <a:gd name="connsiteY631" fmla="*/ 50906 h 1433935"/>
                <a:gd name="connsiteX632" fmla="*/ 1502093 w 1896533"/>
                <a:gd name="connsiteY632" fmla="*/ 46143 h 1433935"/>
                <a:gd name="connsiteX633" fmla="*/ 1499235 w 1896533"/>
                <a:gd name="connsiteY633" fmla="*/ 39476 h 1433935"/>
                <a:gd name="connsiteX634" fmla="*/ 1495425 w 1896533"/>
                <a:gd name="connsiteY634" fmla="*/ 35666 h 1433935"/>
                <a:gd name="connsiteX635" fmla="*/ 1489710 w 1896533"/>
                <a:gd name="connsiteY635" fmla="*/ 37571 h 1433935"/>
                <a:gd name="connsiteX636" fmla="*/ 1482090 w 1896533"/>
                <a:gd name="connsiteY636" fmla="*/ 37571 h 1433935"/>
                <a:gd name="connsiteX637" fmla="*/ 1480185 w 1896533"/>
                <a:gd name="connsiteY637" fmla="*/ 38523 h 1433935"/>
                <a:gd name="connsiteX638" fmla="*/ 1471613 w 1896533"/>
                <a:gd name="connsiteY638" fmla="*/ 36618 h 1433935"/>
                <a:gd name="connsiteX639" fmla="*/ 1464945 w 1896533"/>
                <a:gd name="connsiteY639" fmla="*/ 37571 h 1433935"/>
                <a:gd name="connsiteX640" fmla="*/ 1463040 w 1896533"/>
                <a:gd name="connsiteY640" fmla="*/ 38523 h 1433935"/>
                <a:gd name="connsiteX641" fmla="*/ 1448753 w 1896533"/>
                <a:gd name="connsiteY641" fmla="*/ 43286 h 1433935"/>
                <a:gd name="connsiteX642" fmla="*/ 1445895 w 1896533"/>
                <a:gd name="connsiteY642" fmla="*/ 43286 h 1433935"/>
                <a:gd name="connsiteX643" fmla="*/ 1435418 w 1896533"/>
                <a:gd name="connsiteY643" fmla="*/ 46143 h 1433935"/>
                <a:gd name="connsiteX644" fmla="*/ 1418273 w 1896533"/>
                <a:gd name="connsiteY644" fmla="*/ 48048 h 1433935"/>
                <a:gd name="connsiteX645" fmla="*/ 1405890 w 1896533"/>
                <a:gd name="connsiteY645" fmla="*/ 49001 h 1433935"/>
                <a:gd name="connsiteX646" fmla="*/ 1402080 w 1896533"/>
                <a:gd name="connsiteY646" fmla="*/ 48048 h 1433935"/>
                <a:gd name="connsiteX647" fmla="*/ 1391603 w 1896533"/>
                <a:gd name="connsiteY647" fmla="*/ 46143 h 1433935"/>
                <a:gd name="connsiteX648" fmla="*/ 1383983 w 1896533"/>
                <a:gd name="connsiteY648" fmla="*/ 46143 h 1433935"/>
                <a:gd name="connsiteX649" fmla="*/ 1391603 w 1896533"/>
                <a:gd name="connsiteY649" fmla="*/ 42333 h 1433935"/>
                <a:gd name="connsiteX650" fmla="*/ 1402080 w 1896533"/>
                <a:gd name="connsiteY650" fmla="*/ 42333 h 1433935"/>
                <a:gd name="connsiteX651" fmla="*/ 1409700 w 1896533"/>
                <a:gd name="connsiteY651" fmla="*/ 43286 h 1433935"/>
                <a:gd name="connsiteX652" fmla="*/ 1423988 w 1896533"/>
                <a:gd name="connsiteY652" fmla="*/ 40428 h 1433935"/>
                <a:gd name="connsiteX653" fmla="*/ 1444943 w 1896533"/>
                <a:gd name="connsiteY653" fmla="*/ 37571 h 1433935"/>
                <a:gd name="connsiteX654" fmla="*/ 1461135 w 1896533"/>
                <a:gd name="connsiteY654" fmla="*/ 32808 h 1433935"/>
                <a:gd name="connsiteX655" fmla="*/ 1469708 w 1896533"/>
                <a:gd name="connsiteY655" fmla="*/ 28046 h 1433935"/>
                <a:gd name="connsiteX656" fmla="*/ 1463040 w 1896533"/>
                <a:gd name="connsiteY656" fmla="*/ 22331 h 1433935"/>
                <a:gd name="connsiteX657" fmla="*/ 1459230 w 1896533"/>
                <a:gd name="connsiteY657" fmla="*/ 21378 h 1433935"/>
                <a:gd name="connsiteX658" fmla="*/ 1452563 w 1896533"/>
                <a:gd name="connsiteY658" fmla="*/ 20426 h 1433935"/>
                <a:gd name="connsiteX659" fmla="*/ 1448753 w 1896533"/>
                <a:gd name="connsiteY659" fmla="*/ 20426 h 1433935"/>
                <a:gd name="connsiteX660" fmla="*/ 1438275 w 1896533"/>
                <a:gd name="connsiteY660" fmla="*/ 17568 h 1433935"/>
                <a:gd name="connsiteX661" fmla="*/ 1426845 w 1896533"/>
                <a:gd name="connsiteY661" fmla="*/ 14711 h 1433935"/>
                <a:gd name="connsiteX662" fmla="*/ 1415415 w 1896533"/>
                <a:gd name="connsiteY662" fmla="*/ 16616 h 1433935"/>
                <a:gd name="connsiteX663" fmla="*/ 1383983 w 1896533"/>
                <a:gd name="connsiteY663" fmla="*/ 14711 h 1433935"/>
                <a:gd name="connsiteX664" fmla="*/ 1378268 w 1896533"/>
                <a:gd name="connsiteY664" fmla="*/ 13758 h 1433935"/>
                <a:gd name="connsiteX665" fmla="*/ 1370648 w 1896533"/>
                <a:gd name="connsiteY665" fmla="*/ 10901 h 1433935"/>
                <a:gd name="connsiteX666" fmla="*/ 1360170 w 1896533"/>
                <a:gd name="connsiteY666" fmla="*/ 7091 h 1433935"/>
                <a:gd name="connsiteX667" fmla="*/ 1347788 w 1896533"/>
                <a:gd name="connsiteY667" fmla="*/ 5186 h 1433935"/>
                <a:gd name="connsiteX668" fmla="*/ 1343978 w 1896533"/>
                <a:gd name="connsiteY668" fmla="*/ 8043 h 1433935"/>
                <a:gd name="connsiteX669" fmla="*/ 1340168 w 1896533"/>
                <a:gd name="connsiteY669" fmla="*/ 10901 h 1433935"/>
                <a:gd name="connsiteX670" fmla="*/ 1321118 w 1896533"/>
                <a:gd name="connsiteY670" fmla="*/ 10901 h 1433935"/>
                <a:gd name="connsiteX671" fmla="*/ 1314450 w 1896533"/>
                <a:gd name="connsiteY671" fmla="*/ 9948 h 1433935"/>
                <a:gd name="connsiteX672" fmla="*/ 1305878 w 1896533"/>
                <a:gd name="connsiteY672" fmla="*/ 5186 h 1433935"/>
                <a:gd name="connsiteX673" fmla="*/ 1295400 w 1896533"/>
                <a:gd name="connsiteY673" fmla="*/ 2328 h 1433935"/>
                <a:gd name="connsiteX674" fmla="*/ 1289685 w 1896533"/>
                <a:gd name="connsiteY674" fmla="*/ 1376 h 1433935"/>
                <a:gd name="connsiteX675" fmla="*/ 1240155 w 1896533"/>
                <a:gd name="connsiteY675" fmla="*/ 423 h 1433935"/>
                <a:gd name="connsiteX676" fmla="*/ 1230630 w 1896533"/>
                <a:gd name="connsiteY676" fmla="*/ 423 h 1433935"/>
                <a:gd name="connsiteX677" fmla="*/ 1223010 w 1896533"/>
                <a:gd name="connsiteY677" fmla="*/ 3281 h 1433935"/>
                <a:gd name="connsiteX678" fmla="*/ 1222058 w 1896533"/>
                <a:gd name="connsiteY678" fmla="*/ 8043 h 1433935"/>
                <a:gd name="connsiteX679" fmla="*/ 1218248 w 1896533"/>
                <a:gd name="connsiteY679" fmla="*/ 14711 h 1433935"/>
                <a:gd name="connsiteX680" fmla="*/ 1211580 w 1896533"/>
                <a:gd name="connsiteY680" fmla="*/ 11853 h 1433935"/>
                <a:gd name="connsiteX681" fmla="*/ 1208723 w 1896533"/>
                <a:gd name="connsiteY681" fmla="*/ 7091 h 1433935"/>
                <a:gd name="connsiteX682" fmla="*/ 1201103 w 1896533"/>
                <a:gd name="connsiteY682" fmla="*/ 4233 h 1433935"/>
                <a:gd name="connsiteX683" fmla="*/ 1157288 w 1896533"/>
                <a:gd name="connsiteY683" fmla="*/ 4233 h 1433935"/>
                <a:gd name="connsiteX684" fmla="*/ 1145858 w 1896533"/>
                <a:gd name="connsiteY684" fmla="*/ 5186 h 1433935"/>
                <a:gd name="connsiteX685" fmla="*/ 1136333 w 1896533"/>
                <a:gd name="connsiteY685" fmla="*/ 5186 h 1433935"/>
                <a:gd name="connsiteX686" fmla="*/ 1132523 w 1896533"/>
                <a:gd name="connsiteY686" fmla="*/ 9948 h 1433935"/>
                <a:gd name="connsiteX687" fmla="*/ 1125855 w 1896533"/>
                <a:gd name="connsiteY687" fmla="*/ 16616 h 1433935"/>
                <a:gd name="connsiteX688" fmla="*/ 1122998 w 1896533"/>
                <a:gd name="connsiteY688" fmla="*/ 14711 h 1433935"/>
                <a:gd name="connsiteX689" fmla="*/ 1119188 w 1896533"/>
                <a:gd name="connsiteY689" fmla="*/ 13758 h 1433935"/>
                <a:gd name="connsiteX690" fmla="*/ 1112520 w 1896533"/>
                <a:gd name="connsiteY690" fmla="*/ 9948 h 1433935"/>
                <a:gd name="connsiteX691" fmla="*/ 1095375 w 1896533"/>
                <a:gd name="connsiteY691" fmla="*/ 14711 h 1433935"/>
                <a:gd name="connsiteX692" fmla="*/ 1086803 w 1896533"/>
                <a:gd name="connsiteY692" fmla="*/ 18521 h 1433935"/>
                <a:gd name="connsiteX693" fmla="*/ 1079183 w 1896533"/>
                <a:gd name="connsiteY693" fmla="*/ 17568 h 1433935"/>
                <a:gd name="connsiteX694" fmla="*/ 1068705 w 1896533"/>
                <a:gd name="connsiteY694" fmla="*/ 18521 h 1433935"/>
                <a:gd name="connsiteX695" fmla="*/ 1062990 w 1896533"/>
                <a:gd name="connsiteY695" fmla="*/ 23283 h 1433935"/>
                <a:gd name="connsiteX696" fmla="*/ 1065848 w 1896533"/>
                <a:gd name="connsiteY696" fmla="*/ 29951 h 1433935"/>
                <a:gd name="connsiteX697" fmla="*/ 1073468 w 1896533"/>
                <a:gd name="connsiteY697" fmla="*/ 34713 h 1433935"/>
                <a:gd name="connsiteX698" fmla="*/ 1082993 w 1896533"/>
                <a:gd name="connsiteY698" fmla="*/ 35666 h 1433935"/>
                <a:gd name="connsiteX699" fmla="*/ 1092518 w 1896533"/>
                <a:gd name="connsiteY699" fmla="*/ 35666 h 1433935"/>
                <a:gd name="connsiteX700" fmla="*/ 1101090 w 1896533"/>
                <a:gd name="connsiteY700" fmla="*/ 38523 h 1433935"/>
                <a:gd name="connsiteX701" fmla="*/ 1091565 w 1896533"/>
                <a:gd name="connsiteY701" fmla="*/ 39476 h 1433935"/>
                <a:gd name="connsiteX702" fmla="*/ 1086803 w 1896533"/>
                <a:gd name="connsiteY702" fmla="*/ 41381 h 1433935"/>
                <a:gd name="connsiteX703" fmla="*/ 1077278 w 1896533"/>
                <a:gd name="connsiteY703" fmla="*/ 41381 h 1433935"/>
                <a:gd name="connsiteX704" fmla="*/ 1075373 w 1896533"/>
                <a:gd name="connsiteY704" fmla="*/ 46143 h 1433935"/>
                <a:gd name="connsiteX705" fmla="*/ 1071563 w 1896533"/>
                <a:gd name="connsiteY705" fmla="*/ 49953 h 1433935"/>
                <a:gd name="connsiteX706" fmla="*/ 1059180 w 1896533"/>
                <a:gd name="connsiteY706" fmla="*/ 51858 h 1433935"/>
                <a:gd name="connsiteX707" fmla="*/ 1060133 w 1896533"/>
                <a:gd name="connsiteY707" fmla="*/ 55668 h 1433935"/>
                <a:gd name="connsiteX708" fmla="*/ 1068705 w 1896533"/>
                <a:gd name="connsiteY708" fmla="*/ 61383 h 1433935"/>
                <a:gd name="connsiteX709" fmla="*/ 1067753 w 1896533"/>
                <a:gd name="connsiteY709" fmla="*/ 66146 h 1433935"/>
                <a:gd name="connsiteX710" fmla="*/ 1054418 w 1896533"/>
                <a:gd name="connsiteY710" fmla="*/ 62336 h 1433935"/>
                <a:gd name="connsiteX711" fmla="*/ 1049655 w 1896533"/>
                <a:gd name="connsiteY711" fmla="*/ 57573 h 1433935"/>
                <a:gd name="connsiteX712" fmla="*/ 1042988 w 1896533"/>
                <a:gd name="connsiteY712" fmla="*/ 52811 h 1433935"/>
                <a:gd name="connsiteX713" fmla="*/ 1046798 w 1896533"/>
                <a:gd name="connsiteY713" fmla="*/ 46143 h 1433935"/>
                <a:gd name="connsiteX714" fmla="*/ 1048703 w 1896533"/>
                <a:gd name="connsiteY714" fmla="*/ 41381 h 1433935"/>
                <a:gd name="connsiteX715" fmla="*/ 1042988 w 1896533"/>
                <a:gd name="connsiteY715" fmla="*/ 37571 h 1433935"/>
                <a:gd name="connsiteX716" fmla="*/ 1034415 w 1896533"/>
                <a:gd name="connsiteY716" fmla="*/ 35666 h 1433935"/>
                <a:gd name="connsiteX717" fmla="*/ 1022033 w 1896533"/>
                <a:gd name="connsiteY717" fmla="*/ 36618 h 1433935"/>
                <a:gd name="connsiteX718" fmla="*/ 1023938 w 1896533"/>
                <a:gd name="connsiteY718" fmla="*/ 40428 h 1433935"/>
                <a:gd name="connsiteX719" fmla="*/ 1025843 w 1896533"/>
                <a:gd name="connsiteY719" fmla="*/ 46143 h 1433935"/>
                <a:gd name="connsiteX720" fmla="*/ 1022033 w 1896533"/>
                <a:gd name="connsiteY720" fmla="*/ 49953 h 1433935"/>
                <a:gd name="connsiteX721" fmla="*/ 1014413 w 1896533"/>
                <a:gd name="connsiteY721" fmla="*/ 50906 h 1433935"/>
                <a:gd name="connsiteX722" fmla="*/ 1006793 w 1896533"/>
                <a:gd name="connsiteY722" fmla="*/ 48048 h 1433935"/>
                <a:gd name="connsiteX723" fmla="*/ 1002030 w 1896533"/>
                <a:gd name="connsiteY723" fmla="*/ 47096 h 1433935"/>
                <a:gd name="connsiteX724" fmla="*/ 997268 w 1896533"/>
                <a:gd name="connsiteY724" fmla="*/ 46143 h 1433935"/>
                <a:gd name="connsiteX725" fmla="*/ 987743 w 1896533"/>
                <a:gd name="connsiteY725" fmla="*/ 46143 h 1433935"/>
                <a:gd name="connsiteX726" fmla="*/ 980123 w 1896533"/>
                <a:gd name="connsiteY726" fmla="*/ 43286 h 1433935"/>
                <a:gd name="connsiteX727" fmla="*/ 976313 w 1896533"/>
                <a:gd name="connsiteY727" fmla="*/ 40428 h 1433935"/>
                <a:gd name="connsiteX728" fmla="*/ 967740 w 1896533"/>
                <a:gd name="connsiteY728" fmla="*/ 37571 h 1433935"/>
                <a:gd name="connsiteX729" fmla="*/ 942975 w 1896533"/>
                <a:gd name="connsiteY729" fmla="*/ 30903 h 1433935"/>
                <a:gd name="connsiteX730" fmla="*/ 937260 w 1896533"/>
                <a:gd name="connsiteY730" fmla="*/ 31856 h 1433935"/>
                <a:gd name="connsiteX731" fmla="*/ 930593 w 1896533"/>
                <a:gd name="connsiteY731" fmla="*/ 32808 h 1433935"/>
                <a:gd name="connsiteX732" fmla="*/ 926783 w 1896533"/>
                <a:gd name="connsiteY732" fmla="*/ 33761 h 1433935"/>
                <a:gd name="connsiteX733" fmla="*/ 922973 w 1896533"/>
                <a:gd name="connsiteY733" fmla="*/ 36618 h 1433935"/>
                <a:gd name="connsiteX734" fmla="*/ 919163 w 1896533"/>
                <a:gd name="connsiteY734" fmla="*/ 38523 h 1433935"/>
                <a:gd name="connsiteX735" fmla="*/ 910590 w 1896533"/>
                <a:gd name="connsiteY735" fmla="*/ 38523 h 1433935"/>
                <a:gd name="connsiteX736" fmla="*/ 906780 w 1896533"/>
                <a:gd name="connsiteY736" fmla="*/ 38523 h 1433935"/>
                <a:gd name="connsiteX737" fmla="*/ 899160 w 1896533"/>
                <a:gd name="connsiteY737" fmla="*/ 39476 h 1433935"/>
                <a:gd name="connsiteX738" fmla="*/ 893445 w 1896533"/>
                <a:gd name="connsiteY738" fmla="*/ 40428 h 1433935"/>
                <a:gd name="connsiteX739" fmla="*/ 872490 w 1896533"/>
                <a:gd name="connsiteY739" fmla="*/ 40428 h 1433935"/>
                <a:gd name="connsiteX740" fmla="*/ 868680 w 1896533"/>
                <a:gd name="connsiteY740" fmla="*/ 40428 h 1433935"/>
                <a:gd name="connsiteX741" fmla="*/ 854393 w 1896533"/>
                <a:gd name="connsiteY741" fmla="*/ 40428 h 1433935"/>
                <a:gd name="connsiteX742" fmla="*/ 857250 w 1896533"/>
                <a:gd name="connsiteY742" fmla="*/ 44238 h 1433935"/>
                <a:gd name="connsiteX743" fmla="*/ 860108 w 1896533"/>
                <a:gd name="connsiteY743" fmla="*/ 49001 h 1433935"/>
                <a:gd name="connsiteX744" fmla="*/ 857250 w 1896533"/>
                <a:gd name="connsiteY744" fmla="*/ 54716 h 1433935"/>
                <a:gd name="connsiteX745" fmla="*/ 852488 w 1896533"/>
                <a:gd name="connsiteY745" fmla="*/ 52811 h 1433935"/>
                <a:gd name="connsiteX746" fmla="*/ 847725 w 1896533"/>
                <a:gd name="connsiteY746" fmla="*/ 49001 h 1433935"/>
                <a:gd name="connsiteX747" fmla="*/ 842963 w 1896533"/>
                <a:gd name="connsiteY747" fmla="*/ 47096 h 1433935"/>
                <a:gd name="connsiteX748" fmla="*/ 833438 w 1896533"/>
                <a:gd name="connsiteY748" fmla="*/ 42333 h 1433935"/>
                <a:gd name="connsiteX749" fmla="*/ 822960 w 1896533"/>
                <a:gd name="connsiteY749" fmla="*/ 43286 h 1433935"/>
                <a:gd name="connsiteX750" fmla="*/ 818198 w 1896533"/>
                <a:gd name="connsiteY750" fmla="*/ 46143 h 1433935"/>
                <a:gd name="connsiteX751" fmla="*/ 817245 w 1896533"/>
                <a:gd name="connsiteY751" fmla="*/ 53763 h 1433935"/>
                <a:gd name="connsiteX752" fmla="*/ 822008 w 1896533"/>
                <a:gd name="connsiteY752" fmla="*/ 55668 h 1433935"/>
                <a:gd name="connsiteX753" fmla="*/ 829628 w 1896533"/>
                <a:gd name="connsiteY753" fmla="*/ 60431 h 1433935"/>
                <a:gd name="connsiteX754" fmla="*/ 837248 w 1896533"/>
                <a:gd name="connsiteY754" fmla="*/ 61383 h 1433935"/>
                <a:gd name="connsiteX755" fmla="*/ 857250 w 1896533"/>
                <a:gd name="connsiteY755" fmla="*/ 62336 h 1433935"/>
                <a:gd name="connsiteX756" fmla="*/ 863918 w 1896533"/>
                <a:gd name="connsiteY756" fmla="*/ 63288 h 1433935"/>
                <a:gd name="connsiteX757" fmla="*/ 877253 w 1896533"/>
                <a:gd name="connsiteY757" fmla="*/ 65193 h 1433935"/>
                <a:gd name="connsiteX758" fmla="*/ 879158 w 1896533"/>
                <a:gd name="connsiteY758" fmla="*/ 69956 h 1433935"/>
                <a:gd name="connsiteX759" fmla="*/ 868680 w 1896533"/>
                <a:gd name="connsiteY759" fmla="*/ 69956 h 1433935"/>
                <a:gd name="connsiteX760" fmla="*/ 862013 w 1896533"/>
                <a:gd name="connsiteY760" fmla="*/ 69956 h 1433935"/>
                <a:gd name="connsiteX761" fmla="*/ 851535 w 1896533"/>
                <a:gd name="connsiteY761" fmla="*/ 71861 h 1433935"/>
                <a:gd name="connsiteX762" fmla="*/ 854393 w 1896533"/>
                <a:gd name="connsiteY762" fmla="*/ 74718 h 1433935"/>
                <a:gd name="connsiteX763" fmla="*/ 860108 w 1896533"/>
                <a:gd name="connsiteY763" fmla="*/ 78528 h 1433935"/>
                <a:gd name="connsiteX764" fmla="*/ 867728 w 1896533"/>
                <a:gd name="connsiteY764" fmla="*/ 80433 h 1433935"/>
                <a:gd name="connsiteX765" fmla="*/ 873443 w 1896533"/>
                <a:gd name="connsiteY765" fmla="*/ 85196 h 1433935"/>
                <a:gd name="connsiteX766" fmla="*/ 878205 w 1896533"/>
                <a:gd name="connsiteY766" fmla="*/ 86148 h 1433935"/>
                <a:gd name="connsiteX767" fmla="*/ 884873 w 1896533"/>
                <a:gd name="connsiteY767" fmla="*/ 89958 h 1433935"/>
                <a:gd name="connsiteX768" fmla="*/ 887730 w 1896533"/>
                <a:gd name="connsiteY768" fmla="*/ 93768 h 1433935"/>
                <a:gd name="connsiteX769" fmla="*/ 893445 w 1896533"/>
                <a:gd name="connsiteY769" fmla="*/ 94721 h 1433935"/>
                <a:gd name="connsiteX770" fmla="*/ 899160 w 1896533"/>
                <a:gd name="connsiteY770" fmla="*/ 95673 h 1433935"/>
                <a:gd name="connsiteX771" fmla="*/ 905828 w 1896533"/>
                <a:gd name="connsiteY771" fmla="*/ 99483 h 1433935"/>
                <a:gd name="connsiteX772" fmla="*/ 908685 w 1896533"/>
                <a:gd name="connsiteY772" fmla="*/ 104246 h 1433935"/>
                <a:gd name="connsiteX773" fmla="*/ 903923 w 1896533"/>
                <a:gd name="connsiteY773" fmla="*/ 103293 h 1433935"/>
                <a:gd name="connsiteX774" fmla="*/ 891540 w 1896533"/>
                <a:gd name="connsiteY774" fmla="*/ 101388 h 1433935"/>
                <a:gd name="connsiteX775" fmla="*/ 883920 w 1896533"/>
                <a:gd name="connsiteY775" fmla="*/ 95673 h 1433935"/>
                <a:gd name="connsiteX776" fmla="*/ 878205 w 1896533"/>
                <a:gd name="connsiteY776" fmla="*/ 92816 h 1433935"/>
                <a:gd name="connsiteX777" fmla="*/ 857250 w 1896533"/>
                <a:gd name="connsiteY777" fmla="*/ 87101 h 1433935"/>
                <a:gd name="connsiteX778" fmla="*/ 850583 w 1896533"/>
                <a:gd name="connsiteY778" fmla="*/ 84243 h 1433935"/>
                <a:gd name="connsiteX779" fmla="*/ 842010 w 1896533"/>
                <a:gd name="connsiteY779" fmla="*/ 79481 h 1433935"/>
                <a:gd name="connsiteX780" fmla="*/ 837248 w 1896533"/>
                <a:gd name="connsiteY780" fmla="*/ 77576 h 1433935"/>
                <a:gd name="connsiteX781" fmla="*/ 823913 w 1896533"/>
                <a:gd name="connsiteY781" fmla="*/ 77576 h 1433935"/>
                <a:gd name="connsiteX782" fmla="*/ 819150 w 1896533"/>
                <a:gd name="connsiteY782" fmla="*/ 75671 h 1433935"/>
                <a:gd name="connsiteX783" fmla="*/ 812483 w 1896533"/>
                <a:gd name="connsiteY783" fmla="*/ 76623 h 1433935"/>
                <a:gd name="connsiteX784" fmla="*/ 807720 w 1896533"/>
                <a:gd name="connsiteY784" fmla="*/ 77576 h 1433935"/>
                <a:gd name="connsiteX785" fmla="*/ 794385 w 1896533"/>
                <a:gd name="connsiteY785" fmla="*/ 80433 h 1433935"/>
                <a:gd name="connsiteX786" fmla="*/ 787718 w 1896533"/>
                <a:gd name="connsiteY786" fmla="*/ 80433 h 1433935"/>
                <a:gd name="connsiteX787" fmla="*/ 788670 w 1896533"/>
                <a:gd name="connsiteY787" fmla="*/ 84243 h 1433935"/>
                <a:gd name="connsiteX788" fmla="*/ 792480 w 1896533"/>
                <a:gd name="connsiteY788" fmla="*/ 88053 h 1433935"/>
                <a:gd name="connsiteX789" fmla="*/ 797243 w 1896533"/>
                <a:gd name="connsiteY789" fmla="*/ 90911 h 1433935"/>
                <a:gd name="connsiteX790" fmla="*/ 802958 w 1896533"/>
                <a:gd name="connsiteY790" fmla="*/ 95673 h 1433935"/>
                <a:gd name="connsiteX791" fmla="*/ 808673 w 1896533"/>
                <a:gd name="connsiteY791" fmla="*/ 99483 h 1433935"/>
                <a:gd name="connsiteX792" fmla="*/ 813435 w 1896533"/>
                <a:gd name="connsiteY792" fmla="*/ 101388 h 1433935"/>
                <a:gd name="connsiteX793" fmla="*/ 821055 w 1896533"/>
                <a:gd name="connsiteY793" fmla="*/ 104246 h 1433935"/>
                <a:gd name="connsiteX794" fmla="*/ 824865 w 1896533"/>
                <a:gd name="connsiteY794" fmla="*/ 103293 h 1433935"/>
                <a:gd name="connsiteX795" fmla="*/ 832485 w 1896533"/>
                <a:gd name="connsiteY795" fmla="*/ 107103 h 1433935"/>
                <a:gd name="connsiteX796" fmla="*/ 840105 w 1896533"/>
                <a:gd name="connsiteY796" fmla="*/ 109008 h 1433935"/>
                <a:gd name="connsiteX797" fmla="*/ 843915 w 1896533"/>
                <a:gd name="connsiteY797" fmla="*/ 110913 h 1433935"/>
                <a:gd name="connsiteX798" fmla="*/ 849630 w 1896533"/>
                <a:gd name="connsiteY798" fmla="*/ 112818 h 1433935"/>
                <a:gd name="connsiteX799" fmla="*/ 855345 w 1896533"/>
                <a:gd name="connsiteY799" fmla="*/ 117581 h 1433935"/>
                <a:gd name="connsiteX800" fmla="*/ 858203 w 1896533"/>
                <a:gd name="connsiteY800" fmla="*/ 120438 h 1433935"/>
                <a:gd name="connsiteX801" fmla="*/ 865823 w 1896533"/>
                <a:gd name="connsiteY801" fmla="*/ 126153 h 1433935"/>
                <a:gd name="connsiteX802" fmla="*/ 873443 w 1896533"/>
                <a:gd name="connsiteY802" fmla="*/ 129963 h 1433935"/>
                <a:gd name="connsiteX803" fmla="*/ 877253 w 1896533"/>
                <a:gd name="connsiteY803" fmla="*/ 134726 h 1433935"/>
                <a:gd name="connsiteX804" fmla="*/ 883920 w 1896533"/>
                <a:gd name="connsiteY804" fmla="*/ 139488 h 1433935"/>
                <a:gd name="connsiteX805" fmla="*/ 882968 w 1896533"/>
                <a:gd name="connsiteY805" fmla="*/ 142346 h 1433935"/>
                <a:gd name="connsiteX806" fmla="*/ 877253 w 1896533"/>
                <a:gd name="connsiteY806" fmla="*/ 143298 h 1433935"/>
                <a:gd name="connsiteX807" fmla="*/ 871538 w 1896533"/>
                <a:gd name="connsiteY807" fmla="*/ 144251 h 1433935"/>
                <a:gd name="connsiteX808" fmla="*/ 865823 w 1896533"/>
                <a:gd name="connsiteY808" fmla="*/ 142346 h 1433935"/>
                <a:gd name="connsiteX809" fmla="*/ 860108 w 1896533"/>
                <a:gd name="connsiteY809" fmla="*/ 139488 h 1433935"/>
                <a:gd name="connsiteX810" fmla="*/ 855345 w 1896533"/>
                <a:gd name="connsiteY810" fmla="*/ 135678 h 1433935"/>
                <a:gd name="connsiteX811" fmla="*/ 851535 w 1896533"/>
                <a:gd name="connsiteY811" fmla="*/ 133773 h 1433935"/>
                <a:gd name="connsiteX812" fmla="*/ 845820 w 1896533"/>
                <a:gd name="connsiteY812" fmla="*/ 130916 h 1433935"/>
                <a:gd name="connsiteX813" fmla="*/ 838200 w 1896533"/>
                <a:gd name="connsiteY813" fmla="*/ 129011 h 1433935"/>
                <a:gd name="connsiteX814" fmla="*/ 829628 w 1896533"/>
                <a:gd name="connsiteY814" fmla="*/ 121391 h 1433935"/>
                <a:gd name="connsiteX815" fmla="*/ 823913 w 1896533"/>
                <a:gd name="connsiteY815" fmla="*/ 120438 h 1433935"/>
                <a:gd name="connsiteX816" fmla="*/ 816293 w 1896533"/>
                <a:gd name="connsiteY816" fmla="*/ 116628 h 1433935"/>
                <a:gd name="connsiteX817" fmla="*/ 810578 w 1896533"/>
                <a:gd name="connsiteY817" fmla="*/ 117581 h 1433935"/>
                <a:gd name="connsiteX818" fmla="*/ 805815 w 1896533"/>
                <a:gd name="connsiteY818" fmla="*/ 115676 h 1433935"/>
                <a:gd name="connsiteX819" fmla="*/ 799148 w 1896533"/>
                <a:gd name="connsiteY819" fmla="*/ 111866 h 1433935"/>
                <a:gd name="connsiteX820" fmla="*/ 796290 w 1896533"/>
                <a:gd name="connsiteY820" fmla="*/ 111866 h 1433935"/>
                <a:gd name="connsiteX821" fmla="*/ 791528 w 1896533"/>
                <a:gd name="connsiteY821" fmla="*/ 111866 h 1433935"/>
                <a:gd name="connsiteX822" fmla="*/ 785813 w 1896533"/>
                <a:gd name="connsiteY822" fmla="*/ 109961 h 1433935"/>
                <a:gd name="connsiteX823" fmla="*/ 770573 w 1896533"/>
                <a:gd name="connsiteY823" fmla="*/ 102341 h 1433935"/>
                <a:gd name="connsiteX824" fmla="*/ 763905 w 1896533"/>
                <a:gd name="connsiteY824" fmla="*/ 101388 h 1433935"/>
                <a:gd name="connsiteX825" fmla="*/ 761048 w 1896533"/>
                <a:gd name="connsiteY825" fmla="*/ 100436 h 1433935"/>
                <a:gd name="connsiteX826" fmla="*/ 758190 w 1896533"/>
                <a:gd name="connsiteY826" fmla="*/ 98531 h 1433935"/>
                <a:gd name="connsiteX827" fmla="*/ 753428 w 1896533"/>
                <a:gd name="connsiteY827" fmla="*/ 97578 h 1433935"/>
                <a:gd name="connsiteX828" fmla="*/ 751523 w 1896533"/>
                <a:gd name="connsiteY828" fmla="*/ 97578 h 1433935"/>
                <a:gd name="connsiteX829" fmla="*/ 745808 w 1896533"/>
                <a:gd name="connsiteY829" fmla="*/ 96626 h 1433935"/>
                <a:gd name="connsiteX830" fmla="*/ 743903 w 1896533"/>
                <a:gd name="connsiteY830" fmla="*/ 92816 h 1433935"/>
                <a:gd name="connsiteX831" fmla="*/ 741045 w 1896533"/>
                <a:gd name="connsiteY831" fmla="*/ 89958 h 1433935"/>
                <a:gd name="connsiteX832" fmla="*/ 737235 w 1896533"/>
                <a:gd name="connsiteY832" fmla="*/ 89006 h 1433935"/>
                <a:gd name="connsiteX833" fmla="*/ 734378 w 1896533"/>
                <a:gd name="connsiteY833" fmla="*/ 89006 h 1433935"/>
                <a:gd name="connsiteX834" fmla="*/ 725805 w 1896533"/>
                <a:gd name="connsiteY834" fmla="*/ 89006 h 1433935"/>
                <a:gd name="connsiteX835" fmla="*/ 721995 w 1896533"/>
                <a:gd name="connsiteY835" fmla="*/ 89006 h 1433935"/>
                <a:gd name="connsiteX836" fmla="*/ 716280 w 1896533"/>
                <a:gd name="connsiteY836" fmla="*/ 89006 h 1433935"/>
                <a:gd name="connsiteX837" fmla="*/ 711518 w 1896533"/>
                <a:gd name="connsiteY837" fmla="*/ 88053 h 1433935"/>
                <a:gd name="connsiteX838" fmla="*/ 703898 w 1896533"/>
                <a:gd name="connsiteY838" fmla="*/ 88053 h 1433935"/>
                <a:gd name="connsiteX839" fmla="*/ 691515 w 1896533"/>
                <a:gd name="connsiteY839" fmla="*/ 88053 h 1433935"/>
                <a:gd name="connsiteX840" fmla="*/ 688658 w 1896533"/>
                <a:gd name="connsiteY840" fmla="*/ 93768 h 1433935"/>
                <a:gd name="connsiteX841" fmla="*/ 687705 w 1896533"/>
                <a:gd name="connsiteY841" fmla="*/ 100436 h 1433935"/>
                <a:gd name="connsiteX842" fmla="*/ 688658 w 1896533"/>
                <a:gd name="connsiteY842" fmla="*/ 107103 h 1433935"/>
                <a:gd name="connsiteX843" fmla="*/ 691515 w 1896533"/>
                <a:gd name="connsiteY843" fmla="*/ 112818 h 1433935"/>
                <a:gd name="connsiteX844" fmla="*/ 697230 w 1896533"/>
                <a:gd name="connsiteY844" fmla="*/ 116628 h 1433935"/>
                <a:gd name="connsiteX845" fmla="*/ 701040 w 1896533"/>
                <a:gd name="connsiteY845" fmla="*/ 119486 h 1433935"/>
                <a:gd name="connsiteX846" fmla="*/ 705803 w 1896533"/>
                <a:gd name="connsiteY846" fmla="*/ 125201 h 1433935"/>
                <a:gd name="connsiteX847" fmla="*/ 707708 w 1896533"/>
                <a:gd name="connsiteY847" fmla="*/ 128058 h 1433935"/>
                <a:gd name="connsiteX848" fmla="*/ 710565 w 1896533"/>
                <a:gd name="connsiteY848" fmla="*/ 129963 h 1433935"/>
                <a:gd name="connsiteX849" fmla="*/ 716280 w 1896533"/>
                <a:gd name="connsiteY849" fmla="*/ 131868 h 1433935"/>
                <a:gd name="connsiteX850" fmla="*/ 718185 w 1896533"/>
                <a:gd name="connsiteY850" fmla="*/ 133773 h 1433935"/>
                <a:gd name="connsiteX851" fmla="*/ 717233 w 1896533"/>
                <a:gd name="connsiteY851" fmla="*/ 135678 h 1433935"/>
                <a:gd name="connsiteX852" fmla="*/ 713423 w 1896533"/>
                <a:gd name="connsiteY852" fmla="*/ 136631 h 1433935"/>
                <a:gd name="connsiteX853" fmla="*/ 709613 w 1896533"/>
                <a:gd name="connsiteY853" fmla="*/ 135678 h 1433935"/>
                <a:gd name="connsiteX854" fmla="*/ 705803 w 1896533"/>
                <a:gd name="connsiteY854" fmla="*/ 134726 h 1433935"/>
                <a:gd name="connsiteX855" fmla="*/ 702945 w 1896533"/>
                <a:gd name="connsiteY855" fmla="*/ 133773 h 1433935"/>
                <a:gd name="connsiteX856" fmla="*/ 696278 w 1896533"/>
                <a:gd name="connsiteY856" fmla="*/ 132821 h 1433935"/>
                <a:gd name="connsiteX857" fmla="*/ 691515 w 1896533"/>
                <a:gd name="connsiteY857" fmla="*/ 132821 h 1433935"/>
                <a:gd name="connsiteX858" fmla="*/ 687705 w 1896533"/>
                <a:gd name="connsiteY858" fmla="*/ 134726 h 1433935"/>
                <a:gd name="connsiteX859" fmla="*/ 687705 w 1896533"/>
                <a:gd name="connsiteY859" fmla="*/ 137583 h 1433935"/>
                <a:gd name="connsiteX860" fmla="*/ 682943 w 1896533"/>
                <a:gd name="connsiteY860" fmla="*/ 141393 h 1433935"/>
                <a:gd name="connsiteX861" fmla="*/ 681038 w 1896533"/>
                <a:gd name="connsiteY861" fmla="*/ 136631 h 1433935"/>
                <a:gd name="connsiteX862" fmla="*/ 681038 w 1896533"/>
                <a:gd name="connsiteY862" fmla="*/ 134726 h 1433935"/>
                <a:gd name="connsiteX863" fmla="*/ 676275 w 1896533"/>
                <a:gd name="connsiteY863" fmla="*/ 129011 h 1433935"/>
                <a:gd name="connsiteX864" fmla="*/ 672465 w 1896533"/>
                <a:gd name="connsiteY864" fmla="*/ 124248 h 1433935"/>
                <a:gd name="connsiteX865" fmla="*/ 669608 w 1896533"/>
                <a:gd name="connsiteY865" fmla="*/ 122343 h 1433935"/>
                <a:gd name="connsiteX866" fmla="*/ 663893 w 1896533"/>
                <a:gd name="connsiteY866" fmla="*/ 117581 h 1433935"/>
                <a:gd name="connsiteX867" fmla="*/ 660083 w 1896533"/>
                <a:gd name="connsiteY867" fmla="*/ 117581 h 1433935"/>
                <a:gd name="connsiteX868" fmla="*/ 650558 w 1896533"/>
                <a:gd name="connsiteY868" fmla="*/ 114723 h 1433935"/>
                <a:gd name="connsiteX869" fmla="*/ 628650 w 1896533"/>
                <a:gd name="connsiteY869" fmla="*/ 107103 h 1433935"/>
                <a:gd name="connsiteX870" fmla="*/ 618173 w 1896533"/>
                <a:gd name="connsiteY870" fmla="*/ 104246 h 1433935"/>
                <a:gd name="connsiteX871" fmla="*/ 612458 w 1896533"/>
                <a:gd name="connsiteY871" fmla="*/ 108056 h 1433935"/>
                <a:gd name="connsiteX872" fmla="*/ 610553 w 1896533"/>
                <a:gd name="connsiteY872" fmla="*/ 111866 h 1433935"/>
                <a:gd name="connsiteX873" fmla="*/ 613410 w 1896533"/>
                <a:gd name="connsiteY873" fmla="*/ 116628 h 1433935"/>
                <a:gd name="connsiteX874" fmla="*/ 619125 w 1896533"/>
                <a:gd name="connsiteY874" fmla="*/ 123296 h 1433935"/>
                <a:gd name="connsiteX875" fmla="*/ 621030 w 1896533"/>
                <a:gd name="connsiteY875" fmla="*/ 130916 h 1433935"/>
                <a:gd name="connsiteX876" fmla="*/ 621030 w 1896533"/>
                <a:gd name="connsiteY876" fmla="*/ 138536 h 1433935"/>
                <a:gd name="connsiteX877" fmla="*/ 615315 w 1896533"/>
                <a:gd name="connsiteY877" fmla="*/ 142346 h 1433935"/>
                <a:gd name="connsiteX878" fmla="*/ 611505 w 1896533"/>
                <a:gd name="connsiteY878" fmla="*/ 144251 h 1433935"/>
                <a:gd name="connsiteX879" fmla="*/ 606743 w 1896533"/>
                <a:gd name="connsiteY879" fmla="*/ 148061 h 1433935"/>
                <a:gd name="connsiteX880" fmla="*/ 604838 w 1896533"/>
                <a:gd name="connsiteY880" fmla="*/ 154728 h 1433935"/>
                <a:gd name="connsiteX881" fmla="*/ 601028 w 1896533"/>
                <a:gd name="connsiteY881" fmla="*/ 159491 h 1433935"/>
                <a:gd name="connsiteX882" fmla="*/ 598170 w 1896533"/>
                <a:gd name="connsiteY882" fmla="*/ 160443 h 1433935"/>
                <a:gd name="connsiteX883" fmla="*/ 596265 w 1896533"/>
                <a:gd name="connsiteY883" fmla="*/ 157586 h 1433935"/>
                <a:gd name="connsiteX884" fmla="*/ 596265 w 1896533"/>
                <a:gd name="connsiteY884" fmla="*/ 148061 h 1433935"/>
                <a:gd name="connsiteX885" fmla="*/ 601028 w 1896533"/>
                <a:gd name="connsiteY885" fmla="*/ 143298 h 1433935"/>
                <a:gd name="connsiteX886" fmla="*/ 601980 w 1896533"/>
                <a:gd name="connsiteY886" fmla="*/ 128058 h 1433935"/>
                <a:gd name="connsiteX887" fmla="*/ 601980 w 1896533"/>
                <a:gd name="connsiteY887" fmla="*/ 119486 h 1433935"/>
                <a:gd name="connsiteX888" fmla="*/ 598170 w 1896533"/>
                <a:gd name="connsiteY888" fmla="*/ 110913 h 1433935"/>
                <a:gd name="connsiteX889" fmla="*/ 586740 w 1896533"/>
                <a:gd name="connsiteY889" fmla="*/ 106151 h 1433935"/>
                <a:gd name="connsiteX890" fmla="*/ 585788 w 1896533"/>
                <a:gd name="connsiteY890" fmla="*/ 102341 h 1433935"/>
                <a:gd name="connsiteX891" fmla="*/ 572453 w 1896533"/>
                <a:gd name="connsiteY891" fmla="*/ 95673 h 1433935"/>
                <a:gd name="connsiteX892" fmla="*/ 565785 w 1896533"/>
                <a:gd name="connsiteY892" fmla="*/ 92816 h 1433935"/>
                <a:gd name="connsiteX893" fmla="*/ 562928 w 1896533"/>
                <a:gd name="connsiteY893" fmla="*/ 96626 h 1433935"/>
                <a:gd name="connsiteX894" fmla="*/ 556260 w 1896533"/>
                <a:gd name="connsiteY894" fmla="*/ 98531 h 1433935"/>
                <a:gd name="connsiteX895" fmla="*/ 549593 w 1896533"/>
                <a:gd name="connsiteY895" fmla="*/ 100436 h 1433935"/>
                <a:gd name="connsiteX896" fmla="*/ 543878 w 1896533"/>
                <a:gd name="connsiteY896" fmla="*/ 103293 h 1433935"/>
                <a:gd name="connsiteX897" fmla="*/ 538163 w 1896533"/>
                <a:gd name="connsiteY897" fmla="*/ 107103 h 1433935"/>
                <a:gd name="connsiteX898" fmla="*/ 528638 w 1896533"/>
                <a:gd name="connsiteY898" fmla="*/ 108056 h 1433935"/>
                <a:gd name="connsiteX899" fmla="*/ 524828 w 1896533"/>
                <a:gd name="connsiteY899" fmla="*/ 109008 h 1433935"/>
                <a:gd name="connsiteX900" fmla="*/ 521970 w 1896533"/>
                <a:gd name="connsiteY900" fmla="*/ 116628 h 1433935"/>
                <a:gd name="connsiteX901" fmla="*/ 517208 w 1896533"/>
                <a:gd name="connsiteY901" fmla="*/ 117581 h 1433935"/>
                <a:gd name="connsiteX902" fmla="*/ 514350 w 1896533"/>
                <a:gd name="connsiteY902" fmla="*/ 112818 h 1433935"/>
                <a:gd name="connsiteX903" fmla="*/ 511493 w 1896533"/>
                <a:gd name="connsiteY903" fmla="*/ 112818 h 1433935"/>
                <a:gd name="connsiteX904" fmla="*/ 506730 w 1896533"/>
                <a:gd name="connsiteY904" fmla="*/ 114723 h 1433935"/>
                <a:gd name="connsiteX905" fmla="*/ 502920 w 1896533"/>
                <a:gd name="connsiteY905" fmla="*/ 116628 h 1433935"/>
                <a:gd name="connsiteX906" fmla="*/ 497205 w 1896533"/>
                <a:gd name="connsiteY906" fmla="*/ 117581 h 1433935"/>
                <a:gd name="connsiteX907" fmla="*/ 495300 w 1896533"/>
                <a:gd name="connsiteY907" fmla="*/ 113771 h 1433935"/>
                <a:gd name="connsiteX908" fmla="*/ 481965 w 1896533"/>
                <a:gd name="connsiteY908" fmla="*/ 115676 h 1433935"/>
                <a:gd name="connsiteX909" fmla="*/ 480060 w 1896533"/>
                <a:gd name="connsiteY909" fmla="*/ 116628 h 1433935"/>
                <a:gd name="connsiteX910" fmla="*/ 474345 w 1896533"/>
                <a:gd name="connsiteY910" fmla="*/ 117581 h 1433935"/>
                <a:gd name="connsiteX911" fmla="*/ 461963 w 1896533"/>
                <a:gd name="connsiteY911" fmla="*/ 119486 h 1433935"/>
                <a:gd name="connsiteX912" fmla="*/ 455295 w 1896533"/>
                <a:gd name="connsiteY912" fmla="*/ 118533 h 1433935"/>
                <a:gd name="connsiteX913" fmla="*/ 444818 w 1896533"/>
                <a:gd name="connsiteY913" fmla="*/ 119486 h 1433935"/>
                <a:gd name="connsiteX914" fmla="*/ 437198 w 1896533"/>
                <a:gd name="connsiteY914" fmla="*/ 121391 h 1433935"/>
                <a:gd name="connsiteX915" fmla="*/ 429578 w 1896533"/>
                <a:gd name="connsiteY915" fmla="*/ 124248 h 1433935"/>
                <a:gd name="connsiteX916" fmla="*/ 423863 w 1896533"/>
                <a:gd name="connsiteY916" fmla="*/ 128058 h 1433935"/>
                <a:gd name="connsiteX917" fmla="*/ 427673 w 1896533"/>
                <a:gd name="connsiteY917" fmla="*/ 131868 h 1433935"/>
                <a:gd name="connsiteX918" fmla="*/ 432435 w 1896533"/>
                <a:gd name="connsiteY918" fmla="*/ 134726 h 1433935"/>
                <a:gd name="connsiteX919" fmla="*/ 438150 w 1896533"/>
                <a:gd name="connsiteY919" fmla="*/ 137583 h 1433935"/>
                <a:gd name="connsiteX920" fmla="*/ 442913 w 1896533"/>
                <a:gd name="connsiteY920" fmla="*/ 141393 h 1433935"/>
                <a:gd name="connsiteX921" fmla="*/ 446723 w 1896533"/>
                <a:gd name="connsiteY921" fmla="*/ 145203 h 1433935"/>
                <a:gd name="connsiteX922" fmla="*/ 458153 w 1896533"/>
                <a:gd name="connsiteY922" fmla="*/ 152823 h 1433935"/>
                <a:gd name="connsiteX923" fmla="*/ 467678 w 1896533"/>
                <a:gd name="connsiteY923" fmla="*/ 152823 h 1433935"/>
                <a:gd name="connsiteX924" fmla="*/ 474345 w 1896533"/>
                <a:gd name="connsiteY924" fmla="*/ 155681 h 1433935"/>
                <a:gd name="connsiteX925" fmla="*/ 481965 w 1896533"/>
                <a:gd name="connsiteY925" fmla="*/ 157586 h 1433935"/>
                <a:gd name="connsiteX926" fmla="*/ 485775 w 1896533"/>
                <a:gd name="connsiteY926" fmla="*/ 160443 h 1433935"/>
                <a:gd name="connsiteX927" fmla="*/ 491490 w 1896533"/>
                <a:gd name="connsiteY927" fmla="*/ 165206 h 1433935"/>
                <a:gd name="connsiteX928" fmla="*/ 500063 w 1896533"/>
                <a:gd name="connsiteY928" fmla="*/ 169016 h 1433935"/>
                <a:gd name="connsiteX929" fmla="*/ 507683 w 1896533"/>
                <a:gd name="connsiteY929" fmla="*/ 173778 h 1433935"/>
                <a:gd name="connsiteX930" fmla="*/ 504825 w 1896533"/>
                <a:gd name="connsiteY930" fmla="*/ 176636 h 1433935"/>
                <a:gd name="connsiteX931" fmla="*/ 494348 w 1896533"/>
                <a:gd name="connsiteY931" fmla="*/ 172826 h 1433935"/>
                <a:gd name="connsiteX932" fmla="*/ 489585 w 1896533"/>
                <a:gd name="connsiteY932" fmla="*/ 170921 h 1433935"/>
                <a:gd name="connsiteX933" fmla="*/ 486728 w 1896533"/>
                <a:gd name="connsiteY933" fmla="*/ 166158 h 1433935"/>
                <a:gd name="connsiteX934" fmla="*/ 469583 w 1896533"/>
                <a:gd name="connsiteY934" fmla="*/ 159491 h 1433935"/>
                <a:gd name="connsiteX935" fmla="*/ 462915 w 1896533"/>
                <a:gd name="connsiteY935" fmla="*/ 158538 h 1433935"/>
                <a:gd name="connsiteX936" fmla="*/ 454343 w 1896533"/>
                <a:gd name="connsiteY936" fmla="*/ 156633 h 1433935"/>
                <a:gd name="connsiteX937" fmla="*/ 440055 w 1896533"/>
                <a:gd name="connsiteY937" fmla="*/ 149013 h 1433935"/>
                <a:gd name="connsiteX938" fmla="*/ 437198 w 1896533"/>
                <a:gd name="connsiteY938" fmla="*/ 140441 h 1433935"/>
                <a:gd name="connsiteX939" fmla="*/ 433388 w 1896533"/>
                <a:gd name="connsiteY939" fmla="*/ 137583 h 1433935"/>
                <a:gd name="connsiteX940" fmla="*/ 428625 w 1896533"/>
                <a:gd name="connsiteY940" fmla="*/ 135678 h 1433935"/>
                <a:gd name="connsiteX941" fmla="*/ 420053 w 1896533"/>
                <a:gd name="connsiteY941" fmla="*/ 131868 h 1433935"/>
                <a:gd name="connsiteX942" fmla="*/ 410528 w 1896533"/>
                <a:gd name="connsiteY942" fmla="*/ 132821 h 1433935"/>
                <a:gd name="connsiteX943" fmla="*/ 401955 w 1896533"/>
                <a:gd name="connsiteY943" fmla="*/ 132821 h 1433935"/>
                <a:gd name="connsiteX944" fmla="*/ 400050 w 1896533"/>
                <a:gd name="connsiteY944" fmla="*/ 131868 h 1433935"/>
                <a:gd name="connsiteX945" fmla="*/ 392430 w 1896533"/>
                <a:gd name="connsiteY945" fmla="*/ 131868 h 1433935"/>
                <a:gd name="connsiteX946" fmla="*/ 383858 w 1896533"/>
                <a:gd name="connsiteY946" fmla="*/ 135678 h 1433935"/>
                <a:gd name="connsiteX947" fmla="*/ 366713 w 1896533"/>
                <a:gd name="connsiteY947" fmla="*/ 139488 h 1433935"/>
                <a:gd name="connsiteX948" fmla="*/ 359093 w 1896533"/>
                <a:gd name="connsiteY948" fmla="*/ 147108 h 1433935"/>
                <a:gd name="connsiteX949" fmla="*/ 360998 w 1896533"/>
                <a:gd name="connsiteY949" fmla="*/ 156633 h 1433935"/>
                <a:gd name="connsiteX950" fmla="*/ 364808 w 1896533"/>
                <a:gd name="connsiteY950" fmla="*/ 158538 h 1433935"/>
                <a:gd name="connsiteX951" fmla="*/ 370523 w 1896533"/>
                <a:gd name="connsiteY951" fmla="*/ 163301 h 1433935"/>
                <a:gd name="connsiteX952" fmla="*/ 373380 w 1896533"/>
                <a:gd name="connsiteY952" fmla="*/ 166158 h 1433935"/>
                <a:gd name="connsiteX953" fmla="*/ 373380 w 1896533"/>
                <a:gd name="connsiteY953" fmla="*/ 169968 h 1433935"/>
                <a:gd name="connsiteX954" fmla="*/ 367665 w 1896533"/>
                <a:gd name="connsiteY954" fmla="*/ 173778 h 1433935"/>
                <a:gd name="connsiteX955" fmla="*/ 361950 w 1896533"/>
                <a:gd name="connsiteY955" fmla="*/ 178541 h 1433935"/>
                <a:gd name="connsiteX956" fmla="*/ 361950 w 1896533"/>
                <a:gd name="connsiteY956" fmla="*/ 184256 h 1433935"/>
                <a:gd name="connsiteX957" fmla="*/ 366713 w 1896533"/>
                <a:gd name="connsiteY957" fmla="*/ 189971 h 1433935"/>
                <a:gd name="connsiteX958" fmla="*/ 367665 w 1896533"/>
                <a:gd name="connsiteY958" fmla="*/ 194733 h 1433935"/>
                <a:gd name="connsiteX959" fmla="*/ 363855 w 1896533"/>
                <a:gd name="connsiteY959" fmla="*/ 196638 h 1433935"/>
                <a:gd name="connsiteX960" fmla="*/ 361950 w 1896533"/>
                <a:gd name="connsiteY960" fmla="*/ 196638 h 1433935"/>
                <a:gd name="connsiteX961" fmla="*/ 352425 w 1896533"/>
                <a:gd name="connsiteY961" fmla="*/ 196638 h 1433935"/>
                <a:gd name="connsiteX962" fmla="*/ 346710 w 1896533"/>
                <a:gd name="connsiteY962" fmla="*/ 194733 h 1433935"/>
                <a:gd name="connsiteX963" fmla="*/ 342900 w 1896533"/>
                <a:gd name="connsiteY963" fmla="*/ 190923 h 1433935"/>
                <a:gd name="connsiteX964" fmla="*/ 339090 w 1896533"/>
                <a:gd name="connsiteY964" fmla="*/ 189018 h 1433935"/>
                <a:gd name="connsiteX965" fmla="*/ 329565 w 1896533"/>
                <a:gd name="connsiteY965" fmla="*/ 186161 h 1433935"/>
                <a:gd name="connsiteX966" fmla="*/ 318135 w 1896533"/>
                <a:gd name="connsiteY966" fmla="*/ 186161 h 1433935"/>
                <a:gd name="connsiteX967" fmla="*/ 308610 w 1896533"/>
                <a:gd name="connsiteY967" fmla="*/ 186161 h 1433935"/>
                <a:gd name="connsiteX968" fmla="*/ 300990 w 1896533"/>
                <a:gd name="connsiteY968" fmla="*/ 188066 h 1433935"/>
                <a:gd name="connsiteX969" fmla="*/ 297180 w 1896533"/>
                <a:gd name="connsiteY969" fmla="*/ 192828 h 1433935"/>
                <a:gd name="connsiteX970" fmla="*/ 299085 w 1896533"/>
                <a:gd name="connsiteY970" fmla="*/ 198543 h 1433935"/>
                <a:gd name="connsiteX971" fmla="*/ 302895 w 1896533"/>
                <a:gd name="connsiteY971" fmla="*/ 207116 h 1433935"/>
                <a:gd name="connsiteX972" fmla="*/ 301943 w 1896533"/>
                <a:gd name="connsiteY972" fmla="*/ 209973 h 1433935"/>
                <a:gd name="connsiteX973" fmla="*/ 300038 w 1896533"/>
                <a:gd name="connsiteY973" fmla="*/ 207116 h 1433935"/>
                <a:gd name="connsiteX974" fmla="*/ 297180 w 1896533"/>
                <a:gd name="connsiteY974" fmla="*/ 202353 h 1433935"/>
                <a:gd name="connsiteX975" fmla="*/ 296228 w 1896533"/>
                <a:gd name="connsiteY975" fmla="*/ 201401 h 1433935"/>
                <a:gd name="connsiteX976" fmla="*/ 293370 w 1896533"/>
                <a:gd name="connsiteY976" fmla="*/ 200448 h 1433935"/>
                <a:gd name="connsiteX977" fmla="*/ 281940 w 1896533"/>
                <a:gd name="connsiteY977" fmla="*/ 193781 h 1433935"/>
                <a:gd name="connsiteX978" fmla="*/ 278130 w 1896533"/>
                <a:gd name="connsiteY978" fmla="*/ 193781 h 1433935"/>
                <a:gd name="connsiteX979" fmla="*/ 268605 w 1896533"/>
                <a:gd name="connsiteY979" fmla="*/ 193781 h 1433935"/>
                <a:gd name="connsiteX980" fmla="*/ 265748 w 1896533"/>
                <a:gd name="connsiteY980" fmla="*/ 195686 h 1433935"/>
                <a:gd name="connsiteX981" fmla="*/ 260033 w 1896533"/>
                <a:gd name="connsiteY981" fmla="*/ 197591 h 1433935"/>
                <a:gd name="connsiteX982" fmla="*/ 247650 w 1896533"/>
                <a:gd name="connsiteY982" fmla="*/ 205211 h 1433935"/>
                <a:gd name="connsiteX983" fmla="*/ 246698 w 1896533"/>
                <a:gd name="connsiteY983" fmla="*/ 208068 h 1433935"/>
                <a:gd name="connsiteX984" fmla="*/ 246698 w 1896533"/>
                <a:gd name="connsiteY984" fmla="*/ 209973 h 1433935"/>
                <a:gd name="connsiteX985" fmla="*/ 240030 w 1896533"/>
                <a:gd name="connsiteY985" fmla="*/ 211878 h 1433935"/>
                <a:gd name="connsiteX986" fmla="*/ 235268 w 1896533"/>
                <a:gd name="connsiteY986" fmla="*/ 212831 h 1433935"/>
                <a:gd name="connsiteX987" fmla="*/ 232410 w 1896533"/>
                <a:gd name="connsiteY987" fmla="*/ 213783 h 1433935"/>
                <a:gd name="connsiteX988" fmla="*/ 232410 w 1896533"/>
                <a:gd name="connsiteY988" fmla="*/ 215688 h 1433935"/>
                <a:gd name="connsiteX989" fmla="*/ 230505 w 1896533"/>
                <a:gd name="connsiteY989" fmla="*/ 221403 h 1433935"/>
                <a:gd name="connsiteX990" fmla="*/ 225743 w 1896533"/>
                <a:gd name="connsiteY990" fmla="*/ 223308 h 1433935"/>
                <a:gd name="connsiteX991" fmla="*/ 220980 w 1896533"/>
                <a:gd name="connsiteY991" fmla="*/ 225213 h 1433935"/>
                <a:gd name="connsiteX992" fmla="*/ 217170 w 1896533"/>
                <a:gd name="connsiteY992" fmla="*/ 225213 h 1433935"/>
                <a:gd name="connsiteX993" fmla="*/ 214313 w 1896533"/>
                <a:gd name="connsiteY993" fmla="*/ 225213 h 1433935"/>
                <a:gd name="connsiteX994" fmla="*/ 208598 w 1896533"/>
                <a:gd name="connsiteY994" fmla="*/ 227118 h 1433935"/>
                <a:gd name="connsiteX995" fmla="*/ 204788 w 1896533"/>
                <a:gd name="connsiteY995" fmla="*/ 229023 h 1433935"/>
                <a:gd name="connsiteX996" fmla="*/ 194310 w 1896533"/>
                <a:gd name="connsiteY996" fmla="*/ 232833 h 1433935"/>
                <a:gd name="connsiteX997" fmla="*/ 188595 w 1896533"/>
                <a:gd name="connsiteY997" fmla="*/ 236643 h 1433935"/>
                <a:gd name="connsiteX998" fmla="*/ 184785 w 1896533"/>
                <a:gd name="connsiteY998" fmla="*/ 240453 h 1433935"/>
                <a:gd name="connsiteX999" fmla="*/ 175260 w 1896533"/>
                <a:gd name="connsiteY999" fmla="*/ 246168 h 1433935"/>
                <a:gd name="connsiteX1000" fmla="*/ 170498 w 1896533"/>
                <a:gd name="connsiteY1000" fmla="*/ 249978 h 1433935"/>
                <a:gd name="connsiteX1001" fmla="*/ 168593 w 1896533"/>
                <a:gd name="connsiteY1001" fmla="*/ 253788 h 1433935"/>
                <a:gd name="connsiteX1002" fmla="*/ 167640 w 1896533"/>
                <a:gd name="connsiteY1002" fmla="*/ 260456 h 1433935"/>
                <a:gd name="connsiteX1003" fmla="*/ 171450 w 1896533"/>
                <a:gd name="connsiteY1003" fmla="*/ 263313 h 1433935"/>
                <a:gd name="connsiteX1004" fmla="*/ 176213 w 1896533"/>
                <a:gd name="connsiteY1004" fmla="*/ 265218 h 1433935"/>
                <a:gd name="connsiteX1005" fmla="*/ 181928 w 1896533"/>
                <a:gd name="connsiteY1005" fmla="*/ 266171 h 1433935"/>
                <a:gd name="connsiteX1006" fmla="*/ 187643 w 1896533"/>
                <a:gd name="connsiteY1006" fmla="*/ 265218 h 1433935"/>
                <a:gd name="connsiteX1007" fmla="*/ 191453 w 1896533"/>
                <a:gd name="connsiteY1007" fmla="*/ 265218 h 1433935"/>
                <a:gd name="connsiteX1008" fmla="*/ 199073 w 1896533"/>
                <a:gd name="connsiteY1008" fmla="*/ 265218 h 1433935"/>
                <a:gd name="connsiteX1009" fmla="*/ 205740 w 1896533"/>
                <a:gd name="connsiteY1009" fmla="*/ 267123 h 1433935"/>
                <a:gd name="connsiteX1010" fmla="*/ 211455 w 1896533"/>
                <a:gd name="connsiteY1010" fmla="*/ 270933 h 1433935"/>
                <a:gd name="connsiteX1011" fmla="*/ 216218 w 1896533"/>
                <a:gd name="connsiteY1011" fmla="*/ 271886 h 1433935"/>
                <a:gd name="connsiteX1012" fmla="*/ 221933 w 1896533"/>
                <a:gd name="connsiteY1012" fmla="*/ 269981 h 1433935"/>
                <a:gd name="connsiteX1013" fmla="*/ 225743 w 1896533"/>
                <a:gd name="connsiteY1013" fmla="*/ 268076 h 1433935"/>
                <a:gd name="connsiteX1014" fmla="*/ 229553 w 1896533"/>
                <a:gd name="connsiteY1014" fmla="*/ 267123 h 1433935"/>
                <a:gd name="connsiteX1015" fmla="*/ 235268 w 1896533"/>
                <a:gd name="connsiteY1015" fmla="*/ 266171 h 1433935"/>
                <a:gd name="connsiteX1016" fmla="*/ 239078 w 1896533"/>
                <a:gd name="connsiteY1016" fmla="*/ 267123 h 1433935"/>
                <a:gd name="connsiteX1017" fmla="*/ 246698 w 1896533"/>
                <a:gd name="connsiteY1017" fmla="*/ 268076 h 1433935"/>
                <a:gd name="connsiteX1018" fmla="*/ 251460 w 1896533"/>
                <a:gd name="connsiteY1018" fmla="*/ 268076 h 1433935"/>
                <a:gd name="connsiteX1019" fmla="*/ 256223 w 1896533"/>
                <a:gd name="connsiteY1019" fmla="*/ 266171 h 1433935"/>
                <a:gd name="connsiteX1020" fmla="*/ 260985 w 1896533"/>
                <a:gd name="connsiteY1020" fmla="*/ 263313 h 1433935"/>
                <a:gd name="connsiteX1021" fmla="*/ 264795 w 1896533"/>
                <a:gd name="connsiteY1021" fmla="*/ 261408 h 1433935"/>
                <a:gd name="connsiteX1022" fmla="*/ 267653 w 1896533"/>
                <a:gd name="connsiteY1022" fmla="*/ 260456 h 1433935"/>
                <a:gd name="connsiteX1023" fmla="*/ 269558 w 1896533"/>
                <a:gd name="connsiteY1023" fmla="*/ 260456 h 1433935"/>
                <a:gd name="connsiteX1024" fmla="*/ 272415 w 1896533"/>
                <a:gd name="connsiteY1024" fmla="*/ 261408 h 1433935"/>
                <a:gd name="connsiteX1025" fmla="*/ 269558 w 1896533"/>
                <a:gd name="connsiteY1025" fmla="*/ 264266 h 1433935"/>
                <a:gd name="connsiteX1026" fmla="*/ 264795 w 1896533"/>
                <a:gd name="connsiteY1026" fmla="*/ 266171 h 1433935"/>
                <a:gd name="connsiteX1027" fmla="*/ 255270 w 1896533"/>
                <a:gd name="connsiteY1027" fmla="*/ 269028 h 1433935"/>
                <a:gd name="connsiteX1028" fmla="*/ 251460 w 1896533"/>
                <a:gd name="connsiteY1028" fmla="*/ 269981 h 1433935"/>
                <a:gd name="connsiteX1029" fmla="*/ 245745 w 1896533"/>
                <a:gd name="connsiteY1029" fmla="*/ 271886 h 1433935"/>
                <a:gd name="connsiteX1030" fmla="*/ 241935 w 1896533"/>
                <a:gd name="connsiteY1030" fmla="*/ 276648 h 1433935"/>
                <a:gd name="connsiteX1031" fmla="*/ 240030 w 1896533"/>
                <a:gd name="connsiteY1031" fmla="*/ 282363 h 1433935"/>
                <a:gd name="connsiteX1032" fmla="*/ 241935 w 1896533"/>
                <a:gd name="connsiteY1032" fmla="*/ 288078 h 1433935"/>
                <a:gd name="connsiteX1033" fmla="*/ 241935 w 1896533"/>
                <a:gd name="connsiteY1033" fmla="*/ 293793 h 1433935"/>
                <a:gd name="connsiteX1034" fmla="*/ 242888 w 1896533"/>
                <a:gd name="connsiteY1034" fmla="*/ 298556 h 1433935"/>
                <a:gd name="connsiteX1035" fmla="*/ 244793 w 1896533"/>
                <a:gd name="connsiteY1035" fmla="*/ 303318 h 1433935"/>
                <a:gd name="connsiteX1036" fmla="*/ 242888 w 1896533"/>
                <a:gd name="connsiteY1036" fmla="*/ 306176 h 1433935"/>
                <a:gd name="connsiteX1037" fmla="*/ 242888 w 1896533"/>
                <a:gd name="connsiteY1037" fmla="*/ 308081 h 1433935"/>
                <a:gd name="connsiteX1038" fmla="*/ 238125 w 1896533"/>
                <a:gd name="connsiteY1038" fmla="*/ 309033 h 1433935"/>
                <a:gd name="connsiteX1039" fmla="*/ 236220 w 1896533"/>
                <a:gd name="connsiteY1039" fmla="*/ 309986 h 1433935"/>
                <a:gd name="connsiteX1040" fmla="*/ 233363 w 1896533"/>
                <a:gd name="connsiteY1040" fmla="*/ 312843 h 1433935"/>
                <a:gd name="connsiteX1041" fmla="*/ 230505 w 1896533"/>
                <a:gd name="connsiteY1041" fmla="*/ 316653 h 1433935"/>
                <a:gd name="connsiteX1042" fmla="*/ 226695 w 1896533"/>
                <a:gd name="connsiteY1042" fmla="*/ 320463 h 1433935"/>
                <a:gd name="connsiteX1043" fmla="*/ 222885 w 1896533"/>
                <a:gd name="connsiteY1043" fmla="*/ 324273 h 1433935"/>
                <a:gd name="connsiteX1044" fmla="*/ 214313 w 1896533"/>
                <a:gd name="connsiteY1044" fmla="*/ 327131 h 1433935"/>
                <a:gd name="connsiteX1045" fmla="*/ 209550 w 1896533"/>
                <a:gd name="connsiteY1045" fmla="*/ 328083 h 1433935"/>
                <a:gd name="connsiteX1046" fmla="*/ 206693 w 1896533"/>
                <a:gd name="connsiteY1046" fmla="*/ 329036 h 1433935"/>
                <a:gd name="connsiteX1047" fmla="*/ 203835 w 1896533"/>
                <a:gd name="connsiteY1047" fmla="*/ 329036 h 1433935"/>
                <a:gd name="connsiteX1048" fmla="*/ 199073 w 1896533"/>
                <a:gd name="connsiteY1048" fmla="*/ 330941 h 1433935"/>
                <a:gd name="connsiteX1049" fmla="*/ 195263 w 1896533"/>
                <a:gd name="connsiteY1049" fmla="*/ 331893 h 1433935"/>
                <a:gd name="connsiteX1050" fmla="*/ 193358 w 1896533"/>
                <a:gd name="connsiteY1050" fmla="*/ 331893 h 1433935"/>
                <a:gd name="connsiteX1051" fmla="*/ 188595 w 1896533"/>
                <a:gd name="connsiteY1051" fmla="*/ 331893 h 1433935"/>
                <a:gd name="connsiteX1052" fmla="*/ 182880 w 1896533"/>
                <a:gd name="connsiteY1052" fmla="*/ 330941 h 1433935"/>
                <a:gd name="connsiteX1053" fmla="*/ 177165 w 1896533"/>
                <a:gd name="connsiteY1053" fmla="*/ 332846 h 1433935"/>
                <a:gd name="connsiteX1054" fmla="*/ 169545 w 1896533"/>
                <a:gd name="connsiteY1054" fmla="*/ 334751 h 1433935"/>
                <a:gd name="connsiteX1055" fmla="*/ 165735 w 1896533"/>
                <a:gd name="connsiteY1055" fmla="*/ 337608 h 1433935"/>
                <a:gd name="connsiteX1056" fmla="*/ 159068 w 1896533"/>
                <a:gd name="connsiteY1056" fmla="*/ 340466 h 1433935"/>
                <a:gd name="connsiteX1057" fmla="*/ 152400 w 1896533"/>
                <a:gd name="connsiteY1057" fmla="*/ 344276 h 1433935"/>
                <a:gd name="connsiteX1058" fmla="*/ 149543 w 1896533"/>
                <a:gd name="connsiteY1058" fmla="*/ 345228 h 1433935"/>
                <a:gd name="connsiteX1059" fmla="*/ 144780 w 1896533"/>
                <a:gd name="connsiteY1059" fmla="*/ 340466 h 1433935"/>
                <a:gd name="connsiteX1060" fmla="*/ 134303 w 1896533"/>
                <a:gd name="connsiteY1060" fmla="*/ 341418 h 1433935"/>
                <a:gd name="connsiteX1061" fmla="*/ 124778 w 1896533"/>
                <a:gd name="connsiteY1061" fmla="*/ 344276 h 1433935"/>
                <a:gd name="connsiteX1062" fmla="*/ 121920 w 1896533"/>
                <a:gd name="connsiteY1062" fmla="*/ 346181 h 1433935"/>
                <a:gd name="connsiteX1063" fmla="*/ 120968 w 1896533"/>
                <a:gd name="connsiteY1063" fmla="*/ 351896 h 1433935"/>
                <a:gd name="connsiteX1064" fmla="*/ 119063 w 1896533"/>
                <a:gd name="connsiteY1064" fmla="*/ 355706 h 1433935"/>
                <a:gd name="connsiteX1065" fmla="*/ 111443 w 1896533"/>
                <a:gd name="connsiteY1065" fmla="*/ 360468 h 1433935"/>
                <a:gd name="connsiteX1066" fmla="*/ 94298 w 1896533"/>
                <a:gd name="connsiteY1066" fmla="*/ 365231 h 1433935"/>
                <a:gd name="connsiteX1067" fmla="*/ 86678 w 1896533"/>
                <a:gd name="connsiteY1067" fmla="*/ 364278 h 1433935"/>
                <a:gd name="connsiteX1068" fmla="*/ 81915 w 1896533"/>
                <a:gd name="connsiteY1068" fmla="*/ 364278 h 1433935"/>
                <a:gd name="connsiteX1069" fmla="*/ 76200 w 1896533"/>
                <a:gd name="connsiteY1069" fmla="*/ 364278 h 1433935"/>
                <a:gd name="connsiteX1070" fmla="*/ 69533 w 1896533"/>
                <a:gd name="connsiteY1070" fmla="*/ 366183 h 1433935"/>
                <a:gd name="connsiteX1071" fmla="*/ 65723 w 1896533"/>
                <a:gd name="connsiteY1071" fmla="*/ 369041 h 1433935"/>
                <a:gd name="connsiteX1072" fmla="*/ 59055 w 1896533"/>
                <a:gd name="connsiteY1072" fmla="*/ 372851 h 1433935"/>
                <a:gd name="connsiteX1073" fmla="*/ 51435 w 1896533"/>
                <a:gd name="connsiteY1073" fmla="*/ 373803 h 1433935"/>
                <a:gd name="connsiteX1074" fmla="*/ 38100 w 1896533"/>
                <a:gd name="connsiteY1074" fmla="*/ 372851 h 1433935"/>
                <a:gd name="connsiteX1075" fmla="*/ 33338 w 1896533"/>
                <a:gd name="connsiteY1075" fmla="*/ 374756 h 1433935"/>
                <a:gd name="connsiteX1076" fmla="*/ 31433 w 1896533"/>
                <a:gd name="connsiteY1076" fmla="*/ 376661 h 1433935"/>
                <a:gd name="connsiteX1077" fmla="*/ 30480 w 1896533"/>
                <a:gd name="connsiteY1077" fmla="*/ 378566 h 1433935"/>
                <a:gd name="connsiteX1078" fmla="*/ 28575 w 1896533"/>
                <a:gd name="connsiteY1078" fmla="*/ 381423 h 1433935"/>
                <a:gd name="connsiteX1079" fmla="*/ 22860 w 1896533"/>
                <a:gd name="connsiteY1079" fmla="*/ 384281 h 1433935"/>
                <a:gd name="connsiteX1080" fmla="*/ 16193 w 1896533"/>
                <a:gd name="connsiteY1080" fmla="*/ 381423 h 1433935"/>
                <a:gd name="connsiteX1081" fmla="*/ 13335 w 1896533"/>
                <a:gd name="connsiteY1081" fmla="*/ 380471 h 1433935"/>
                <a:gd name="connsiteX1082" fmla="*/ 9525 w 1896533"/>
                <a:gd name="connsiteY1082" fmla="*/ 383328 h 1433935"/>
                <a:gd name="connsiteX1083" fmla="*/ 6668 w 1896533"/>
                <a:gd name="connsiteY1083" fmla="*/ 387138 h 1433935"/>
                <a:gd name="connsiteX1084" fmla="*/ 5715 w 1896533"/>
                <a:gd name="connsiteY1084" fmla="*/ 393806 h 1433935"/>
                <a:gd name="connsiteX1085" fmla="*/ 1905 w 1896533"/>
                <a:gd name="connsiteY1085" fmla="*/ 397616 h 1433935"/>
                <a:gd name="connsiteX1086" fmla="*/ 0 w 1896533"/>
                <a:gd name="connsiteY1086" fmla="*/ 399521 h 1433935"/>
                <a:gd name="connsiteX1087" fmla="*/ 0 w 1896533"/>
                <a:gd name="connsiteY1087" fmla="*/ 403331 h 1433935"/>
                <a:gd name="connsiteX1088" fmla="*/ 8573 w 1896533"/>
                <a:gd name="connsiteY1088" fmla="*/ 408093 h 1433935"/>
                <a:gd name="connsiteX1089" fmla="*/ 12383 w 1896533"/>
                <a:gd name="connsiteY1089" fmla="*/ 411903 h 1433935"/>
                <a:gd name="connsiteX1090" fmla="*/ 18098 w 1896533"/>
                <a:gd name="connsiteY1090" fmla="*/ 414761 h 1433935"/>
                <a:gd name="connsiteX1091" fmla="*/ 19050 w 1896533"/>
                <a:gd name="connsiteY1091" fmla="*/ 417618 h 1433935"/>
                <a:gd name="connsiteX1092" fmla="*/ 25718 w 1896533"/>
                <a:gd name="connsiteY1092" fmla="*/ 419523 h 1433935"/>
                <a:gd name="connsiteX1093" fmla="*/ 32385 w 1896533"/>
                <a:gd name="connsiteY1093" fmla="*/ 421428 h 1433935"/>
                <a:gd name="connsiteX1094" fmla="*/ 37148 w 1896533"/>
                <a:gd name="connsiteY1094" fmla="*/ 423333 h 1433935"/>
                <a:gd name="connsiteX1095" fmla="*/ 48578 w 1896533"/>
                <a:gd name="connsiteY1095" fmla="*/ 424286 h 1433935"/>
                <a:gd name="connsiteX1096" fmla="*/ 56198 w 1896533"/>
                <a:gd name="connsiteY1096" fmla="*/ 425238 h 1433935"/>
                <a:gd name="connsiteX1097" fmla="*/ 60960 w 1896533"/>
                <a:gd name="connsiteY1097" fmla="*/ 426191 h 1433935"/>
                <a:gd name="connsiteX1098" fmla="*/ 63818 w 1896533"/>
                <a:gd name="connsiteY1098" fmla="*/ 428096 h 1433935"/>
                <a:gd name="connsiteX1099" fmla="*/ 67628 w 1896533"/>
                <a:gd name="connsiteY1099" fmla="*/ 430953 h 1433935"/>
                <a:gd name="connsiteX1100" fmla="*/ 73343 w 1896533"/>
                <a:gd name="connsiteY1100" fmla="*/ 433811 h 1433935"/>
                <a:gd name="connsiteX1101" fmla="*/ 81915 w 1896533"/>
                <a:gd name="connsiteY1101" fmla="*/ 434763 h 1433935"/>
                <a:gd name="connsiteX1102" fmla="*/ 88583 w 1896533"/>
                <a:gd name="connsiteY1102" fmla="*/ 434763 h 1433935"/>
                <a:gd name="connsiteX1103" fmla="*/ 93345 w 1896533"/>
                <a:gd name="connsiteY1103" fmla="*/ 432858 h 1433935"/>
                <a:gd name="connsiteX1104" fmla="*/ 98108 w 1896533"/>
                <a:gd name="connsiteY1104" fmla="*/ 438573 h 1433935"/>
                <a:gd name="connsiteX1105" fmla="*/ 103823 w 1896533"/>
                <a:gd name="connsiteY1105" fmla="*/ 440478 h 1433935"/>
                <a:gd name="connsiteX1106" fmla="*/ 103823 w 1896533"/>
                <a:gd name="connsiteY1106" fmla="*/ 444288 h 1433935"/>
                <a:gd name="connsiteX1107" fmla="*/ 104775 w 1896533"/>
                <a:gd name="connsiteY1107" fmla="*/ 448098 h 1433935"/>
                <a:gd name="connsiteX1108" fmla="*/ 111443 w 1896533"/>
                <a:gd name="connsiteY1108" fmla="*/ 449051 h 1433935"/>
                <a:gd name="connsiteX1109" fmla="*/ 117158 w 1896533"/>
                <a:gd name="connsiteY1109" fmla="*/ 450003 h 1433935"/>
                <a:gd name="connsiteX1110" fmla="*/ 124778 w 1896533"/>
                <a:gd name="connsiteY1110" fmla="*/ 445241 h 1433935"/>
                <a:gd name="connsiteX1111" fmla="*/ 128588 w 1896533"/>
                <a:gd name="connsiteY1111" fmla="*/ 442383 h 1433935"/>
                <a:gd name="connsiteX1112" fmla="*/ 135255 w 1896533"/>
                <a:gd name="connsiteY1112" fmla="*/ 441431 h 1433935"/>
                <a:gd name="connsiteX1113" fmla="*/ 139065 w 1896533"/>
                <a:gd name="connsiteY1113" fmla="*/ 445241 h 1433935"/>
                <a:gd name="connsiteX1114" fmla="*/ 140970 w 1896533"/>
                <a:gd name="connsiteY1114" fmla="*/ 447146 h 1433935"/>
                <a:gd name="connsiteX1115" fmla="*/ 154305 w 1896533"/>
                <a:gd name="connsiteY1115" fmla="*/ 446193 h 1433935"/>
                <a:gd name="connsiteX1116" fmla="*/ 161925 w 1896533"/>
                <a:gd name="connsiteY1116" fmla="*/ 446193 h 1433935"/>
                <a:gd name="connsiteX1117" fmla="*/ 167640 w 1896533"/>
                <a:gd name="connsiteY1117" fmla="*/ 447146 h 1433935"/>
                <a:gd name="connsiteX1118" fmla="*/ 175260 w 1896533"/>
                <a:gd name="connsiteY1118" fmla="*/ 444288 h 1433935"/>
                <a:gd name="connsiteX1119" fmla="*/ 179070 w 1896533"/>
                <a:gd name="connsiteY1119" fmla="*/ 441431 h 1433935"/>
                <a:gd name="connsiteX1120" fmla="*/ 185738 w 1896533"/>
                <a:gd name="connsiteY1120" fmla="*/ 435716 h 1433935"/>
                <a:gd name="connsiteX1121" fmla="*/ 191453 w 1896533"/>
                <a:gd name="connsiteY1121" fmla="*/ 434763 h 1433935"/>
                <a:gd name="connsiteX1122" fmla="*/ 197168 w 1896533"/>
                <a:gd name="connsiteY1122" fmla="*/ 437621 h 1433935"/>
                <a:gd name="connsiteX1123" fmla="*/ 203835 w 1896533"/>
                <a:gd name="connsiteY1123" fmla="*/ 440478 h 1433935"/>
                <a:gd name="connsiteX1124" fmla="*/ 209550 w 1896533"/>
                <a:gd name="connsiteY1124" fmla="*/ 444288 h 1433935"/>
                <a:gd name="connsiteX1125" fmla="*/ 214313 w 1896533"/>
                <a:gd name="connsiteY1125" fmla="*/ 450003 h 1433935"/>
                <a:gd name="connsiteX1126" fmla="*/ 207645 w 1896533"/>
                <a:gd name="connsiteY1126" fmla="*/ 453813 h 1433935"/>
                <a:gd name="connsiteX1127" fmla="*/ 203835 w 1896533"/>
                <a:gd name="connsiteY1127" fmla="*/ 456671 h 1433935"/>
                <a:gd name="connsiteX1128" fmla="*/ 201930 w 1896533"/>
                <a:gd name="connsiteY1128" fmla="*/ 457623 h 1433935"/>
                <a:gd name="connsiteX1129" fmla="*/ 197168 w 1896533"/>
                <a:gd name="connsiteY1129" fmla="*/ 459528 h 1433935"/>
                <a:gd name="connsiteX1130" fmla="*/ 194310 w 1896533"/>
                <a:gd name="connsiteY1130" fmla="*/ 459528 h 1433935"/>
                <a:gd name="connsiteX1131" fmla="*/ 189548 w 1896533"/>
                <a:gd name="connsiteY1131" fmla="*/ 458576 h 1433935"/>
                <a:gd name="connsiteX1132" fmla="*/ 186690 w 1896533"/>
                <a:gd name="connsiteY1132" fmla="*/ 457623 h 1433935"/>
                <a:gd name="connsiteX1133" fmla="*/ 180023 w 1896533"/>
                <a:gd name="connsiteY1133" fmla="*/ 457623 h 1433935"/>
                <a:gd name="connsiteX1134" fmla="*/ 174308 w 1896533"/>
                <a:gd name="connsiteY1134" fmla="*/ 459528 h 1433935"/>
                <a:gd name="connsiteX1135" fmla="*/ 139065 w 1896533"/>
                <a:gd name="connsiteY1135" fmla="*/ 457623 h 1433935"/>
                <a:gd name="connsiteX1136" fmla="*/ 134303 w 1896533"/>
                <a:gd name="connsiteY1136" fmla="*/ 458576 h 1433935"/>
                <a:gd name="connsiteX1137" fmla="*/ 131445 w 1896533"/>
                <a:gd name="connsiteY1137" fmla="*/ 459528 h 1433935"/>
                <a:gd name="connsiteX1138" fmla="*/ 128588 w 1896533"/>
                <a:gd name="connsiteY1138" fmla="*/ 461433 h 1433935"/>
                <a:gd name="connsiteX1139" fmla="*/ 125730 w 1896533"/>
                <a:gd name="connsiteY1139" fmla="*/ 463338 h 1433935"/>
                <a:gd name="connsiteX1140" fmla="*/ 117158 w 1896533"/>
                <a:gd name="connsiteY1140" fmla="*/ 466196 h 1433935"/>
                <a:gd name="connsiteX1141" fmla="*/ 98108 w 1896533"/>
                <a:gd name="connsiteY1141" fmla="*/ 467148 h 1433935"/>
                <a:gd name="connsiteX1142" fmla="*/ 88583 w 1896533"/>
                <a:gd name="connsiteY1142" fmla="*/ 467148 h 1433935"/>
                <a:gd name="connsiteX1143" fmla="*/ 83820 w 1896533"/>
                <a:gd name="connsiteY1143" fmla="*/ 468101 h 1433935"/>
                <a:gd name="connsiteX1144" fmla="*/ 80010 w 1896533"/>
                <a:gd name="connsiteY1144" fmla="*/ 468101 h 1433935"/>
                <a:gd name="connsiteX1145" fmla="*/ 72390 w 1896533"/>
                <a:gd name="connsiteY1145" fmla="*/ 468101 h 1433935"/>
                <a:gd name="connsiteX1146" fmla="*/ 65723 w 1896533"/>
                <a:gd name="connsiteY1146" fmla="*/ 468101 h 1433935"/>
                <a:gd name="connsiteX1147" fmla="*/ 61913 w 1896533"/>
                <a:gd name="connsiteY1147" fmla="*/ 470006 h 1433935"/>
                <a:gd name="connsiteX1148" fmla="*/ 56198 w 1896533"/>
                <a:gd name="connsiteY1148" fmla="*/ 473816 h 1433935"/>
                <a:gd name="connsiteX1149" fmla="*/ 55245 w 1896533"/>
                <a:gd name="connsiteY1149" fmla="*/ 478578 h 1433935"/>
                <a:gd name="connsiteX1150" fmla="*/ 59055 w 1896533"/>
                <a:gd name="connsiteY1150" fmla="*/ 481436 h 1433935"/>
                <a:gd name="connsiteX1151" fmla="*/ 62865 w 1896533"/>
                <a:gd name="connsiteY1151" fmla="*/ 483341 h 1433935"/>
                <a:gd name="connsiteX1152" fmla="*/ 67628 w 1896533"/>
                <a:gd name="connsiteY1152" fmla="*/ 486198 h 1433935"/>
                <a:gd name="connsiteX1153" fmla="*/ 69533 w 1896533"/>
                <a:gd name="connsiteY1153" fmla="*/ 489056 h 1433935"/>
                <a:gd name="connsiteX1154" fmla="*/ 72390 w 1896533"/>
                <a:gd name="connsiteY1154" fmla="*/ 490961 h 1433935"/>
                <a:gd name="connsiteX1155" fmla="*/ 77153 w 1896533"/>
                <a:gd name="connsiteY1155" fmla="*/ 490961 h 1433935"/>
                <a:gd name="connsiteX1156" fmla="*/ 81915 w 1896533"/>
                <a:gd name="connsiteY1156" fmla="*/ 490961 h 1433935"/>
                <a:gd name="connsiteX1157" fmla="*/ 86678 w 1896533"/>
                <a:gd name="connsiteY1157" fmla="*/ 490008 h 1433935"/>
                <a:gd name="connsiteX1158" fmla="*/ 90488 w 1896533"/>
                <a:gd name="connsiteY1158" fmla="*/ 488103 h 1433935"/>
                <a:gd name="connsiteX1159" fmla="*/ 98108 w 1896533"/>
                <a:gd name="connsiteY1159" fmla="*/ 485246 h 1433935"/>
                <a:gd name="connsiteX1160" fmla="*/ 99060 w 1896533"/>
                <a:gd name="connsiteY1160" fmla="*/ 488103 h 1433935"/>
                <a:gd name="connsiteX1161" fmla="*/ 95250 w 1896533"/>
                <a:gd name="connsiteY1161" fmla="*/ 490961 h 1433935"/>
                <a:gd name="connsiteX1162" fmla="*/ 95250 w 1896533"/>
                <a:gd name="connsiteY1162" fmla="*/ 495723 h 1433935"/>
                <a:gd name="connsiteX1163" fmla="*/ 99060 w 1896533"/>
                <a:gd name="connsiteY1163" fmla="*/ 499533 h 1433935"/>
                <a:gd name="connsiteX1164" fmla="*/ 101918 w 1896533"/>
                <a:gd name="connsiteY1164" fmla="*/ 502391 h 1433935"/>
                <a:gd name="connsiteX1165" fmla="*/ 107633 w 1896533"/>
                <a:gd name="connsiteY1165" fmla="*/ 502391 h 1433935"/>
                <a:gd name="connsiteX1166" fmla="*/ 112395 w 1896533"/>
                <a:gd name="connsiteY1166" fmla="*/ 502391 h 1433935"/>
                <a:gd name="connsiteX1167" fmla="*/ 118110 w 1896533"/>
                <a:gd name="connsiteY1167" fmla="*/ 502391 h 1433935"/>
                <a:gd name="connsiteX1168" fmla="*/ 122873 w 1896533"/>
                <a:gd name="connsiteY1168" fmla="*/ 503343 h 1433935"/>
                <a:gd name="connsiteX1169" fmla="*/ 128588 w 1896533"/>
                <a:gd name="connsiteY1169" fmla="*/ 503343 h 1433935"/>
                <a:gd name="connsiteX1170" fmla="*/ 130493 w 1896533"/>
                <a:gd name="connsiteY1170" fmla="*/ 504296 h 1433935"/>
                <a:gd name="connsiteX1171" fmla="*/ 138113 w 1896533"/>
                <a:gd name="connsiteY1171" fmla="*/ 504296 h 1433935"/>
                <a:gd name="connsiteX1172" fmla="*/ 141923 w 1896533"/>
                <a:gd name="connsiteY1172" fmla="*/ 504296 h 1433935"/>
                <a:gd name="connsiteX1173" fmla="*/ 143828 w 1896533"/>
                <a:gd name="connsiteY1173" fmla="*/ 504296 h 1433935"/>
                <a:gd name="connsiteX1174" fmla="*/ 152400 w 1896533"/>
                <a:gd name="connsiteY1174" fmla="*/ 507153 h 1433935"/>
                <a:gd name="connsiteX1175" fmla="*/ 154305 w 1896533"/>
                <a:gd name="connsiteY1175" fmla="*/ 510011 h 1433935"/>
                <a:gd name="connsiteX1176" fmla="*/ 151448 w 1896533"/>
                <a:gd name="connsiteY1176" fmla="*/ 513821 h 1433935"/>
                <a:gd name="connsiteX1177" fmla="*/ 142875 w 1896533"/>
                <a:gd name="connsiteY1177" fmla="*/ 514773 h 1433935"/>
                <a:gd name="connsiteX1178" fmla="*/ 138113 w 1896533"/>
                <a:gd name="connsiteY1178" fmla="*/ 513821 h 1433935"/>
                <a:gd name="connsiteX1179" fmla="*/ 136208 w 1896533"/>
                <a:gd name="connsiteY1179" fmla="*/ 513821 h 1433935"/>
                <a:gd name="connsiteX1180" fmla="*/ 132398 w 1896533"/>
                <a:gd name="connsiteY1180" fmla="*/ 513821 h 1433935"/>
                <a:gd name="connsiteX1181" fmla="*/ 128588 w 1896533"/>
                <a:gd name="connsiteY1181" fmla="*/ 516678 h 1433935"/>
                <a:gd name="connsiteX1182" fmla="*/ 126683 w 1896533"/>
                <a:gd name="connsiteY1182" fmla="*/ 517631 h 1433935"/>
                <a:gd name="connsiteX1183" fmla="*/ 121920 w 1896533"/>
                <a:gd name="connsiteY1183" fmla="*/ 517631 h 1433935"/>
                <a:gd name="connsiteX1184" fmla="*/ 118110 w 1896533"/>
                <a:gd name="connsiteY1184" fmla="*/ 518583 h 1433935"/>
                <a:gd name="connsiteX1185" fmla="*/ 115253 w 1896533"/>
                <a:gd name="connsiteY1185" fmla="*/ 521441 h 1433935"/>
                <a:gd name="connsiteX1186" fmla="*/ 113348 w 1896533"/>
                <a:gd name="connsiteY1186" fmla="*/ 524298 h 1433935"/>
                <a:gd name="connsiteX1187" fmla="*/ 117158 w 1896533"/>
                <a:gd name="connsiteY1187" fmla="*/ 525251 h 1433935"/>
                <a:gd name="connsiteX1188" fmla="*/ 120968 w 1896533"/>
                <a:gd name="connsiteY1188" fmla="*/ 532871 h 1433935"/>
                <a:gd name="connsiteX1189" fmla="*/ 125730 w 1896533"/>
                <a:gd name="connsiteY1189" fmla="*/ 535728 h 1433935"/>
                <a:gd name="connsiteX1190" fmla="*/ 128588 w 1896533"/>
                <a:gd name="connsiteY1190" fmla="*/ 538586 h 1433935"/>
                <a:gd name="connsiteX1191" fmla="*/ 135255 w 1896533"/>
                <a:gd name="connsiteY1191" fmla="*/ 540491 h 1433935"/>
                <a:gd name="connsiteX1192" fmla="*/ 142875 w 1896533"/>
                <a:gd name="connsiteY1192" fmla="*/ 542396 h 1433935"/>
                <a:gd name="connsiteX1193" fmla="*/ 145733 w 1896533"/>
                <a:gd name="connsiteY1193" fmla="*/ 546206 h 1433935"/>
                <a:gd name="connsiteX1194" fmla="*/ 157163 w 1896533"/>
                <a:gd name="connsiteY1194" fmla="*/ 548111 h 1433935"/>
                <a:gd name="connsiteX1195" fmla="*/ 162878 w 1896533"/>
                <a:gd name="connsiteY1195" fmla="*/ 547158 h 1433935"/>
                <a:gd name="connsiteX1196" fmla="*/ 172403 w 1896533"/>
                <a:gd name="connsiteY1196" fmla="*/ 547158 h 1433935"/>
                <a:gd name="connsiteX1197" fmla="*/ 180975 w 1896533"/>
                <a:gd name="connsiteY1197" fmla="*/ 547158 h 1433935"/>
                <a:gd name="connsiteX1198" fmla="*/ 183833 w 1896533"/>
                <a:gd name="connsiteY1198" fmla="*/ 548111 h 1433935"/>
                <a:gd name="connsiteX1199" fmla="*/ 188595 w 1896533"/>
                <a:gd name="connsiteY1199" fmla="*/ 548111 h 1433935"/>
                <a:gd name="connsiteX1200" fmla="*/ 190500 w 1896533"/>
                <a:gd name="connsiteY1200" fmla="*/ 546206 h 1433935"/>
                <a:gd name="connsiteX1201" fmla="*/ 187643 w 1896533"/>
                <a:gd name="connsiteY1201" fmla="*/ 542396 h 1433935"/>
                <a:gd name="connsiteX1202" fmla="*/ 183833 w 1896533"/>
                <a:gd name="connsiteY1202" fmla="*/ 536681 h 1433935"/>
                <a:gd name="connsiteX1203" fmla="*/ 184785 w 1896533"/>
                <a:gd name="connsiteY1203" fmla="*/ 531918 h 1433935"/>
                <a:gd name="connsiteX1204" fmla="*/ 188595 w 1896533"/>
                <a:gd name="connsiteY1204" fmla="*/ 532871 h 1433935"/>
                <a:gd name="connsiteX1205" fmla="*/ 192405 w 1896533"/>
                <a:gd name="connsiteY1205" fmla="*/ 532871 h 1433935"/>
                <a:gd name="connsiteX1206" fmla="*/ 198120 w 1896533"/>
                <a:gd name="connsiteY1206" fmla="*/ 538586 h 1433935"/>
                <a:gd name="connsiteX1207" fmla="*/ 201930 w 1896533"/>
                <a:gd name="connsiteY1207" fmla="*/ 542396 h 1433935"/>
                <a:gd name="connsiteX1208" fmla="*/ 206693 w 1896533"/>
                <a:gd name="connsiteY1208" fmla="*/ 542396 h 1433935"/>
                <a:gd name="connsiteX1209" fmla="*/ 208598 w 1896533"/>
                <a:gd name="connsiteY1209" fmla="*/ 536681 h 1433935"/>
                <a:gd name="connsiteX1210" fmla="*/ 210503 w 1896533"/>
                <a:gd name="connsiteY1210" fmla="*/ 533823 h 1433935"/>
                <a:gd name="connsiteX1211" fmla="*/ 214313 w 1896533"/>
                <a:gd name="connsiteY1211" fmla="*/ 531918 h 1433935"/>
                <a:gd name="connsiteX1212" fmla="*/ 219075 w 1896533"/>
                <a:gd name="connsiteY1212" fmla="*/ 532871 h 1433935"/>
                <a:gd name="connsiteX1213" fmla="*/ 224790 w 1896533"/>
                <a:gd name="connsiteY1213" fmla="*/ 534776 h 1433935"/>
                <a:gd name="connsiteX1214" fmla="*/ 224790 w 1896533"/>
                <a:gd name="connsiteY1214" fmla="*/ 538586 h 1433935"/>
                <a:gd name="connsiteX1215" fmla="*/ 226695 w 1896533"/>
                <a:gd name="connsiteY1215" fmla="*/ 544301 h 1433935"/>
                <a:gd name="connsiteX1216" fmla="*/ 237173 w 1896533"/>
                <a:gd name="connsiteY1216" fmla="*/ 544301 h 1433935"/>
                <a:gd name="connsiteX1217" fmla="*/ 240030 w 1896533"/>
                <a:gd name="connsiteY1217" fmla="*/ 544301 h 1433935"/>
                <a:gd name="connsiteX1218" fmla="*/ 245745 w 1896533"/>
                <a:gd name="connsiteY1218" fmla="*/ 543348 h 1433935"/>
                <a:gd name="connsiteX1219" fmla="*/ 249555 w 1896533"/>
                <a:gd name="connsiteY1219" fmla="*/ 541443 h 1433935"/>
                <a:gd name="connsiteX1220" fmla="*/ 254318 w 1896533"/>
                <a:gd name="connsiteY1220" fmla="*/ 537633 h 1433935"/>
                <a:gd name="connsiteX1221" fmla="*/ 260033 w 1896533"/>
                <a:gd name="connsiteY1221" fmla="*/ 537633 h 1433935"/>
                <a:gd name="connsiteX1222" fmla="*/ 260985 w 1896533"/>
                <a:gd name="connsiteY1222" fmla="*/ 534776 h 1433935"/>
                <a:gd name="connsiteX1223" fmla="*/ 263843 w 1896533"/>
                <a:gd name="connsiteY1223" fmla="*/ 534776 h 1433935"/>
                <a:gd name="connsiteX1224" fmla="*/ 265748 w 1896533"/>
                <a:gd name="connsiteY1224" fmla="*/ 531918 h 1433935"/>
                <a:gd name="connsiteX1225" fmla="*/ 267653 w 1896533"/>
                <a:gd name="connsiteY1225" fmla="*/ 530966 h 1433935"/>
                <a:gd name="connsiteX1226" fmla="*/ 269558 w 1896533"/>
                <a:gd name="connsiteY1226" fmla="*/ 530966 h 1433935"/>
                <a:gd name="connsiteX1227" fmla="*/ 272415 w 1896533"/>
                <a:gd name="connsiteY1227" fmla="*/ 530966 h 1433935"/>
                <a:gd name="connsiteX1228" fmla="*/ 276225 w 1896533"/>
                <a:gd name="connsiteY1228" fmla="*/ 535728 h 1433935"/>
                <a:gd name="connsiteX1229" fmla="*/ 281940 w 1896533"/>
                <a:gd name="connsiteY1229" fmla="*/ 538586 h 1433935"/>
                <a:gd name="connsiteX1230" fmla="*/ 285750 w 1896533"/>
                <a:gd name="connsiteY1230" fmla="*/ 539538 h 1433935"/>
                <a:gd name="connsiteX1231" fmla="*/ 290513 w 1896533"/>
                <a:gd name="connsiteY1231" fmla="*/ 535728 h 1433935"/>
                <a:gd name="connsiteX1232" fmla="*/ 293370 w 1896533"/>
                <a:gd name="connsiteY1232" fmla="*/ 533823 h 1433935"/>
                <a:gd name="connsiteX1233" fmla="*/ 300038 w 1896533"/>
                <a:gd name="connsiteY1233" fmla="*/ 530013 h 1433935"/>
                <a:gd name="connsiteX1234" fmla="*/ 302895 w 1896533"/>
                <a:gd name="connsiteY1234" fmla="*/ 524298 h 1433935"/>
                <a:gd name="connsiteX1235" fmla="*/ 305753 w 1896533"/>
                <a:gd name="connsiteY1235" fmla="*/ 524298 h 1433935"/>
                <a:gd name="connsiteX1236" fmla="*/ 310515 w 1896533"/>
                <a:gd name="connsiteY1236" fmla="*/ 527156 h 1433935"/>
                <a:gd name="connsiteX1237" fmla="*/ 320993 w 1896533"/>
                <a:gd name="connsiteY1237" fmla="*/ 531918 h 1433935"/>
                <a:gd name="connsiteX1238" fmla="*/ 327660 w 1896533"/>
                <a:gd name="connsiteY1238" fmla="*/ 532871 h 1433935"/>
                <a:gd name="connsiteX1239" fmla="*/ 335280 w 1896533"/>
                <a:gd name="connsiteY1239" fmla="*/ 533823 h 1433935"/>
                <a:gd name="connsiteX1240" fmla="*/ 341948 w 1896533"/>
                <a:gd name="connsiteY1240" fmla="*/ 534776 h 1433935"/>
                <a:gd name="connsiteX1241" fmla="*/ 346710 w 1896533"/>
                <a:gd name="connsiteY1241" fmla="*/ 538586 h 1433935"/>
                <a:gd name="connsiteX1242" fmla="*/ 356235 w 1896533"/>
                <a:gd name="connsiteY1242" fmla="*/ 539538 h 1433935"/>
                <a:gd name="connsiteX1243" fmla="*/ 360045 w 1896533"/>
                <a:gd name="connsiteY1243" fmla="*/ 540491 h 1433935"/>
                <a:gd name="connsiteX1244" fmla="*/ 373380 w 1896533"/>
                <a:gd name="connsiteY1244" fmla="*/ 540491 h 1433935"/>
                <a:gd name="connsiteX1245" fmla="*/ 380048 w 1896533"/>
                <a:gd name="connsiteY1245" fmla="*/ 541443 h 1433935"/>
                <a:gd name="connsiteX1246" fmla="*/ 384810 w 1896533"/>
                <a:gd name="connsiteY1246" fmla="*/ 544301 h 1433935"/>
                <a:gd name="connsiteX1247" fmla="*/ 390525 w 1896533"/>
                <a:gd name="connsiteY1247" fmla="*/ 547158 h 1433935"/>
                <a:gd name="connsiteX1248" fmla="*/ 393383 w 1896533"/>
                <a:gd name="connsiteY1248" fmla="*/ 549063 h 1433935"/>
                <a:gd name="connsiteX1249" fmla="*/ 396240 w 1896533"/>
                <a:gd name="connsiteY1249" fmla="*/ 550016 h 1433935"/>
                <a:gd name="connsiteX1250" fmla="*/ 401955 w 1896533"/>
                <a:gd name="connsiteY1250" fmla="*/ 551921 h 1433935"/>
                <a:gd name="connsiteX1251" fmla="*/ 410528 w 1896533"/>
                <a:gd name="connsiteY1251" fmla="*/ 550968 h 1433935"/>
                <a:gd name="connsiteX1252" fmla="*/ 416243 w 1896533"/>
                <a:gd name="connsiteY1252" fmla="*/ 552873 h 1433935"/>
                <a:gd name="connsiteX1253" fmla="*/ 422910 w 1896533"/>
                <a:gd name="connsiteY1253" fmla="*/ 556683 h 1433935"/>
                <a:gd name="connsiteX1254" fmla="*/ 425768 w 1896533"/>
                <a:gd name="connsiteY1254" fmla="*/ 560493 h 1433935"/>
                <a:gd name="connsiteX1255" fmla="*/ 427673 w 1896533"/>
                <a:gd name="connsiteY1255" fmla="*/ 563351 h 1433935"/>
                <a:gd name="connsiteX1256" fmla="*/ 430530 w 1896533"/>
                <a:gd name="connsiteY1256" fmla="*/ 566208 h 1433935"/>
                <a:gd name="connsiteX1257" fmla="*/ 438150 w 1896533"/>
                <a:gd name="connsiteY1257" fmla="*/ 568113 h 1433935"/>
                <a:gd name="connsiteX1258" fmla="*/ 445770 w 1896533"/>
                <a:gd name="connsiteY1258" fmla="*/ 569066 h 1433935"/>
                <a:gd name="connsiteX1259" fmla="*/ 452438 w 1896533"/>
                <a:gd name="connsiteY1259" fmla="*/ 569066 h 1433935"/>
                <a:gd name="connsiteX1260" fmla="*/ 453390 w 1896533"/>
                <a:gd name="connsiteY1260" fmla="*/ 572876 h 1433935"/>
                <a:gd name="connsiteX1261" fmla="*/ 456248 w 1896533"/>
                <a:gd name="connsiteY1261" fmla="*/ 578591 h 1433935"/>
                <a:gd name="connsiteX1262" fmla="*/ 460058 w 1896533"/>
                <a:gd name="connsiteY1262" fmla="*/ 579543 h 1433935"/>
                <a:gd name="connsiteX1263" fmla="*/ 461963 w 1896533"/>
                <a:gd name="connsiteY1263" fmla="*/ 582401 h 1433935"/>
                <a:gd name="connsiteX1264" fmla="*/ 462915 w 1896533"/>
                <a:gd name="connsiteY1264" fmla="*/ 584306 h 1433935"/>
                <a:gd name="connsiteX1265" fmla="*/ 461963 w 1896533"/>
                <a:gd name="connsiteY1265" fmla="*/ 589068 h 1433935"/>
                <a:gd name="connsiteX1266" fmla="*/ 460058 w 1896533"/>
                <a:gd name="connsiteY1266" fmla="*/ 591926 h 1433935"/>
                <a:gd name="connsiteX1267" fmla="*/ 461010 w 1896533"/>
                <a:gd name="connsiteY1267" fmla="*/ 597641 h 1433935"/>
                <a:gd name="connsiteX1268" fmla="*/ 462915 w 1896533"/>
                <a:gd name="connsiteY1268" fmla="*/ 603356 h 1433935"/>
                <a:gd name="connsiteX1269" fmla="*/ 467678 w 1896533"/>
                <a:gd name="connsiteY1269" fmla="*/ 610023 h 1433935"/>
                <a:gd name="connsiteX1270" fmla="*/ 473393 w 1896533"/>
                <a:gd name="connsiteY1270" fmla="*/ 610976 h 1433935"/>
                <a:gd name="connsiteX1271" fmla="*/ 479108 w 1896533"/>
                <a:gd name="connsiteY1271" fmla="*/ 611928 h 1433935"/>
                <a:gd name="connsiteX1272" fmla="*/ 488633 w 1896533"/>
                <a:gd name="connsiteY1272" fmla="*/ 615738 h 1433935"/>
                <a:gd name="connsiteX1273" fmla="*/ 494348 w 1896533"/>
                <a:gd name="connsiteY1273" fmla="*/ 618596 h 1433935"/>
                <a:gd name="connsiteX1274" fmla="*/ 500063 w 1896533"/>
                <a:gd name="connsiteY1274" fmla="*/ 622406 h 1433935"/>
                <a:gd name="connsiteX1275" fmla="*/ 501015 w 1896533"/>
                <a:gd name="connsiteY1275" fmla="*/ 627168 h 1433935"/>
                <a:gd name="connsiteX1276" fmla="*/ 503873 w 1896533"/>
                <a:gd name="connsiteY1276" fmla="*/ 633836 h 1433935"/>
                <a:gd name="connsiteX1277" fmla="*/ 507683 w 1896533"/>
                <a:gd name="connsiteY1277" fmla="*/ 635741 h 1433935"/>
                <a:gd name="connsiteX1278" fmla="*/ 509588 w 1896533"/>
                <a:gd name="connsiteY1278" fmla="*/ 636693 h 1433935"/>
                <a:gd name="connsiteX1279" fmla="*/ 515303 w 1896533"/>
                <a:gd name="connsiteY1279" fmla="*/ 637646 h 1433935"/>
                <a:gd name="connsiteX1280" fmla="*/ 521018 w 1896533"/>
                <a:gd name="connsiteY1280" fmla="*/ 642408 h 1433935"/>
                <a:gd name="connsiteX1281" fmla="*/ 525780 w 1896533"/>
                <a:gd name="connsiteY1281" fmla="*/ 649076 h 1433935"/>
                <a:gd name="connsiteX1282" fmla="*/ 521970 w 1896533"/>
                <a:gd name="connsiteY1282" fmla="*/ 650981 h 1433935"/>
                <a:gd name="connsiteX1283" fmla="*/ 522923 w 1896533"/>
                <a:gd name="connsiteY1283" fmla="*/ 659553 h 1433935"/>
                <a:gd name="connsiteX1284" fmla="*/ 525780 w 1896533"/>
                <a:gd name="connsiteY1284" fmla="*/ 666221 h 1433935"/>
                <a:gd name="connsiteX1285" fmla="*/ 529590 w 1896533"/>
                <a:gd name="connsiteY1285" fmla="*/ 673841 h 1433935"/>
                <a:gd name="connsiteX1286" fmla="*/ 534353 w 1896533"/>
                <a:gd name="connsiteY1286" fmla="*/ 679556 h 1433935"/>
                <a:gd name="connsiteX1287" fmla="*/ 537210 w 1896533"/>
                <a:gd name="connsiteY1287" fmla="*/ 683366 h 1433935"/>
                <a:gd name="connsiteX1288" fmla="*/ 537210 w 1896533"/>
                <a:gd name="connsiteY1288" fmla="*/ 682413 h 1433935"/>
                <a:gd name="connsiteX1289" fmla="*/ 540068 w 1896533"/>
                <a:gd name="connsiteY1289" fmla="*/ 688128 h 1433935"/>
                <a:gd name="connsiteX1290" fmla="*/ 541973 w 1896533"/>
                <a:gd name="connsiteY1290" fmla="*/ 693843 h 1433935"/>
                <a:gd name="connsiteX1291" fmla="*/ 542925 w 1896533"/>
                <a:gd name="connsiteY1291" fmla="*/ 699558 h 1433935"/>
                <a:gd name="connsiteX1292" fmla="*/ 544830 w 1896533"/>
                <a:gd name="connsiteY1292" fmla="*/ 702416 h 1433935"/>
                <a:gd name="connsiteX1293" fmla="*/ 551498 w 1896533"/>
                <a:gd name="connsiteY1293" fmla="*/ 706226 h 1433935"/>
                <a:gd name="connsiteX1294" fmla="*/ 554355 w 1896533"/>
                <a:gd name="connsiteY1294" fmla="*/ 710036 h 1433935"/>
                <a:gd name="connsiteX1295" fmla="*/ 554355 w 1896533"/>
                <a:gd name="connsiteY1295" fmla="*/ 714798 h 1433935"/>
                <a:gd name="connsiteX1296" fmla="*/ 552450 w 1896533"/>
                <a:gd name="connsiteY1296" fmla="*/ 719561 h 1433935"/>
                <a:gd name="connsiteX1297" fmla="*/ 548640 w 1896533"/>
                <a:gd name="connsiteY1297" fmla="*/ 732896 h 1433935"/>
                <a:gd name="connsiteX1298" fmla="*/ 552450 w 1896533"/>
                <a:gd name="connsiteY1298" fmla="*/ 730991 h 1433935"/>
                <a:gd name="connsiteX1299" fmla="*/ 557213 w 1896533"/>
                <a:gd name="connsiteY1299" fmla="*/ 732896 h 1433935"/>
                <a:gd name="connsiteX1300" fmla="*/ 561975 w 1896533"/>
                <a:gd name="connsiteY1300" fmla="*/ 732896 h 1433935"/>
                <a:gd name="connsiteX1301" fmla="*/ 566738 w 1896533"/>
                <a:gd name="connsiteY1301" fmla="*/ 733848 h 1433935"/>
                <a:gd name="connsiteX1302" fmla="*/ 570548 w 1896533"/>
                <a:gd name="connsiteY1302" fmla="*/ 737658 h 1433935"/>
                <a:gd name="connsiteX1303" fmla="*/ 570548 w 1896533"/>
                <a:gd name="connsiteY1303" fmla="*/ 742421 h 1433935"/>
                <a:gd name="connsiteX1304" fmla="*/ 570548 w 1896533"/>
                <a:gd name="connsiteY1304" fmla="*/ 748136 h 1433935"/>
                <a:gd name="connsiteX1305" fmla="*/ 569595 w 1896533"/>
                <a:gd name="connsiteY1305" fmla="*/ 754803 h 1433935"/>
                <a:gd name="connsiteX1306" fmla="*/ 571500 w 1896533"/>
                <a:gd name="connsiteY1306" fmla="*/ 759566 h 1433935"/>
                <a:gd name="connsiteX1307" fmla="*/ 579120 w 1896533"/>
                <a:gd name="connsiteY1307" fmla="*/ 763376 h 1433935"/>
                <a:gd name="connsiteX1308" fmla="*/ 580073 w 1896533"/>
                <a:gd name="connsiteY1308" fmla="*/ 770043 h 1433935"/>
                <a:gd name="connsiteX1309" fmla="*/ 574358 w 1896533"/>
                <a:gd name="connsiteY1309" fmla="*/ 770043 h 1433935"/>
                <a:gd name="connsiteX1310" fmla="*/ 570548 w 1896533"/>
                <a:gd name="connsiteY1310" fmla="*/ 775758 h 1433935"/>
                <a:gd name="connsiteX1311" fmla="*/ 568643 w 1896533"/>
                <a:gd name="connsiteY1311" fmla="*/ 779568 h 1433935"/>
                <a:gd name="connsiteX1312" fmla="*/ 565785 w 1896533"/>
                <a:gd name="connsiteY1312" fmla="*/ 784331 h 1433935"/>
                <a:gd name="connsiteX1313" fmla="*/ 562928 w 1896533"/>
                <a:gd name="connsiteY1313" fmla="*/ 788141 h 1433935"/>
                <a:gd name="connsiteX1314" fmla="*/ 556260 w 1896533"/>
                <a:gd name="connsiteY1314" fmla="*/ 793856 h 1433935"/>
                <a:gd name="connsiteX1315" fmla="*/ 551498 w 1896533"/>
                <a:gd name="connsiteY1315" fmla="*/ 797666 h 1433935"/>
                <a:gd name="connsiteX1316" fmla="*/ 554355 w 1896533"/>
                <a:gd name="connsiteY1316" fmla="*/ 799571 h 1433935"/>
                <a:gd name="connsiteX1317" fmla="*/ 558165 w 1896533"/>
                <a:gd name="connsiteY1317" fmla="*/ 800523 h 1433935"/>
                <a:gd name="connsiteX1318" fmla="*/ 562928 w 1896533"/>
                <a:gd name="connsiteY1318" fmla="*/ 796713 h 1433935"/>
                <a:gd name="connsiteX1319" fmla="*/ 568643 w 1896533"/>
                <a:gd name="connsiteY1319" fmla="*/ 790998 h 1433935"/>
                <a:gd name="connsiteX1320" fmla="*/ 572453 w 1896533"/>
                <a:gd name="connsiteY1320" fmla="*/ 789093 h 1433935"/>
                <a:gd name="connsiteX1321" fmla="*/ 572453 w 1896533"/>
                <a:gd name="connsiteY1321" fmla="*/ 792903 h 1433935"/>
                <a:gd name="connsiteX1322" fmla="*/ 570548 w 1896533"/>
                <a:gd name="connsiteY1322" fmla="*/ 795761 h 1433935"/>
                <a:gd name="connsiteX1323" fmla="*/ 567690 w 1896533"/>
                <a:gd name="connsiteY1323" fmla="*/ 798618 h 1433935"/>
                <a:gd name="connsiteX1324" fmla="*/ 562928 w 1896533"/>
                <a:gd name="connsiteY1324" fmla="*/ 801476 h 1433935"/>
                <a:gd name="connsiteX1325" fmla="*/ 555308 w 1896533"/>
                <a:gd name="connsiteY1325" fmla="*/ 807191 h 1433935"/>
                <a:gd name="connsiteX1326" fmla="*/ 550545 w 1896533"/>
                <a:gd name="connsiteY1326" fmla="*/ 808143 h 1433935"/>
                <a:gd name="connsiteX1327" fmla="*/ 545783 w 1896533"/>
                <a:gd name="connsiteY1327" fmla="*/ 810048 h 1433935"/>
                <a:gd name="connsiteX1328" fmla="*/ 540068 w 1896533"/>
                <a:gd name="connsiteY1328" fmla="*/ 811953 h 1433935"/>
                <a:gd name="connsiteX1329" fmla="*/ 537210 w 1896533"/>
                <a:gd name="connsiteY1329" fmla="*/ 813858 h 1433935"/>
                <a:gd name="connsiteX1330" fmla="*/ 538163 w 1896533"/>
                <a:gd name="connsiteY1330" fmla="*/ 818621 h 1433935"/>
                <a:gd name="connsiteX1331" fmla="*/ 541973 w 1896533"/>
                <a:gd name="connsiteY1331" fmla="*/ 824336 h 1433935"/>
                <a:gd name="connsiteX1332" fmla="*/ 547688 w 1896533"/>
                <a:gd name="connsiteY1332" fmla="*/ 827193 h 1433935"/>
                <a:gd name="connsiteX1333" fmla="*/ 556260 w 1896533"/>
                <a:gd name="connsiteY1333" fmla="*/ 826241 h 1433935"/>
                <a:gd name="connsiteX1334" fmla="*/ 562928 w 1896533"/>
                <a:gd name="connsiteY1334" fmla="*/ 826241 h 1433935"/>
                <a:gd name="connsiteX1335" fmla="*/ 565785 w 1896533"/>
                <a:gd name="connsiteY1335" fmla="*/ 829098 h 1433935"/>
                <a:gd name="connsiteX1336" fmla="*/ 583883 w 1896533"/>
                <a:gd name="connsiteY1336" fmla="*/ 829098 h 1433935"/>
                <a:gd name="connsiteX1337" fmla="*/ 589598 w 1896533"/>
                <a:gd name="connsiteY1337" fmla="*/ 827193 h 1433935"/>
                <a:gd name="connsiteX1338" fmla="*/ 593408 w 1896533"/>
                <a:gd name="connsiteY1338" fmla="*/ 820526 h 1433935"/>
                <a:gd name="connsiteX1339" fmla="*/ 596265 w 1896533"/>
                <a:gd name="connsiteY1339" fmla="*/ 813858 h 1433935"/>
                <a:gd name="connsiteX1340" fmla="*/ 599123 w 1896533"/>
                <a:gd name="connsiteY1340" fmla="*/ 812906 h 1433935"/>
                <a:gd name="connsiteX1341" fmla="*/ 602933 w 1896533"/>
                <a:gd name="connsiteY1341" fmla="*/ 809096 h 1433935"/>
                <a:gd name="connsiteX1342" fmla="*/ 606743 w 1896533"/>
                <a:gd name="connsiteY1342" fmla="*/ 805286 h 1433935"/>
                <a:gd name="connsiteX1343" fmla="*/ 602933 w 1896533"/>
                <a:gd name="connsiteY1343" fmla="*/ 796713 h 1433935"/>
                <a:gd name="connsiteX1344" fmla="*/ 599123 w 1896533"/>
                <a:gd name="connsiteY1344" fmla="*/ 791951 h 1433935"/>
                <a:gd name="connsiteX1345" fmla="*/ 596265 w 1896533"/>
                <a:gd name="connsiteY1345" fmla="*/ 787188 h 1433935"/>
                <a:gd name="connsiteX1346" fmla="*/ 594360 w 1896533"/>
                <a:gd name="connsiteY1346" fmla="*/ 782426 h 1433935"/>
                <a:gd name="connsiteX1347" fmla="*/ 597218 w 1896533"/>
                <a:gd name="connsiteY1347" fmla="*/ 776711 h 1433935"/>
                <a:gd name="connsiteX1348" fmla="*/ 598170 w 1896533"/>
                <a:gd name="connsiteY1348" fmla="*/ 782426 h 1433935"/>
                <a:gd name="connsiteX1349" fmla="*/ 601028 w 1896533"/>
                <a:gd name="connsiteY1349" fmla="*/ 791951 h 1433935"/>
                <a:gd name="connsiteX1350" fmla="*/ 606743 w 1896533"/>
                <a:gd name="connsiteY1350" fmla="*/ 796713 h 1433935"/>
                <a:gd name="connsiteX1351" fmla="*/ 609600 w 1896533"/>
                <a:gd name="connsiteY1351" fmla="*/ 802428 h 1433935"/>
                <a:gd name="connsiteX1352" fmla="*/ 613410 w 1896533"/>
                <a:gd name="connsiteY1352" fmla="*/ 805286 h 1433935"/>
                <a:gd name="connsiteX1353" fmla="*/ 621030 w 1896533"/>
                <a:gd name="connsiteY1353" fmla="*/ 800523 h 1433935"/>
                <a:gd name="connsiteX1354" fmla="*/ 624840 w 1896533"/>
                <a:gd name="connsiteY1354" fmla="*/ 800523 h 1433935"/>
                <a:gd name="connsiteX1355" fmla="*/ 623888 w 1896533"/>
                <a:gd name="connsiteY1355" fmla="*/ 805286 h 1433935"/>
                <a:gd name="connsiteX1356" fmla="*/ 619125 w 1896533"/>
                <a:gd name="connsiteY1356" fmla="*/ 809096 h 1433935"/>
                <a:gd name="connsiteX1357" fmla="*/ 619125 w 1896533"/>
                <a:gd name="connsiteY1357" fmla="*/ 813858 h 1433935"/>
                <a:gd name="connsiteX1358" fmla="*/ 620078 w 1896533"/>
                <a:gd name="connsiteY1358" fmla="*/ 816716 h 1433935"/>
                <a:gd name="connsiteX1359" fmla="*/ 625793 w 1896533"/>
                <a:gd name="connsiteY1359" fmla="*/ 815763 h 1433935"/>
                <a:gd name="connsiteX1360" fmla="*/ 629603 w 1896533"/>
                <a:gd name="connsiteY1360" fmla="*/ 814811 h 1433935"/>
                <a:gd name="connsiteX1361" fmla="*/ 632460 w 1896533"/>
                <a:gd name="connsiteY1361" fmla="*/ 814811 h 1433935"/>
                <a:gd name="connsiteX1362" fmla="*/ 635318 w 1896533"/>
                <a:gd name="connsiteY1362" fmla="*/ 817668 h 1433935"/>
                <a:gd name="connsiteX1363" fmla="*/ 643890 w 1896533"/>
                <a:gd name="connsiteY1363" fmla="*/ 816716 h 1433935"/>
                <a:gd name="connsiteX1364" fmla="*/ 643890 w 1896533"/>
                <a:gd name="connsiteY1364" fmla="*/ 819573 h 1433935"/>
                <a:gd name="connsiteX1365" fmla="*/ 643890 w 1896533"/>
                <a:gd name="connsiteY1365" fmla="*/ 823383 h 1433935"/>
                <a:gd name="connsiteX1366" fmla="*/ 648653 w 1896533"/>
                <a:gd name="connsiteY1366" fmla="*/ 827193 h 1433935"/>
                <a:gd name="connsiteX1367" fmla="*/ 652463 w 1896533"/>
                <a:gd name="connsiteY1367" fmla="*/ 827193 h 1433935"/>
                <a:gd name="connsiteX1368" fmla="*/ 655320 w 1896533"/>
                <a:gd name="connsiteY1368" fmla="*/ 827193 h 1433935"/>
                <a:gd name="connsiteX1369" fmla="*/ 660083 w 1896533"/>
                <a:gd name="connsiteY1369" fmla="*/ 823383 h 1433935"/>
                <a:gd name="connsiteX1370" fmla="*/ 668655 w 1896533"/>
                <a:gd name="connsiteY1370" fmla="*/ 821478 h 1433935"/>
                <a:gd name="connsiteX1371" fmla="*/ 673418 w 1896533"/>
                <a:gd name="connsiteY1371" fmla="*/ 827193 h 1433935"/>
                <a:gd name="connsiteX1372" fmla="*/ 668655 w 1896533"/>
                <a:gd name="connsiteY1372" fmla="*/ 828146 h 1433935"/>
                <a:gd name="connsiteX1373" fmla="*/ 665798 w 1896533"/>
                <a:gd name="connsiteY1373" fmla="*/ 832908 h 1433935"/>
                <a:gd name="connsiteX1374" fmla="*/ 667703 w 1896533"/>
                <a:gd name="connsiteY1374" fmla="*/ 836718 h 1433935"/>
                <a:gd name="connsiteX1375" fmla="*/ 661035 w 1896533"/>
                <a:gd name="connsiteY1375" fmla="*/ 841481 h 1433935"/>
                <a:gd name="connsiteX1376" fmla="*/ 658178 w 1896533"/>
                <a:gd name="connsiteY1376" fmla="*/ 843386 h 1433935"/>
                <a:gd name="connsiteX1377" fmla="*/ 659130 w 1896533"/>
                <a:gd name="connsiteY1377" fmla="*/ 846243 h 1433935"/>
                <a:gd name="connsiteX1378" fmla="*/ 662940 w 1896533"/>
                <a:gd name="connsiteY1378" fmla="*/ 848148 h 1433935"/>
                <a:gd name="connsiteX1379" fmla="*/ 670560 w 1896533"/>
                <a:gd name="connsiteY1379" fmla="*/ 848148 h 1433935"/>
                <a:gd name="connsiteX1380" fmla="*/ 676275 w 1896533"/>
                <a:gd name="connsiteY1380" fmla="*/ 851958 h 1433935"/>
                <a:gd name="connsiteX1381" fmla="*/ 679133 w 1896533"/>
                <a:gd name="connsiteY1381" fmla="*/ 856721 h 1433935"/>
                <a:gd name="connsiteX1382" fmla="*/ 682943 w 1896533"/>
                <a:gd name="connsiteY1382" fmla="*/ 862436 h 1433935"/>
                <a:gd name="connsiteX1383" fmla="*/ 685800 w 1896533"/>
                <a:gd name="connsiteY1383" fmla="*/ 864341 h 1433935"/>
                <a:gd name="connsiteX1384" fmla="*/ 689610 w 1896533"/>
                <a:gd name="connsiteY1384" fmla="*/ 867198 h 1433935"/>
                <a:gd name="connsiteX1385" fmla="*/ 689610 w 1896533"/>
                <a:gd name="connsiteY1385" fmla="*/ 871008 h 1433935"/>
                <a:gd name="connsiteX1386" fmla="*/ 688658 w 1896533"/>
                <a:gd name="connsiteY1386" fmla="*/ 876723 h 1433935"/>
                <a:gd name="connsiteX1387" fmla="*/ 690563 w 1896533"/>
                <a:gd name="connsiteY1387" fmla="*/ 881486 h 1433935"/>
                <a:gd name="connsiteX1388" fmla="*/ 693420 w 1896533"/>
                <a:gd name="connsiteY1388" fmla="*/ 886248 h 1433935"/>
                <a:gd name="connsiteX1389" fmla="*/ 694373 w 1896533"/>
                <a:gd name="connsiteY1389" fmla="*/ 890058 h 1433935"/>
                <a:gd name="connsiteX1390" fmla="*/ 689610 w 1896533"/>
                <a:gd name="connsiteY1390" fmla="*/ 893868 h 1433935"/>
                <a:gd name="connsiteX1391" fmla="*/ 686753 w 1896533"/>
                <a:gd name="connsiteY1391" fmla="*/ 893868 h 1433935"/>
                <a:gd name="connsiteX1392" fmla="*/ 682943 w 1896533"/>
                <a:gd name="connsiteY1392" fmla="*/ 892916 h 1433935"/>
                <a:gd name="connsiteX1393" fmla="*/ 680085 w 1896533"/>
                <a:gd name="connsiteY1393" fmla="*/ 892916 h 1433935"/>
                <a:gd name="connsiteX1394" fmla="*/ 676275 w 1896533"/>
                <a:gd name="connsiteY1394" fmla="*/ 891011 h 1433935"/>
                <a:gd name="connsiteX1395" fmla="*/ 672465 w 1896533"/>
                <a:gd name="connsiteY1395" fmla="*/ 890058 h 1433935"/>
                <a:gd name="connsiteX1396" fmla="*/ 666750 w 1896533"/>
                <a:gd name="connsiteY1396" fmla="*/ 889106 h 1433935"/>
                <a:gd name="connsiteX1397" fmla="*/ 664845 w 1896533"/>
                <a:gd name="connsiteY1397" fmla="*/ 889106 h 1433935"/>
                <a:gd name="connsiteX1398" fmla="*/ 661035 w 1896533"/>
                <a:gd name="connsiteY1398" fmla="*/ 884343 h 1433935"/>
                <a:gd name="connsiteX1399" fmla="*/ 657225 w 1896533"/>
                <a:gd name="connsiteY1399" fmla="*/ 884343 h 1433935"/>
                <a:gd name="connsiteX1400" fmla="*/ 648653 w 1896533"/>
                <a:gd name="connsiteY1400" fmla="*/ 879581 h 1433935"/>
                <a:gd name="connsiteX1401" fmla="*/ 641985 w 1896533"/>
                <a:gd name="connsiteY1401" fmla="*/ 875771 h 1433935"/>
                <a:gd name="connsiteX1402" fmla="*/ 636270 w 1896533"/>
                <a:gd name="connsiteY1402" fmla="*/ 873866 h 1433935"/>
                <a:gd name="connsiteX1403" fmla="*/ 631508 w 1896533"/>
                <a:gd name="connsiteY1403" fmla="*/ 871961 h 1433935"/>
                <a:gd name="connsiteX1404" fmla="*/ 624840 w 1896533"/>
                <a:gd name="connsiteY1404" fmla="*/ 871008 h 1433935"/>
                <a:gd name="connsiteX1405" fmla="*/ 615315 w 1896533"/>
                <a:gd name="connsiteY1405" fmla="*/ 868151 h 1433935"/>
                <a:gd name="connsiteX1406" fmla="*/ 610553 w 1896533"/>
                <a:gd name="connsiteY1406" fmla="*/ 869103 h 1433935"/>
                <a:gd name="connsiteX1407" fmla="*/ 605790 w 1896533"/>
                <a:gd name="connsiteY1407" fmla="*/ 870056 h 1433935"/>
                <a:gd name="connsiteX1408" fmla="*/ 593408 w 1896533"/>
                <a:gd name="connsiteY1408" fmla="*/ 870056 h 1433935"/>
                <a:gd name="connsiteX1409" fmla="*/ 583883 w 1896533"/>
                <a:gd name="connsiteY1409" fmla="*/ 870056 h 1433935"/>
                <a:gd name="connsiteX1410" fmla="*/ 579120 w 1896533"/>
                <a:gd name="connsiteY1410" fmla="*/ 871961 h 1433935"/>
                <a:gd name="connsiteX1411" fmla="*/ 578168 w 1896533"/>
                <a:gd name="connsiteY1411" fmla="*/ 875771 h 1433935"/>
                <a:gd name="connsiteX1412" fmla="*/ 579120 w 1896533"/>
                <a:gd name="connsiteY1412" fmla="*/ 880533 h 1433935"/>
                <a:gd name="connsiteX1413" fmla="*/ 581978 w 1896533"/>
                <a:gd name="connsiteY1413" fmla="*/ 885296 h 1433935"/>
                <a:gd name="connsiteX1414" fmla="*/ 586740 w 1896533"/>
                <a:gd name="connsiteY1414" fmla="*/ 889106 h 1433935"/>
                <a:gd name="connsiteX1415" fmla="*/ 591503 w 1896533"/>
                <a:gd name="connsiteY1415" fmla="*/ 891011 h 1433935"/>
                <a:gd name="connsiteX1416" fmla="*/ 596265 w 1896533"/>
                <a:gd name="connsiteY1416" fmla="*/ 892916 h 1433935"/>
                <a:gd name="connsiteX1417" fmla="*/ 601028 w 1896533"/>
                <a:gd name="connsiteY1417" fmla="*/ 892916 h 1433935"/>
                <a:gd name="connsiteX1418" fmla="*/ 603885 w 1896533"/>
                <a:gd name="connsiteY1418" fmla="*/ 893868 h 1433935"/>
                <a:gd name="connsiteX1419" fmla="*/ 609600 w 1896533"/>
                <a:gd name="connsiteY1419" fmla="*/ 893868 h 1433935"/>
                <a:gd name="connsiteX1420" fmla="*/ 616268 w 1896533"/>
                <a:gd name="connsiteY1420" fmla="*/ 896726 h 1433935"/>
                <a:gd name="connsiteX1421" fmla="*/ 627698 w 1896533"/>
                <a:gd name="connsiteY1421" fmla="*/ 896726 h 1433935"/>
                <a:gd name="connsiteX1422" fmla="*/ 631508 w 1896533"/>
                <a:gd name="connsiteY1422" fmla="*/ 899583 h 1433935"/>
                <a:gd name="connsiteX1423" fmla="*/ 632460 w 1896533"/>
                <a:gd name="connsiteY1423" fmla="*/ 903393 h 1433935"/>
                <a:gd name="connsiteX1424" fmla="*/ 635318 w 1896533"/>
                <a:gd name="connsiteY1424" fmla="*/ 906251 h 1433935"/>
                <a:gd name="connsiteX1425" fmla="*/ 641033 w 1896533"/>
                <a:gd name="connsiteY1425" fmla="*/ 909108 h 1433935"/>
                <a:gd name="connsiteX1426" fmla="*/ 647700 w 1896533"/>
                <a:gd name="connsiteY1426" fmla="*/ 912918 h 1433935"/>
                <a:gd name="connsiteX1427" fmla="*/ 649605 w 1896533"/>
                <a:gd name="connsiteY1427" fmla="*/ 912918 h 1433935"/>
                <a:gd name="connsiteX1428" fmla="*/ 655320 w 1896533"/>
                <a:gd name="connsiteY1428" fmla="*/ 912918 h 1433935"/>
                <a:gd name="connsiteX1429" fmla="*/ 661988 w 1896533"/>
                <a:gd name="connsiteY1429" fmla="*/ 913871 h 1433935"/>
                <a:gd name="connsiteX1430" fmla="*/ 663893 w 1896533"/>
                <a:gd name="connsiteY1430" fmla="*/ 915776 h 1433935"/>
                <a:gd name="connsiteX1431" fmla="*/ 669608 w 1896533"/>
                <a:gd name="connsiteY1431" fmla="*/ 914823 h 1433935"/>
                <a:gd name="connsiteX1432" fmla="*/ 672465 w 1896533"/>
                <a:gd name="connsiteY1432" fmla="*/ 912918 h 1433935"/>
                <a:gd name="connsiteX1433" fmla="*/ 674370 w 1896533"/>
                <a:gd name="connsiteY1433" fmla="*/ 912918 h 1433935"/>
                <a:gd name="connsiteX1434" fmla="*/ 677228 w 1896533"/>
                <a:gd name="connsiteY1434" fmla="*/ 912918 h 1433935"/>
                <a:gd name="connsiteX1435" fmla="*/ 680085 w 1896533"/>
                <a:gd name="connsiteY1435" fmla="*/ 914823 h 1433935"/>
                <a:gd name="connsiteX1436" fmla="*/ 686753 w 1896533"/>
                <a:gd name="connsiteY1436" fmla="*/ 914823 h 1433935"/>
                <a:gd name="connsiteX1437" fmla="*/ 693420 w 1896533"/>
                <a:gd name="connsiteY1437" fmla="*/ 914823 h 1433935"/>
                <a:gd name="connsiteX1438" fmla="*/ 702945 w 1896533"/>
                <a:gd name="connsiteY1438" fmla="*/ 912918 h 1433935"/>
                <a:gd name="connsiteX1439" fmla="*/ 708660 w 1896533"/>
                <a:gd name="connsiteY1439" fmla="*/ 912918 h 1433935"/>
                <a:gd name="connsiteX1440" fmla="*/ 708660 w 1896533"/>
                <a:gd name="connsiteY1440" fmla="*/ 916728 h 1433935"/>
                <a:gd name="connsiteX1441" fmla="*/ 706755 w 1896533"/>
                <a:gd name="connsiteY1441" fmla="*/ 919586 h 1433935"/>
                <a:gd name="connsiteX1442" fmla="*/ 709613 w 1896533"/>
                <a:gd name="connsiteY1442" fmla="*/ 922443 h 1433935"/>
                <a:gd name="connsiteX1443" fmla="*/ 708660 w 1896533"/>
                <a:gd name="connsiteY1443" fmla="*/ 927206 h 1433935"/>
                <a:gd name="connsiteX1444" fmla="*/ 703898 w 1896533"/>
                <a:gd name="connsiteY1444" fmla="*/ 928158 h 1433935"/>
                <a:gd name="connsiteX1445" fmla="*/ 701040 w 1896533"/>
                <a:gd name="connsiteY1445" fmla="*/ 931968 h 1433935"/>
                <a:gd name="connsiteX1446" fmla="*/ 703898 w 1896533"/>
                <a:gd name="connsiteY1446" fmla="*/ 935778 h 1433935"/>
                <a:gd name="connsiteX1447" fmla="*/ 703898 w 1896533"/>
                <a:gd name="connsiteY1447" fmla="*/ 939588 h 1433935"/>
                <a:gd name="connsiteX1448" fmla="*/ 700088 w 1896533"/>
                <a:gd name="connsiteY1448" fmla="*/ 943398 h 1433935"/>
                <a:gd name="connsiteX1449" fmla="*/ 693420 w 1896533"/>
                <a:gd name="connsiteY1449" fmla="*/ 947208 h 1433935"/>
                <a:gd name="connsiteX1450" fmla="*/ 689610 w 1896533"/>
                <a:gd name="connsiteY1450" fmla="*/ 951018 h 1433935"/>
                <a:gd name="connsiteX1451" fmla="*/ 689610 w 1896533"/>
                <a:gd name="connsiteY1451" fmla="*/ 954828 h 1433935"/>
                <a:gd name="connsiteX1452" fmla="*/ 693420 w 1896533"/>
                <a:gd name="connsiteY1452" fmla="*/ 955781 h 1433935"/>
                <a:gd name="connsiteX1453" fmla="*/ 697230 w 1896533"/>
                <a:gd name="connsiteY1453" fmla="*/ 960543 h 1433935"/>
                <a:gd name="connsiteX1454" fmla="*/ 699135 w 1896533"/>
                <a:gd name="connsiteY1454" fmla="*/ 967211 h 1433935"/>
                <a:gd name="connsiteX1455" fmla="*/ 705803 w 1896533"/>
                <a:gd name="connsiteY1455" fmla="*/ 962448 h 1433935"/>
                <a:gd name="connsiteX1456" fmla="*/ 703898 w 1896533"/>
                <a:gd name="connsiteY1456" fmla="*/ 976736 h 1433935"/>
                <a:gd name="connsiteX1457" fmla="*/ 698183 w 1896533"/>
                <a:gd name="connsiteY1457" fmla="*/ 975783 h 1433935"/>
                <a:gd name="connsiteX1458" fmla="*/ 694373 w 1896533"/>
                <a:gd name="connsiteY1458" fmla="*/ 973878 h 1433935"/>
                <a:gd name="connsiteX1459" fmla="*/ 690563 w 1896533"/>
                <a:gd name="connsiteY1459" fmla="*/ 971973 h 1433935"/>
                <a:gd name="connsiteX1460" fmla="*/ 685800 w 1896533"/>
                <a:gd name="connsiteY1460" fmla="*/ 971021 h 1433935"/>
                <a:gd name="connsiteX1461" fmla="*/ 683895 w 1896533"/>
                <a:gd name="connsiteY1461" fmla="*/ 970068 h 1433935"/>
                <a:gd name="connsiteX1462" fmla="*/ 681038 w 1896533"/>
                <a:gd name="connsiteY1462" fmla="*/ 972926 h 1433935"/>
                <a:gd name="connsiteX1463" fmla="*/ 680085 w 1896533"/>
                <a:gd name="connsiteY1463" fmla="*/ 979593 h 1433935"/>
                <a:gd name="connsiteX1464" fmla="*/ 685800 w 1896533"/>
                <a:gd name="connsiteY1464" fmla="*/ 981498 h 1433935"/>
                <a:gd name="connsiteX1465" fmla="*/ 686753 w 1896533"/>
                <a:gd name="connsiteY1465" fmla="*/ 985308 h 1433935"/>
                <a:gd name="connsiteX1466" fmla="*/ 685800 w 1896533"/>
                <a:gd name="connsiteY1466" fmla="*/ 988166 h 1433935"/>
                <a:gd name="connsiteX1467" fmla="*/ 677228 w 1896533"/>
                <a:gd name="connsiteY1467" fmla="*/ 991023 h 1433935"/>
                <a:gd name="connsiteX1468" fmla="*/ 677228 w 1896533"/>
                <a:gd name="connsiteY1468" fmla="*/ 995786 h 1433935"/>
                <a:gd name="connsiteX1469" fmla="*/ 680085 w 1896533"/>
                <a:gd name="connsiteY1469" fmla="*/ 998643 h 1433935"/>
                <a:gd name="connsiteX1470" fmla="*/ 683895 w 1896533"/>
                <a:gd name="connsiteY1470" fmla="*/ 1000548 h 1433935"/>
                <a:gd name="connsiteX1471" fmla="*/ 681990 w 1896533"/>
                <a:gd name="connsiteY1471" fmla="*/ 1003406 h 1433935"/>
                <a:gd name="connsiteX1472" fmla="*/ 679133 w 1896533"/>
                <a:gd name="connsiteY1472" fmla="*/ 1005311 h 1433935"/>
                <a:gd name="connsiteX1473" fmla="*/ 678180 w 1896533"/>
                <a:gd name="connsiteY1473" fmla="*/ 1007216 h 1433935"/>
                <a:gd name="connsiteX1474" fmla="*/ 678180 w 1896533"/>
                <a:gd name="connsiteY1474" fmla="*/ 1011978 h 1433935"/>
                <a:gd name="connsiteX1475" fmla="*/ 679133 w 1896533"/>
                <a:gd name="connsiteY1475" fmla="*/ 1013883 h 1433935"/>
                <a:gd name="connsiteX1476" fmla="*/ 681038 w 1896533"/>
                <a:gd name="connsiteY1476" fmla="*/ 1015788 h 1433935"/>
                <a:gd name="connsiteX1477" fmla="*/ 682943 w 1896533"/>
                <a:gd name="connsiteY1477" fmla="*/ 1019598 h 1433935"/>
                <a:gd name="connsiteX1478" fmla="*/ 684848 w 1896533"/>
                <a:gd name="connsiteY1478" fmla="*/ 1023408 h 1433935"/>
                <a:gd name="connsiteX1479" fmla="*/ 691515 w 1896533"/>
                <a:gd name="connsiteY1479" fmla="*/ 1026266 h 1433935"/>
                <a:gd name="connsiteX1480" fmla="*/ 693420 w 1896533"/>
                <a:gd name="connsiteY1480" fmla="*/ 1028171 h 1433935"/>
                <a:gd name="connsiteX1481" fmla="*/ 697230 w 1896533"/>
                <a:gd name="connsiteY1481" fmla="*/ 1027218 h 1433935"/>
                <a:gd name="connsiteX1482" fmla="*/ 701993 w 1896533"/>
                <a:gd name="connsiteY1482" fmla="*/ 1026266 h 1433935"/>
                <a:gd name="connsiteX1483" fmla="*/ 704850 w 1896533"/>
                <a:gd name="connsiteY1483" fmla="*/ 1029123 h 1433935"/>
                <a:gd name="connsiteX1484" fmla="*/ 705803 w 1896533"/>
                <a:gd name="connsiteY1484" fmla="*/ 1032933 h 1433935"/>
                <a:gd name="connsiteX1485" fmla="*/ 705803 w 1896533"/>
                <a:gd name="connsiteY1485" fmla="*/ 1034838 h 1433935"/>
                <a:gd name="connsiteX1486" fmla="*/ 703898 w 1896533"/>
                <a:gd name="connsiteY1486" fmla="*/ 1037696 h 1433935"/>
                <a:gd name="connsiteX1487" fmla="*/ 705803 w 1896533"/>
                <a:gd name="connsiteY1487" fmla="*/ 1039601 h 1433935"/>
                <a:gd name="connsiteX1488" fmla="*/ 710565 w 1896533"/>
                <a:gd name="connsiteY1488" fmla="*/ 1042458 h 1433935"/>
                <a:gd name="connsiteX1489" fmla="*/ 710565 w 1896533"/>
                <a:gd name="connsiteY1489" fmla="*/ 1044363 h 1433935"/>
                <a:gd name="connsiteX1490" fmla="*/ 706755 w 1896533"/>
                <a:gd name="connsiteY1490" fmla="*/ 1046268 h 1433935"/>
                <a:gd name="connsiteX1491" fmla="*/ 702945 w 1896533"/>
                <a:gd name="connsiteY1491" fmla="*/ 1047221 h 1433935"/>
                <a:gd name="connsiteX1492" fmla="*/ 696278 w 1896533"/>
                <a:gd name="connsiteY1492" fmla="*/ 1047221 h 1433935"/>
                <a:gd name="connsiteX1493" fmla="*/ 693420 w 1896533"/>
                <a:gd name="connsiteY1493" fmla="*/ 1048173 h 1433935"/>
                <a:gd name="connsiteX1494" fmla="*/ 692468 w 1896533"/>
                <a:gd name="connsiteY1494" fmla="*/ 1051031 h 1433935"/>
                <a:gd name="connsiteX1495" fmla="*/ 698183 w 1896533"/>
                <a:gd name="connsiteY1495" fmla="*/ 1052936 h 1433935"/>
                <a:gd name="connsiteX1496" fmla="*/ 703898 w 1896533"/>
                <a:gd name="connsiteY1496" fmla="*/ 1054841 h 1433935"/>
                <a:gd name="connsiteX1497" fmla="*/ 696278 w 1896533"/>
                <a:gd name="connsiteY1497" fmla="*/ 1054841 h 1433935"/>
                <a:gd name="connsiteX1498" fmla="*/ 694373 w 1896533"/>
                <a:gd name="connsiteY1498" fmla="*/ 1055793 h 1433935"/>
                <a:gd name="connsiteX1499" fmla="*/ 686753 w 1896533"/>
                <a:gd name="connsiteY1499" fmla="*/ 1055793 h 1433935"/>
                <a:gd name="connsiteX1500" fmla="*/ 683895 w 1896533"/>
                <a:gd name="connsiteY1500" fmla="*/ 1056746 h 1433935"/>
                <a:gd name="connsiteX1501" fmla="*/ 676275 w 1896533"/>
                <a:gd name="connsiteY1501" fmla="*/ 1051983 h 1433935"/>
                <a:gd name="connsiteX1502" fmla="*/ 673418 w 1896533"/>
                <a:gd name="connsiteY1502" fmla="*/ 1051031 h 1433935"/>
                <a:gd name="connsiteX1503" fmla="*/ 672465 w 1896533"/>
                <a:gd name="connsiteY1503" fmla="*/ 1050078 h 1433935"/>
                <a:gd name="connsiteX1504" fmla="*/ 668655 w 1896533"/>
                <a:gd name="connsiteY1504" fmla="*/ 1049126 h 1433935"/>
                <a:gd name="connsiteX1505" fmla="*/ 663893 w 1896533"/>
                <a:gd name="connsiteY1505" fmla="*/ 1048173 h 1433935"/>
                <a:gd name="connsiteX1506" fmla="*/ 660083 w 1896533"/>
                <a:gd name="connsiteY1506" fmla="*/ 1048173 h 1433935"/>
                <a:gd name="connsiteX1507" fmla="*/ 656273 w 1896533"/>
                <a:gd name="connsiteY1507" fmla="*/ 1049126 h 1433935"/>
                <a:gd name="connsiteX1508" fmla="*/ 653415 w 1896533"/>
                <a:gd name="connsiteY1508" fmla="*/ 1049126 h 1433935"/>
                <a:gd name="connsiteX1509" fmla="*/ 651510 w 1896533"/>
                <a:gd name="connsiteY1509" fmla="*/ 1047221 h 1433935"/>
                <a:gd name="connsiteX1510" fmla="*/ 643890 w 1896533"/>
                <a:gd name="connsiteY1510" fmla="*/ 1043411 h 1433935"/>
                <a:gd name="connsiteX1511" fmla="*/ 640080 w 1896533"/>
                <a:gd name="connsiteY1511" fmla="*/ 1043411 h 1433935"/>
                <a:gd name="connsiteX1512" fmla="*/ 630555 w 1896533"/>
                <a:gd name="connsiteY1512" fmla="*/ 1041506 h 1433935"/>
                <a:gd name="connsiteX1513" fmla="*/ 623888 w 1896533"/>
                <a:gd name="connsiteY1513" fmla="*/ 1042458 h 1433935"/>
                <a:gd name="connsiteX1514" fmla="*/ 615315 w 1896533"/>
                <a:gd name="connsiteY1514" fmla="*/ 1044363 h 1433935"/>
                <a:gd name="connsiteX1515" fmla="*/ 611505 w 1896533"/>
                <a:gd name="connsiteY1515" fmla="*/ 1046268 h 1433935"/>
                <a:gd name="connsiteX1516" fmla="*/ 609600 w 1896533"/>
                <a:gd name="connsiteY1516" fmla="*/ 1049126 h 1433935"/>
                <a:gd name="connsiteX1517" fmla="*/ 608648 w 1896533"/>
                <a:gd name="connsiteY1517" fmla="*/ 1050078 h 1433935"/>
                <a:gd name="connsiteX1518" fmla="*/ 595313 w 1896533"/>
                <a:gd name="connsiteY1518" fmla="*/ 1059603 h 1433935"/>
                <a:gd name="connsiteX1519" fmla="*/ 594360 w 1896533"/>
                <a:gd name="connsiteY1519" fmla="*/ 1063413 h 1433935"/>
                <a:gd name="connsiteX1520" fmla="*/ 595313 w 1896533"/>
                <a:gd name="connsiteY1520" fmla="*/ 1065318 h 1433935"/>
                <a:gd name="connsiteX1521" fmla="*/ 600075 w 1896533"/>
                <a:gd name="connsiteY1521" fmla="*/ 1065318 h 1433935"/>
                <a:gd name="connsiteX1522" fmla="*/ 608648 w 1896533"/>
                <a:gd name="connsiteY1522" fmla="*/ 1064366 h 1433935"/>
                <a:gd name="connsiteX1523" fmla="*/ 615315 w 1896533"/>
                <a:gd name="connsiteY1523" fmla="*/ 1062461 h 1433935"/>
                <a:gd name="connsiteX1524" fmla="*/ 620078 w 1896533"/>
                <a:gd name="connsiteY1524" fmla="*/ 1062461 h 1433935"/>
                <a:gd name="connsiteX1525" fmla="*/ 626745 w 1896533"/>
                <a:gd name="connsiteY1525" fmla="*/ 1062461 h 1433935"/>
                <a:gd name="connsiteX1526" fmla="*/ 629603 w 1896533"/>
                <a:gd name="connsiteY1526" fmla="*/ 1063413 h 1433935"/>
                <a:gd name="connsiteX1527" fmla="*/ 633413 w 1896533"/>
                <a:gd name="connsiteY1527" fmla="*/ 1063413 h 1433935"/>
                <a:gd name="connsiteX1528" fmla="*/ 646748 w 1896533"/>
                <a:gd name="connsiteY1528" fmla="*/ 1060556 h 1433935"/>
                <a:gd name="connsiteX1529" fmla="*/ 651510 w 1896533"/>
                <a:gd name="connsiteY1529" fmla="*/ 1061508 h 1433935"/>
                <a:gd name="connsiteX1530" fmla="*/ 653415 w 1896533"/>
                <a:gd name="connsiteY1530" fmla="*/ 1062461 h 1433935"/>
                <a:gd name="connsiteX1531" fmla="*/ 656273 w 1896533"/>
                <a:gd name="connsiteY1531" fmla="*/ 1063413 h 1433935"/>
                <a:gd name="connsiteX1532" fmla="*/ 662940 w 1896533"/>
                <a:gd name="connsiteY1532" fmla="*/ 1060556 h 1433935"/>
                <a:gd name="connsiteX1533" fmla="*/ 666750 w 1896533"/>
                <a:gd name="connsiteY1533" fmla="*/ 1061508 h 1433935"/>
                <a:gd name="connsiteX1534" fmla="*/ 669608 w 1896533"/>
                <a:gd name="connsiteY1534" fmla="*/ 1062461 h 1433935"/>
                <a:gd name="connsiteX1535" fmla="*/ 671513 w 1896533"/>
                <a:gd name="connsiteY1535" fmla="*/ 1064366 h 1433935"/>
                <a:gd name="connsiteX1536" fmla="*/ 670560 w 1896533"/>
                <a:gd name="connsiteY1536" fmla="*/ 1067223 h 1433935"/>
                <a:gd name="connsiteX1537" fmla="*/ 670560 w 1896533"/>
                <a:gd name="connsiteY1537" fmla="*/ 1069128 h 1433935"/>
                <a:gd name="connsiteX1538" fmla="*/ 675323 w 1896533"/>
                <a:gd name="connsiteY1538" fmla="*/ 1070081 h 1433935"/>
                <a:gd name="connsiteX1539" fmla="*/ 676275 w 1896533"/>
                <a:gd name="connsiteY1539" fmla="*/ 1071033 h 1433935"/>
                <a:gd name="connsiteX1540" fmla="*/ 682943 w 1896533"/>
                <a:gd name="connsiteY1540" fmla="*/ 1070081 h 1433935"/>
                <a:gd name="connsiteX1541" fmla="*/ 690563 w 1896533"/>
                <a:gd name="connsiteY1541" fmla="*/ 1070081 h 1433935"/>
                <a:gd name="connsiteX1542" fmla="*/ 701040 w 1896533"/>
                <a:gd name="connsiteY1542" fmla="*/ 1069128 h 1433935"/>
                <a:gd name="connsiteX1543" fmla="*/ 701040 w 1896533"/>
                <a:gd name="connsiteY1543" fmla="*/ 1072938 h 1433935"/>
                <a:gd name="connsiteX1544" fmla="*/ 697230 w 1896533"/>
                <a:gd name="connsiteY1544" fmla="*/ 1071986 h 1433935"/>
                <a:gd name="connsiteX1545" fmla="*/ 689610 w 1896533"/>
                <a:gd name="connsiteY1545" fmla="*/ 1073891 h 1433935"/>
                <a:gd name="connsiteX1546" fmla="*/ 684848 w 1896533"/>
                <a:gd name="connsiteY1546" fmla="*/ 1073891 h 1433935"/>
                <a:gd name="connsiteX1547" fmla="*/ 683895 w 1896533"/>
                <a:gd name="connsiteY1547" fmla="*/ 1075796 h 1433935"/>
                <a:gd name="connsiteX1548" fmla="*/ 681038 w 1896533"/>
                <a:gd name="connsiteY1548" fmla="*/ 1075796 h 1433935"/>
                <a:gd name="connsiteX1549" fmla="*/ 677228 w 1896533"/>
                <a:gd name="connsiteY1549" fmla="*/ 1075796 h 1433935"/>
                <a:gd name="connsiteX1550" fmla="*/ 676275 w 1896533"/>
                <a:gd name="connsiteY1550" fmla="*/ 1074843 h 1433935"/>
                <a:gd name="connsiteX1551" fmla="*/ 667703 w 1896533"/>
                <a:gd name="connsiteY1551" fmla="*/ 1070081 h 1433935"/>
                <a:gd name="connsiteX1552" fmla="*/ 666750 w 1896533"/>
                <a:gd name="connsiteY1552" fmla="*/ 1066271 h 1433935"/>
                <a:gd name="connsiteX1553" fmla="*/ 659130 w 1896533"/>
                <a:gd name="connsiteY1553" fmla="*/ 1066271 h 1433935"/>
                <a:gd name="connsiteX1554" fmla="*/ 654368 w 1896533"/>
                <a:gd name="connsiteY1554" fmla="*/ 1065318 h 1433935"/>
                <a:gd name="connsiteX1555" fmla="*/ 646748 w 1896533"/>
                <a:gd name="connsiteY1555" fmla="*/ 1064366 h 1433935"/>
                <a:gd name="connsiteX1556" fmla="*/ 641985 w 1896533"/>
                <a:gd name="connsiteY1556" fmla="*/ 1065318 h 1433935"/>
                <a:gd name="connsiteX1557" fmla="*/ 638175 w 1896533"/>
                <a:gd name="connsiteY1557" fmla="*/ 1066271 h 1433935"/>
                <a:gd name="connsiteX1558" fmla="*/ 634365 w 1896533"/>
                <a:gd name="connsiteY1558" fmla="*/ 1068176 h 1433935"/>
                <a:gd name="connsiteX1559" fmla="*/ 630555 w 1896533"/>
                <a:gd name="connsiteY1559" fmla="*/ 1069128 h 1433935"/>
                <a:gd name="connsiteX1560" fmla="*/ 622935 w 1896533"/>
                <a:gd name="connsiteY1560" fmla="*/ 1069128 h 1433935"/>
                <a:gd name="connsiteX1561" fmla="*/ 617220 w 1896533"/>
                <a:gd name="connsiteY1561" fmla="*/ 1067223 h 1433935"/>
                <a:gd name="connsiteX1562" fmla="*/ 609600 w 1896533"/>
                <a:gd name="connsiteY1562" fmla="*/ 1068176 h 1433935"/>
                <a:gd name="connsiteX1563" fmla="*/ 604838 w 1896533"/>
                <a:gd name="connsiteY1563" fmla="*/ 1070081 h 1433935"/>
                <a:gd name="connsiteX1564" fmla="*/ 602933 w 1896533"/>
                <a:gd name="connsiteY1564" fmla="*/ 1074843 h 1433935"/>
                <a:gd name="connsiteX1565" fmla="*/ 605790 w 1896533"/>
                <a:gd name="connsiteY1565" fmla="*/ 1079606 h 1433935"/>
                <a:gd name="connsiteX1566" fmla="*/ 609600 w 1896533"/>
                <a:gd name="connsiteY1566" fmla="*/ 1082463 h 1433935"/>
                <a:gd name="connsiteX1567" fmla="*/ 616268 w 1896533"/>
                <a:gd name="connsiteY1567" fmla="*/ 1086273 h 1433935"/>
                <a:gd name="connsiteX1568" fmla="*/ 622935 w 1896533"/>
                <a:gd name="connsiteY1568" fmla="*/ 1086273 h 1433935"/>
                <a:gd name="connsiteX1569" fmla="*/ 637223 w 1896533"/>
                <a:gd name="connsiteY1569" fmla="*/ 1082463 h 1433935"/>
                <a:gd name="connsiteX1570" fmla="*/ 643890 w 1896533"/>
                <a:gd name="connsiteY1570" fmla="*/ 1085321 h 1433935"/>
                <a:gd name="connsiteX1571" fmla="*/ 641985 w 1896533"/>
                <a:gd name="connsiteY1571" fmla="*/ 1091036 h 1433935"/>
                <a:gd name="connsiteX1572" fmla="*/ 633413 w 1896533"/>
                <a:gd name="connsiteY1572" fmla="*/ 1096751 h 1433935"/>
                <a:gd name="connsiteX1573" fmla="*/ 625793 w 1896533"/>
                <a:gd name="connsiteY1573" fmla="*/ 1098656 h 1433935"/>
                <a:gd name="connsiteX1574" fmla="*/ 621030 w 1896533"/>
                <a:gd name="connsiteY1574" fmla="*/ 1100561 h 1433935"/>
                <a:gd name="connsiteX1575" fmla="*/ 615315 w 1896533"/>
                <a:gd name="connsiteY1575" fmla="*/ 1100561 h 1433935"/>
                <a:gd name="connsiteX1576" fmla="*/ 610553 w 1896533"/>
                <a:gd name="connsiteY1576" fmla="*/ 1104371 h 1433935"/>
                <a:gd name="connsiteX1577" fmla="*/ 606743 w 1896533"/>
                <a:gd name="connsiteY1577" fmla="*/ 1111038 h 1433935"/>
                <a:gd name="connsiteX1578" fmla="*/ 605790 w 1896533"/>
                <a:gd name="connsiteY1578" fmla="*/ 1118658 h 1433935"/>
                <a:gd name="connsiteX1579" fmla="*/ 608648 w 1896533"/>
                <a:gd name="connsiteY1579" fmla="*/ 1121516 h 1433935"/>
                <a:gd name="connsiteX1580" fmla="*/ 611505 w 1896533"/>
                <a:gd name="connsiteY1580" fmla="*/ 1122468 h 1433935"/>
                <a:gd name="connsiteX1581" fmla="*/ 615315 w 1896533"/>
                <a:gd name="connsiteY1581" fmla="*/ 1123421 h 1433935"/>
                <a:gd name="connsiteX1582" fmla="*/ 631508 w 1896533"/>
                <a:gd name="connsiteY1582" fmla="*/ 1118658 h 1433935"/>
                <a:gd name="connsiteX1583" fmla="*/ 641033 w 1896533"/>
                <a:gd name="connsiteY1583" fmla="*/ 1109133 h 1433935"/>
                <a:gd name="connsiteX1584" fmla="*/ 643890 w 1896533"/>
                <a:gd name="connsiteY1584" fmla="*/ 1107228 h 1433935"/>
                <a:gd name="connsiteX1585" fmla="*/ 656273 w 1896533"/>
                <a:gd name="connsiteY1585" fmla="*/ 1098656 h 1433935"/>
                <a:gd name="connsiteX1586" fmla="*/ 664845 w 1896533"/>
                <a:gd name="connsiteY1586" fmla="*/ 1093893 h 1433935"/>
                <a:gd name="connsiteX1587" fmla="*/ 670560 w 1896533"/>
                <a:gd name="connsiteY1587" fmla="*/ 1091036 h 1433935"/>
                <a:gd name="connsiteX1588" fmla="*/ 678180 w 1896533"/>
                <a:gd name="connsiteY1588" fmla="*/ 1088178 h 1433935"/>
                <a:gd name="connsiteX1589" fmla="*/ 691515 w 1896533"/>
                <a:gd name="connsiteY1589" fmla="*/ 1084368 h 1433935"/>
                <a:gd name="connsiteX1590" fmla="*/ 695325 w 1896533"/>
                <a:gd name="connsiteY1590" fmla="*/ 1087226 h 1433935"/>
                <a:gd name="connsiteX1591" fmla="*/ 691515 w 1896533"/>
                <a:gd name="connsiteY1591" fmla="*/ 1090083 h 1433935"/>
                <a:gd name="connsiteX1592" fmla="*/ 685800 w 1896533"/>
                <a:gd name="connsiteY1592" fmla="*/ 1091036 h 1433935"/>
                <a:gd name="connsiteX1593" fmla="*/ 681038 w 1896533"/>
                <a:gd name="connsiteY1593" fmla="*/ 1091988 h 1433935"/>
                <a:gd name="connsiteX1594" fmla="*/ 675323 w 1896533"/>
                <a:gd name="connsiteY1594" fmla="*/ 1093893 h 1433935"/>
                <a:gd name="connsiteX1595" fmla="*/ 659130 w 1896533"/>
                <a:gd name="connsiteY1595" fmla="*/ 1100561 h 1433935"/>
                <a:gd name="connsiteX1596" fmla="*/ 649605 w 1896533"/>
                <a:gd name="connsiteY1596" fmla="*/ 1106276 h 1433935"/>
                <a:gd name="connsiteX1597" fmla="*/ 644843 w 1896533"/>
                <a:gd name="connsiteY1597" fmla="*/ 1111038 h 1433935"/>
                <a:gd name="connsiteX1598" fmla="*/ 637223 w 1896533"/>
                <a:gd name="connsiteY1598" fmla="*/ 1117706 h 1433935"/>
                <a:gd name="connsiteX1599" fmla="*/ 631508 w 1896533"/>
                <a:gd name="connsiteY1599" fmla="*/ 1121516 h 1433935"/>
                <a:gd name="connsiteX1600" fmla="*/ 623888 w 1896533"/>
                <a:gd name="connsiteY1600" fmla="*/ 1124373 h 1433935"/>
                <a:gd name="connsiteX1601" fmla="*/ 618173 w 1896533"/>
                <a:gd name="connsiteY1601" fmla="*/ 1128183 h 1433935"/>
                <a:gd name="connsiteX1602" fmla="*/ 618173 w 1896533"/>
                <a:gd name="connsiteY1602" fmla="*/ 1131993 h 1433935"/>
                <a:gd name="connsiteX1603" fmla="*/ 618173 w 1896533"/>
                <a:gd name="connsiteY1603" fmla="*/ 1134851 h 1433935"/>
                <a:gd name="connsiteX1604" fmla="*/ 621030 w 1896533"/>
                <a:gd name="connsiteY1604" fmla="*/ 1137708 h 1433935"/>
                <a:gd name="connsiteX1605" fmla="*/ 624840 w 1896533"/>
                <a:gd name="connsiteY1605" fmla="*/ 1137708 h 1433935"/>
                <a:gd name="connsiteX1606" fmla="*/ 636270 w 1896533"/>
                <a:gd name="connsiteY1606" fmla="*/ 1135803 h 1433935"/>
                <a:gd name="connsiteX1607" fmla="*/ 641033 w 1896533"/>
                <a:gd name="connsiteY1607" fmla="*/ 1134851 h 1433935"/>
                <a:gd name="connsiteX1608" fmla="*/ 651510 w 1896533"/>
                <a:gd name="connsiteY1608" fmla="*/ 1133898 h 1433935"/>
                <a:gd name="connsiteX1609" fmla="*/ 655320 w 1896533"/>
                <a:gd name="connsiteY1609" fmla="*/ 1134851 h 1433935"/>
                <a:gd name="connsiteX1610" fmla="*/ 652463 w 1896533"/>
                <a:gd name="connsiteY1610" fmla="*/ 1136756 h 1433935"/>
                <a:gd name="connsiteX1611" fmla="*/ 646748 w 1896533"/>
                <a:gd name="connsiteY1611" fmla="*/ 1139613 h 1433935"/>
                <a:gd name="connsiteX1612" fmla="*/ 641985 w 1896533"/>
                <a:gd name="connsiteY1612" fmla="*/ 1140566 h 1433935"/>
                <a:gd name="connsiteX1613" fmla="*/ 637223 w 1896533"/>
                <a:gd name="connsiteY1613" fmla="*/ 1140566 h 1433935"/>
                <a:gd name="connsiteX1614" fmla="*/ 629603 w 1896533"/>
                <a:gd name="connsiteY1614" fmla="*/ 1141518 h 1433935"/>
                <a:gd name="connsiteX1615" fmla="*/ 624840 w 1896533"/>
                <a:gd name="connsiteY1615" fmla="*/ 1144376 h 1433935"/>
                <a:gd name="connsiteX1616" fmla="*/ 624840 w 1896533"/>
                <a:gd name="connsiteY1616" fmla="*/ 1147233 h 1433935"/>
                <a:gd name="connsiteX1617" fmla="*/ 623888 w 1896533"/>
                <a:gd name="connsiteY1617" fmla="*/ 1152948 h 1433935"/>
                <a:gd name="connsiteX1618" fmla="*/ 630555 w 1896533"/>
                <a:gd name="connsiteY1618" fmla="*/ 1154853 h 1433935"/>
                <a:gd name="connsiteX1619" fmla="*/ 634365 w 1896533"/>
                <a:gd name="connsiteY1619" fmla="*/ 1156758 h 1433935"/>
                <a:gd name="connsiteX1620" fmla="*/ 639128 w 1896533"/>
                <a:gd name="connsiteY1620" fmla="*/ 1158663 h 1433935"/>
                <a:gd name="connsiteX1621" fmla="*/ 642938 w 1896533"/>
                <a:gd name="connsiteY1621" fmla="*/ 1161521 h 1433935"/>
                <a:gd name="connsiteX1622" fmla="*/ 648653 w 1896533"/>
                <a:gd name="connsiteY1622" fmla="*/ 1160568 h 1433935"/>
                <a:gd name="connsiteX1623" fmla="*/ 652463 w 1896533"/>
                <a:gd name="connsiteY1623" fmla="*/ 1156758 h 1433935"/>
                <a:gd name="connsiteX1624" fmla="*/ 655320 w 1896533"/>
                <a:gd name="connsiteY1624" fmla="*/ 1154853 h 1433935"/>
                <a:gd name="connsiteX1625" fmla="*/ 664845 w 1896533"/>
                <a:gd name="connsiteY1625" fmla="*/ 1148186 h 1433935"/>
                <a:gd name="connsiteX1626" fmla="*/ 670560 w 1896533"/>
                <a:gd name="connsiteY1626" fmla="*/ 1146281 h 1433935"/>
                <a:gd name="connsiteX1627" fmla="*/ 675323 w 1896533"/>
                <a:gd name="connsiteY1627" fmla="*/ 1147233 h 1433935"/>
                <a:gd name="connsiteX1628" fmla="*/ 683895 w 1896533"/>
                <a:gd name="connsiteY1628" fmla="*/ 1148186 h 1433935"/>
                <a:gd name="connsiteX1629" fmla="*/ 684848 w 1896533"/>
                <a:gd name="connsiteY1629" fmla="*/ 1150091 h 1433935"/>
                <a:gd name="connsiteX1630" fmla="*/ 681990 w 1896533"/>
                <a:gd name="connsiteY1630" fmla="*/ 1151996 h 1433935"/>
                <a:gd name="connsiteX1631" fmla="*/ 680085 w 1896533"/>
                <a:gd name="connsiteY1631" fmla="*/ 1151996 h 1433935"/>
                <a:gd name="connsiteX1632" fmla="*/ 676275 w 1896533"/>
                <a:gd name="connsiteY1632" fmla="*/ 1150091 h 1433935"/>
                <a:gd name="connsiteX1633" fmla="*/ 670560 w 1896533"/>
                <a:gd name="connsiteY1633" fmla="*/ 1150091 h 1433935"/>
                <a:gd name="connsiteX1634" fmla="*/ 667703 w 1896533"/>
                <a:gd name="connsiteY1634" fmla="*/ 1151043 h 1433935"/>
                <a:gd name="connsiteX1635" fmla="*/ 663893 w 1896533"/>
                <a:gd name="connsiteY1635" fmla="*/ 1152948 h 1433935"/>
                <a:gd name="connsiteX1636" fmla="*/ 661988 w 1896533"/>
                <a:gd name="connsiteY1636" fmla="*/ 1154853 h 1433935"/>
                <a:gd name="connsiteX1637" fmla="*/ 659130 w 1896533"/>
                <a:gd name="connsiteY1637" fmla="*/ 1158663 h 1433935"/>
                <a:gd name="connsiteX1638" fmla="*/ 652463 w 1896533"/>
                <a:gd name="connsiteY1638" fmla="*/ 1162473 h 1433935"/>
                <a:gd name="connsiteX1639" fmla="*/ 650558 w 1896533"/>
                <a:gd name="connsiteY1639" fmla="*/ 1165331 h 1433935"/>
                <a:gd name="connsiteX1640" fmla="*/ 651510 w 1896533"/>
                <a:gd name="connsiteY1640" fmla="*/ 1170093 h 1433935"/>
                <a:gd name="connsiteX1641" fmla="*/ 649605 w 1896533"/>
                <a:gd name="connsiteY1641" fmla="*/ 1191048 h 1433935"/>
                <a:gd name="connsiteX1642" fmla="*/ 651510 w 1896533"/>
                <a:gd name="connsiteY1642" fmla="*/ 1194858 h 1433935"/>
                <a:gd name="connsiteX1643" fmla="*/ 654368 w 1896533"/>
                <a:gd name="connsiteY1643" fmla="*/ 1194858 h 1433935"/>
                <a:gd name="connsiteX1644" fmla="*/ 658178 w 1896533"/>
                <a:gd name="connsiteY1644" fmla="*/ 1190096 h 1433935"/>
                <a:gd name="connsiteX1645" fmla="*/ 668655 w 1896533"/>
                <a:gd name="connsiteY1645" fmla="*/ 1191048 h 1433935"/>
                <a:gd name="connsiteX1646" fmla="*/ 670560 w 1896533"/>
                <a:gd name="connsiteY1646" fmla="*/ 1193906 h 1433935"/>
                <a:gd name="connsiteX1647" fmla="*/ 669608 w 1896533"/>
                <a:gd name="connsiteY1647" fmla="*/ 1196763 h 1433935"/>
                <a:gd name="connsiteX1648" fmla="*/ 663893 w 1896533"/>
                <a:gd name="connsiteY1648" fmla="*/ 1198668 h 1433935"/>
                <a:gd name="connsiteX1649" fmla="*/ 659130 w 1896533"/>
                <a:gd name="connsiteY1649" fmla="*/ 1200573 h 1433935"/>
                <a:gd name="connsiteX1650" fmla="*/ 655320 w 1896533"/>
                <a:gd name="connsiteY1650" fmla="*/ 1201526 h 1433935"/>
                <a:gd name="connsiteX1651" fmla="*/ 653415 w 1896533"/>
                <a:gd name="connsiteY1651" fmla="*/ 1203431 h 1433935"/>
                <a:gd name="connsiteX1652" fmla="*/ 650558 w 1896533"/>
                <a:gd name="connsiteY1652" fmla="*/ 1208193 h 1433935"/>
                <a:gd name="connsiteX1653" fmla="*/ 649605 w 1896533"/>
                <a:gd name="connsiteY1653" fmla="*/ 1212003 h 1433935"/>
                <a:gd name="connsiteX1654" fmla="*/ 649605 w 1896533"/>
                <a:gd name="connsiteY1654" fmla="*/ 1215813 h 1433935"/>
                <a:gd name="connsiteX1655" fmla="*/ 650558 w 1896533"/>
                <a:gd name="connsiteY1655" fmla="*/ 1219623 h 1433935"/>
                <a:gd name="connsiteX1656" fmla="*/ 655320 w 1896533"/>
                <a:gd name="connsiteY1656" fmla="*/ 1226291 h 1433935"/>
                <a:gd name="connsiteX1657" fmla="*/ 659130 w 1896533"/>
                <a:gd name="connsiteY1657" fmla="*/ 1224386 h 1433935"/>
                <a:gd name="connsiteX1658" fmla="*/ 661035 w 1896533"/>
                <a:gd name="connsiteY1658" fmla="*/ 1220576 h 1433935"/>
                <a:gd name="connsiteX1659" fmla="*/ 662940 w 1896533"/>
                <a:gd name="connsiteY1659" fmla="*/ 1216766 h 1433935"/>
                <a:gd name="connsiteX1660" fmla="*/ 664845 w 1896533"/>
                <a:gd name="connsiteY1660" fmla="*/ 1212956 h 1433935"/>
                <a:gd name="connsiteX1661" fmla="*/ 667703 w 1896533"/>
                <a:gd name="connsiteY1661" fmla="*/ 1210098 h 1433935"/>
                <a:gd name="connsiteX1662" fmla="*/ 670560 w 1896533"/>
                <a:gd name="connsiteY1662" fmla="*/ 1207241 h 1433935"/>
                <a:gd name="connsiteX1663" fmla="*/ 672465 w 1896533"/>
                <a:gd name="connsiteY1663" fmla="*/ 1202478 h 1433935"/>
                <a:gd name="connsiteX1664" fmla="*/ 676275 w 1896533"/>
                <a:gd name="connsiteY1664" fmla="*/ 1200573 h 1433935"/>
                <a:gd name="connsiteX1665" fmla="*/ 680085 w 1896533"/>
                <a:gd name="connsiteY1665" fmla="*/ 1197716 h 1433935"/>
                <a:gd name="connsiteX1666" fmla="*/ 685800 w 1896533"/>
                <a:gd name="connsiteY1666" fmla="*/ 1199621 h 1433935"/>
                <a:gd name="connsiteX1667" fmla="*/ 687705 w 1896533"/>
                <a:gd name="connsiteY1667" fmla="*/ 1194858 h 1433935"/>
                <a:gd name="connsiteX1668" fmla="*/ 687705 w 1896533"/>
                <a:gd name="connsiteY1668" fmla="*/ 1186286 h 1433935"/>
                <a:gd name="connsiteX1669" fmla="*/ 688658 w 1896533"/>
                <a:gd name="connsiteY1669" fmla="*/ 1178666 h 1433935"/>
                <a:gd name="connsiteX1670" fmla="*/ 691515 w 1896533"/>
                <a:gd name="connsiteY1670" fmla="*/ 1184381 h 1433935"/>
                <a:gd name="connsiteX1671" fmla="*/ 696278 w 1896533"/>
                <a:gd name="connsiteY1671" fmla="*/ 1192953 h 1433935"/>
                <a:gd name="connsiteX1672" fmla="*/ 702945 w 1896533"/>
                <a:gd name="connsiteY1672" fmla="*/ 1194858 h 1433935"/>
                <a:gd name="connsiteX1673" fmla="*/ 709613 w 1896533"/>
                <a:gd name="connsiteY1673" fmla="*/ 1195811 h 1433935"/>
                <a:gd name="connsiteX1674" fmla="*/ 713423 w 1896533"/>
                <a:gd name="connsiteY1674" fmla="*/ 1197716 h 1433935"/>
                <a:gd name="connsiteX1675" fmla="*/ 717233 w 1896533"/>
                <a:gd name="connsiteY1675" fmla="*/ 1202478 h 1433935"/>
                <a:gd name="connsiteX1676" fmla="*/ 716280 w 1896533"/>
                <a:gd name="connsiteY1676" fmla="*/ 1209146 h 1433935"/>
                <a:gd name="connsiteX1677" fmla="*/ 719138 w 1896533"/>
                <a:gd name="connsiteY1677" fmla="*/ 1212956 h 1433935"/>
                <a:gd name="connsiteX1678" fmla="*/ 724853 w 1896533"/>
                <a:gd name="connsiteY1678" fmla="*/ 1217718 h 1433935"/>
                <a:gd name="connsiteX1679" fmla="*/ 724853 w 1896533"/>
                <a:gd name="connsiteY1679" fmla="*/ 1221528 h 1433935"/>
                <a:gd name="connsiteX1680" fmla="*/ 719138 w 1896533"/>
                <a:gd name="connsiteY1680" fmla="*/ 1221528 h 1433935"/>
                <a:gd name="connsiteX1681" fmla="*/ 714375 w 1896533"/>
                <a:gd name="connsiteY1681" fmla="*/ 1220576 h 1433935"/>
                <a:gd name="connsiteX1682" fmla="*/ 706755 w 1896533"/>
                <a:gd name="connsiteY1682" fmla="*/ 1217718 h 1433935"/>
                <a:gd name="connsiteX1683" fmla="*/ 704850 w 1896533"/>
                <a:gd name="connsiteY1683" fmla="*/ 1219623 h 1433935"/>
                <a:gd name="connsiteX1684" fmla="*/ 702945 w 1896533"/>
                <a:gd name="connsiteY1684" fmla="*/ 1222481 h 1433935"/>
                <a:gd name="connsiteX1685" fmla="*/ 701993 w 1896533"/>
                <a:gd name="connsiteY1685" fmla="*/ 1230101 h 1433935"/>
                <a:gd name="connsiteX1686" fmla="*/ 699135 w 1896533"/>
                <a:gd name="connsiteY1686" fmla="*/ 1230101 h 1433935"/>
                <a:gd name="connsiteX1687" fmla="*/ 693420 w 1896533"/>
                <a:gd name="connsiteY1687" fmla="*/ 1230101 h 1433935"/>
                <a:gd name="connsiteX1688" fmla="*/ 687705 w 1896533"/>
                <a:gd name="connsiteY1688" fmla="*/ 1231053 h 1433935"/>
                <a:gd name="connsiteX1689" fmla="*/ 685800 w 1896533"/>
                <a:gd name="connsiteY1689" fmla="*/ 1237721 h 1433935"/>
                <a:gd name="connsiteX1690" fmla="*/ 683895 w 1896533"/>
                <a:gd name="connsiteY1690" fmla="*/ 1238673 h 1433935"/>
                <a:gd name="connsiteX1691" fmla="*/ 681038 w 1896533"/>
                <a:gd name="connsiteY1691" fmla="*/ 1239626 h 1433935"/>
                <a:gd name="connsiteX1692" fmla="*/ 676275 w 1896533"/>
                <a:gd name="connsiteY1692" fmla="*/ 1239626 h 1433935"/>
                <a:gd name="connsiteX1693" fmla="*/ 675323 w 1896533"/>
                <a:gd name="connsiteY1693" fmla="*/ 1241531 h 1433935"/>
                <a:gd name="connsiteX1694" fmla="*/ 674370 w 1896533"/>
                <a:gd name="connsiteY1694" fmla="*/ 1243436 h 1433935"/>
                <a:gd name="connsiteX1695" fmla="*/ 671513 w 1896533"/>
                <a:gd name="connsiteY1695" fmla="*/ 1252961 h 1433935"/>
                <a:gd name="connsiteX1696" fmla="*/ 673418 w 1896533"/>
                <a:gd name="connsiteY1696" fmla="*/ 1255818 h 1433935"/>
                <a:gd name="connsiteX1697" fmla="*/ 679133 w 1896533"/>
                <a:gd name="connsiteY1697" fmla="*/ 1252961 h 1433935"/>
                <a:gd name="connsiteX1698" fmla="*/ 684848 w 1896533"/>
                <a:gd name="connsiteY1698" fmla="*/ 1253913 h 1433935"/>
                <a:gd name="connsiteX1699" fmla="*/ 687705 w 1896533"/>
                <a:gd name="connsiteY1699" fmla="*/ 1256771 h 1433935"/>
                <a:gd name="connsiteX1700" fmla="*/ 685800 w 1896533"/>
                <a:gd name="connsiteY1700" fmla="*/ 1259628 h 1433935"/>
                <a:gd name="connsiteX1701" fmla="*/ 683895 w 1896533"/>
                <a:gd name="connsiteY1701" fmla="*/ 1263438 h 1433935"/>
                <a:gd name="connsiteX1702" fmla="*/ 688658 w 1896533"/>
                <a:gd name="connsiteY1702" fmla="*/ 1266296 h 1433935"/>
                <a:gd name="connsiteX1703" fmla="*/ 683895 w 1896533"/>
                <a:gd name="connsiteY1703" fmla="*/ 1272011 h 1433935"/>
                <a:gd name="connsiteX1704" fmla="*/ 688658 w 1896533"/>
                <a:gd name="connsiteY1704" fmla="*/ 1273916 h 1433935"/>
                <a:gd name="connsiteX1705" fmla="*/ 696278 w 1896533"/>
                <a:gd name="connsiteY1705" fmla="*/ 1274868 h 1433935"/>
                <a:gd name="connsiteX1706" fmla="*/ 699135 w 1896533"/>
                <a:gd name="connsiteY1706" fmla="*/ 1274868 h 1433935"/>
                <a:gd name="connsiteX1707" fmla="*/ 692468 w 1896533"/>
                <a:gd name="connsiteY1707" fmla="*/ 1277726 h 1433935"/>
                <a:gd name="connsiteX1708" fmla="*/ 701993 w 1896533"/>
                <a:gd name="connsiteY1708" fmla="*/ 1283441 h 1433935"/>
                <a:gd name="connsiteX1709" fmla="*/ 709613 w 1896533"/>
                <a:gd name="connsiteY1709" fmla="*/ 1284393 h 1433935"/>
                <a:gd name="connsiteX1710" fmla="*/ 715328 w 1896533"/>
                <a:gd name="connsiteY1710" fmla="*/ 1283441 h 1433935"/>
                <a:gd name="connsiteX1711" fmla="*/ 714375 w 1896533"/>
                <a:gd name="connsiteY1711" fmla="*/ 1287251 h 1433935"/>
                <a:gd name="connsiteX1712" fmla="*/ 711518 w 1896533"/>
                <a:gd name="connsiteY1712" fmla="*/ 1290108 h 1433935"/>
                <a:gd name="connsiteX1713" fmla="*/ 712470 w 1896533"/>
                <a:gd name="connsiteY1713" fmla="*/ 1292013 h 1433935"/>
                <a:gd name="connsiteX1714" fmla="*/ 715328 w 1896533"/>
                <a:gd name="connsiteY1714" fmla="*/ 1295823 h 1433935"/>
                <a:gd name="connsiteX1715" fmla="*/ 714375 w 1896533"/>
                <a:gd name="connsiteY1715" fmla="*/ 1299633 h 1433935"/>
                <a:gd name="connsiteX1716" fmla="*/ 710565 w 1896533"/>
                <a:gd name="connsiteY1716" fmla="*/ 1302491 h 1433935"/>
                <a:gd name="connsiteX1717" fmla="*/ 707708 w 1896533"/>
                <a:gd name="connsiteY1717" fmla="*/ 1305348 h 1433935"/>
                <a:gd name="connsiteX1718" fmla="*/ 707708 w 1896533"/>
                <a:gd name="connsiteY1718" fmla="*/ 1309158 h 1433935"/>
                <a:gd name="connsiteX1719" fmla="*/ 708660 w 1896533"/>
                <a:gd name="connsiteY1719" fmla="*/ 1312968 h 1433935"/>
                <a:gd name="connsiteX1720" fmla="*/ 710565 w 1896533"/>
                <a:gd name="connsiteY1720" fmla="*/ 1315826 h 1433935"/>
                <a:gd name="connsiteX1721" fmla="*/ 713423 w 1896533"/>
                <a:gd name="connsiteY1721" fmla="*/ 1316778 h 1433935"/>
                <a:gd name="connsiteX1722" fmla="*/ 717233 w 1896533"/>
                <a:gd name="connsiteY1722" fmla="*/ 1317731 h 1433935"/>
                <a:gd name="connsiteX1723" fmla="*/ 720090 w 1896533"/>
                <a:gd name="connsiteY1723" fmla="*/ 1319636 h 1433935"/>
                <a:gd name="connsiteX1724" fmla="*/ 721995 w 1896533"/>
                <a:gd name="connsiteY1724" fmla="*/ 1319636 h 1433935"/>
                <a:gd name="connsiteX1725" fmla="*/ 723900 w 1896533"/>
                <a:gd name="connsiteY1725" fmla="*/ 1320588 h 1433935"/>
                <a:gd name="connsiteX1726" fmla="*/ 725805 w 1896533"/>
                <a:gd name="connsiteY1726" fmla="*/ 1322493 h 1433935"/>
                <a:gd name="connsiteX1727" fmla="*/ 724853 w 1896533"/>
                <a:gd name="connsiteY1727" fmla="*/ 1326303 h 1433935"/>
                <a:gd name="connsiteX1728" fmla="*/ 725805 w 1896533"/>
                <a:gd name="connsiteY1728" fmla="*/ 1329161 h 1433935"/>
                <a:gd name="connsiteX1729" fmla="*/ 727710 w 1896533"/>
                <a:gd name="connsiteY1729" fmla="*/ 1332018 h 1433935"/>
                <a:gd name="connsiteX1730" fmla="*/ 732473 w 1896533"/>
                <a:gd name="connsiteY1730" fmla="*/ 1333923 h 1433935"/>
                <a:gd name="connsiteX1731" fmla="*/ 734378 w 1896533"/>
                <a:gd name="connsiteY1731" fmla="*/ 1333923 h 1433935"/>
                <a:gd name="connsiteX1732" fmla="*/ 742950 w 1896533"/>
                <a:gd name="connsiteY1732" fmla="*/ 1329161 h 1433935"/>
                <a:gd name="connsiteX1733" fmla="*/ 742950 w 1896533"/>
                <a:gd name="connsiteY1733" fmla="*/ 1332018 h 1433935"/>
                <a:gd name="connsiteX1734" fmla="*/ 744855 w 1896533"/>
                <a:gd name="connsiteY1734" fmla="*/ 1333923 h 1433935"/>
                <a:gd name="connsiteX1735" fmla="*/ 749618 w 1896533"/>
                <a:gd name="connsiteY1735" fmla="*/ 1336781 h 1433935"/>
                <a:gd name="connsiteX1736" fmla="*/ 750570 w 1896533"/>
                <a:gd name="connsiteY1736" fmla="*/ 1338686 h 1433935"/>
                <a:gd name="connsiteX1737" fmla="*/ 746760 w 1896533"/>
                <a:gd name="connsiteY1737" fmla="*/ 1340591 h 1433935"/>
                <a:gd name="connsiteX1738" fmla="*/ 744855 w 1896533"/>
                <a:gd name="connsiteY1738" fmla="*/ 1341543 h 1433935"/>
                <a:gd name="connsiteX1739" fmla="*/ 745808 w 1896533"/>
                <a:gd name="connsiteY1739" fmla="*/ 1343448 h 1433935"/>
                <a:gd name="connsiteX1740" fmla="*/ 749618 w 1896533"/>
                <a:gd name="connsiteY1740" fmla="*/ 1345353 h 1433935"/>
                <a:gd name="connsiteX1741" fmla="*/ 749618 w 1896533"/>
                <a:gd name="connsiteY1741" fmla="*/ 1348211 h 1433935"/>
                <a:gd name="connsiteX1742" fmla="*/ 748665 w 1896533"/>
                <a:gd name="connsiteY1742" fmla="*/ 1350116 h 1433935"/>
                <a:gd name="connsiteX1743" fmla="*/ 749618 w 1896533"/>
                <a:gd name="connsiteY1743" fmla="*/ 1353926 h 1433935"/>
                <a:gd name="connsiteX1744" fmla="*/ 751523 w 1896533"/>
                <a:gd name="connsiteY1744" fmla="*/ 1354878 h 1433935"/>
                <a:gd name="connsiteX1745" fmla="*/ 754380 w 1896533"/>
                <a:gd name="connsiteY1745" fmla="*/ 1355831 h 1433935"/>
                <a:gd name="connsiteX1746" fmla="*/ 758190 w 1896533"/>
                <a:gd name="connsiteY1746" fmla="*/ 1358688 h 1433935"/>
                <a:gd name="connsiteX1747" fmla="*/ 761048 w 1896533"/>
                <a:gd name="connsiteY1747" fmla="*/ 1361546 h 1433935"/>
                <a:gd name="connsiteX1748" fmla="*/ 761048 w 1896533"/>
                <a:gd name="connsiteY1748" fmla="*/ 1364403 h 1433935"/>
                <a:gd name="connsiteX1749" fmla="*/ 759143 w 1896533"/>
                <a:gd name="connsiteY1749" fmla="*/ 1367261 h 1433935"/>
                <a:gd name="connsiteX1750" fmla="*/ 759143 w 1896533"/>
                <a:gd name="connsiteY1750" fmla="*/ 1370118 h 1433935"/>
                <a:gd name="connsiteX1751" fmla="*/ 762000 w 1896533"/>
                <a:gd name="connsiteY1751" fmla="*/ 1372976 h 1433935"/>
                <a:gd name="connsiteX1752" fmla="*/ 764858 w 1896533"/>
                <a:gd name="connsiteY1752" fmla="*/ 1374881 h 1433935"/>
                <a:gd name="connsiteX1753" fmla="*/ 768668 w 1896533"/>
                <a:gd name="connsiteY1753" fmla="*/ 1372976 h 1433935"/>
                <a:gd name="connsiteX1754" fmla="*/ 772478 w 1896533"/>
                <a:gd name="connsiteY1754" fmla="*/ 1369166 h 1433935"/>
                <a:gd name="connsiteX1755" fmla="*/ 774383 w 1896533"/>
                <a:gd name="connsiteY1755" fmla="*/ 1366308 h 1433935"/>
                <a:gd name="connsiteX1756" fmla="*/ 776288 w 1896533"/>
                <a:gd name="connsiteY1756" fmla="*/ 1369166 h 1433935"/>
                <a:gd name="connsiteX1757" fmla="*/ 777240 w 1896533"/>
                <a:gd name="connsiteY1757" fmla="*/ 1374881 h 1433935"/>
                <a:gd name="connsiteX1758" fmla="*/ 780098 w 1896533"/>
                <a:gd name="connsiteY1758" fmla="*/ 1374881 h 1433935"/>
                <a:gd name="connsiteX1759" fmla="*/ 781050 w 1896533"/>
                <a:gd name="connsiteY1759" fmla="*/ 1376786 h 1433935"/>
                <a:gd name="connsiteX1760" fmla="*/ 778193 w 1896533"/>
                <a:gd name="connsiteY1760" fmla="*/ 1377738 h 1433935"/>
                <a:gd name="connsiteX1761" fmla="*/ 774383 w 1896533"/>
                <a:gd name="connsiteY1761" fmla="*/ 1379643 h 1433935"/>
                <a:gd name="connsiteX1762" fmla="*/ 777240 w 1896533"/>
                <a:gd name="connsiteY1762" fmla="*/ 1394883 h 1433935"/>
                <a:gd name="connsiteX1763" fmla="*/ 782955 w 1896533"/>
                <a:gd name="connsiteY1763" fmla="*/ 1397741 h 1433935"/>
                <a:gd name="connsiteX1764" fmla="*/ 788670 w 1896533"/>
                <a:gd name="connsiteY1764" fmla="*/ 1396788 h 1433935"/>
                <a:gd name="connsiteX1765" fmla="*/ 793433 w 1896533"/>
                <a:gd name="connsiteY1765" fmla="*/ 1394883 h 1433935"/>
                <a:gd name="connsiteX1766" fmla="*/ 798195 w 1896533"/>
                <a:gd name="connsiteY1766" fmla="*/ 1388216 h 1433935"/>
                <a:gd name="connsiteX1767" fmla="*/ 804863 w 1896533"/>
                <a:gd name="connsiteY1767" fmla="*/ 1387263 h 1433935"/>
                <a:gd name="connsiteX1768" fmla="*/ 805815 w 1896533"/>
                <a:gd name="connsiteY1768" fmla="*/ 1392026 h 1433935"/>
                <a:gd name="connsiteX1769" fmla="*/ 815340 w 1896533"/>
                <a:gd name="connsiteY1769" fmla="*/ 1392978 h 1433935"/>
                <a:gd name="connsiteX1770" fmla="*/ 823913 w 1896533"/>
                <a:gd name="connsiteY1770" fmla="*/ 1388216 h 1433935"/>
                <a:gd name="connsiteX1771" fmla="*/ 828675 w 1896533"/>
                <a:gd name="connsiteY1771" fmla="*/ 1386311 h 1433935"/>
                <a:gd name="connsiteX1772" fmla="*/ 838200 w 1896533"/>
                <a:gd name="connsiteY1772" fmla="*/ 1382501 h 1433935"/>
                <a:gd name="connsiteX1773" fmla="*/ 841058 w 1896533"/>
                <a:gd name="connsiteY1773" fmla="*/ 1374881 h 1433935"/>
                <a:gd name="connsiteX1774" fmla="*/ 844868 w 1896533"/>
                <a:gd name="connsiteY1774" fmla="*/ 1376786 h 1433935"/>
                <a:gd name="connsiteX1775" fmla="*/ 844868 w 1896533"/>
                <a:gd name="connsiteY1775" fmla="*/ 1380596 h 1433935"/>
                <a:gd name="connsiteX1776" fmla="*/ 850583 w 1896533"/>
                <a:gd name="connsiteY1776" fmla="*/ 1383453 h 1433935"/>
                <a:gd name="connsiteX1777" fmla="*/ 859155 w 1896533"/>
                <a:gd name="connsiteY1777" fmla="*/ 1374881 h 1433935"/>
                <a:gd name="connsiteX1778" fmla="*/ 862013 w 1896533"/>
                <a:gd name="connsiteY1778" fmla="*/ 1383453 h 1433935"/>
                <a:gd name="connsiteX1779" fmla="*/ 858203 w 1896533"/>
                <a:gd name="connsiteY1779" fmla="*/ 1391073 h 1433935"/>
                <a:gd name="connsiteX1780" fmla="*/ 853440 w 1896533"/>
                <a:gd name="connsiteY1780" fmla="*/ 1394883 h 1433935"/>
                <a:gd name="connsiteX1781" fmla="*/ 850583 w 1896533"/>
                <a:gd name="connsiteY1781" fmla="*/ 1401551 h 1433935"/>
                <a:gd name="connsiteX1782" fmla="*/ 860108 w 1896533"/>
                <a:gd name="connsiteY1782" fmla="*/ 1405361 h 1433935"/>
                <a:gd name="connsiteX1783" fmla="*/ 870585 w 1896533"/>
                <a:gd name="connsiteY1783" fmla="*/ 1403456 h 1433935"/>
                <a:gd name="connsiteX1784" fmla="*/ 869633 w 1896533"/>
                <a:gd name="connsiteY1784" fmla="*/ 1412028 h 1433935"/>
                <a:gd name="connsiteX1785" fmla="*/ 877253 w 1896533"/>
                <a:gd name="connsiteY1785" fmla="*/ 1412028 h 1433935"/>
                <a:gd name="connsiteX1786" fmla="*/ 877253 w 1896533"/>
                <a:gd name="connsiteY1786" fmla="*/ 1415838 h 1433935"/>
                <a:gd name="connsiteX1787" fmla="*/ 875348 w 1896533"/>
                <a:gd name="connsiteY1787" fmla="*/ 1423458 h 1433935"/>
                <a:gd name="connsiteX1788" fmla="*/ 881063 w 1896533"/>
                <a:gd name="connsiteY1788" fmla="*/ 1428221 h 1433935"/>
                <a:gd name="connsiteX1789" fmla="*/ 891540 w 1896533"/>
                <a:gd name="connsiteY1789" fmla="*/ 1422506 h 1433935"/>
                <a:gd name="connsiteX1790" fmla="*/ 895350 w 1896533"/>
                <a:gd name="connsiteY1790" fmla="*/ 1425363 h 1433935"/>
                <a:gd name="connsiteX1791" fmla="*/ 903923 w 1896533"/>
                <a:gd name="connsiteY1791" fmla="*/ 1426316 h 1433935"/>
                <a:gd name="connsiteX1792" fmla="*/ 904875 w 1896533"/>
                <a:gd name="connsiteY1792" fmla="*/ 1433936 h 1433935"/>
                <a:gd name="connsiteX1793" fmla="*/ 910590 w 1896533"/>
                <a:gd name="connsiteY1793" fmla="*/ 1429173 h 1433935"/>
                <a:gd name="connsiteX1794" fmla="*/ 913448 w 1896533"/>
                <a:gd name="connsiteY1794" fmla="*/ 1425363 h 1433935"/>
                <a:gd name="connsiteX1795" fmla="*/ 920115 w 1896533"/>
                <a:gd name="connsiteY1795" fmla="*/ 1426316 h 1433935"/>
                <a:gd name="connsiteX1796" fmla="*/ 925830 w 1896533"/>
                <a:gd name="connsiteY1796" fmla="*/ 1419648 h 1433935"/>
                <a:gd name="connsiteX1797" fmla="*/ 921068 w 1896533"/>
                <a:gd name="connsiteY1797" fmla="*/ 1415838 h 1433935"/>
                <a:gd name="connsiteX1798" fmla="*/ 912495 w 1896533"/>
                <a:gd name="connsiteY1798" fmla="*/ 1410123 h 1433935"/>
                <a:gd name="connsiteX1799" fmla="*/ 919163 w 1896533"/>
                <a:gd name="connsiteY1799" fmla="*/ 1407266 h 1433935"/>
                <a:gd name="connsiteX1800" fmla="*/ 931545 w 1896533"/>
                <a:gd name="connsiteY1800" fmla="*/ 1405361 h 1433935"/>
                <a:gd name="connsiteX1801" fmla="*/ 931545 w 1896533"/>
                <a:gd name="connsiteY1801" fmla="*/ 1401551 h 1433935"/>
                <a:gd name="connsiteX1802" fmla="*/ 937260 w 1896533"/>
                <a:gd name="connsiteY1802" fmla="*/ 1395836 h 1433935"/>
                <a:gd name="connsiteX1803" fmla="*/ 942975 w 1896533"/>
                <a:gd name="connsiteY1803" fmla="*/ 1392026 h 1433935"/>
                <a:gd name="connsiteX1804" fmla="*/ 941070 w 1896533"/>
                <a:gd name="connsiteY1804" fmla="*/ 1381548 h 1433935"/>
                <a:gd name="connsiteX1805" fmla="*/ 942023 w 1896533"/>
                <a:gd name="connsiteY1805" fmla="*/ 1372023 h 1433935"/>
                <a:gd name="connsiteX1806" fmla="*/ 947738 w 1896533"/>
                <a:gd name="connsiteY1806" fmla="*/ 1370118 h 1433935"/>
                <a:gd name="connsiteX1807" fmla="*/ 950595 w 1896533"/>
                <a:gd name="connsiteY1807" fmla="*/ 1364403 h 1433935"/>
                <a:gd name="connsiteX1808" fmla="*/ 944880 w 1896533"/>
                <a:gd name="connsiteY1808" fmla="*/ 1357736 h 1433935"/>
                <a:gd name="connsiteX1809" fmla="*/ 947738 w 1896533"/>
                <a:gd name="connsiteY1809" fmla="*/ 1353926 h 1433935"/>
                <a:gd name="connsiteX1810" fmla="*/ 952500 w 1896533"/>
                <a:gd name="connsiteY1810" fmla="*/ 1351068 h 1433935"/>
                <a:gd name="connsiteX1811" fmla="*/ 956310 w 1896533"/>
                <a:gd name="connsiteY1811" fmla="*/ 1341543 h 1433935"/>
                <a:gd name="connsiteX1812" fmla="*/ 956310 w 1896533"/>
                <a:gd name="connsiteY1812" fmla="*/ 1331066 h 1433935"/>
                <a:gd name="connsiteX1813" fmla="*/ 957263 w 1896533"/>
                <a:gd name="connsiteY1813" fmla="*/ 1327256 h 1433935"/>
                <a:gd name="connsiteX1814" fmla="*/ 958215 w 1896533"/>
                <a:gd name="connsiteY1814" fmla="*/ 1318683 h 1433935"/>
                <a:gd name="connsiteX1815" fmla="*/ 952500 w 1896533"/>
                <a:gd name="connsiteY1815" fmla="*/ 1312016 h 1433935"/>
                <a:gd name="connsiteX1816" fmla="*/ 946785 w 1896533"/>
                <a:gd name="connsiteY1816" fmla="*/ 1309158 h 1433935"/>
                <a:gd name="connsiteX1817" fmla="*/ 938213 w 1896533"/>
                <a:gd name="connsiteY1817" fmla="*/ 1303443 h 1433935"/>
                <a:gd name="connsiteX1818" fmla="*/ 942023 w 1896533"/>
                <a:gd name="connsiteY1818" fmla="*/ 1298681 h 1433935"/>
                <a:gd name="connsiteX1819" fmla="*/ 950595 w 1896533"/>
                <a:gd name="connsiteY1819" fmla="*/ 1295823 h 1433935"/>
                <a:gd name="connsiteX1820" fmla="*/ 955358 w 1896533"/>
                <a:gd name="connsiteY1820" fmla="*/ 1297728 h 1433935"/>
                <a:gd name="connsiteX1821" fmla="*/ 964883 w 1896533"/>
                <a:gd name="connsiteY1821" fmla="*/ 1298681 h 1433935"/>
                <a:gd name="connsiteX1822" fmla="*/ 974408 w 1896533"/>
                <a:gd name="connsiteY1822" fmla="*/ 1290108 h 1433935"/>
                <a:gd name="connsiteX1823" fmla="*/ 975360 w 1896533"/>
                <a:gd name="connsiteY1823" fmla="*/ 1283441 h 1433935"/>
                <a:gd name="connsiteX1824" fmla="*/ 981075 w 1896533"/>
                <a:gd name="connsiteY1824" fmla="*/ 1279631 h 1433935"/>
                <a:gd name="connsiteX1825" fmla="*/ 985838 w 1896533"/>
                <a:gd name="connsiteY1825" fmla="*/ 1274868 h 1433935"/>
                <a:gd name="connsiteX1826" fmla="*/ 994410 w 1896533"/>
                <a:gd name="connsiteY1826" fmla="*/ 1269153 h 1433935"/>
                <a:gd name="connsiteX1827" fmla="*/ 995363 w 1896533"/>
                <a:gd name="connsiteY1827" fmla="*/ 1265343 h 1433935"/>
                <a:gd name="connsiteX1828" fmla="*/ 988695 w 1896533"/>
                <a:gd name="connsiteY1828" fmla="*/ 1262486 h 1433935"/>
                <a:gd name="connsiteX1829" fmla="*/ 985838 w 1896533"/>
                <a:gd name="connsiteY1829" fmla="*/ 1254866 h 1433935"/>
                <a:gd name="connsiteX1830" fmla="*/ 996315 w 1896533"/>
                <a:gd name="connsiteY1830" fmla="*/ 1252961 h 1433935"/>
                <a:gd name="connsiteX1831" fmla="*/ 1002983 w 1896533"/>
                <a:gd name="connsiteY1831" fmla="*/ 1256771 h 1433935"/>
                <a:gd name="connsiteX1832" fmla="*/ 1005840 w 1896533"/>
                <a:gd name="connsiteY1832" fmla="*/ 1252961 h 1433935"/>
                <a:gd name="connsiteX1833" fmla="*/ 1010603 w 1896533"/>
                <a:gd name="connsiteY1833" fmla="*/ 1239626 h 1433935"/>
                <a:gd name="connsiteX1834" fmla="*/ 1009650 w 1896533"/>
                <a:gd name="connsiteY1834" fmla="*/ 1233911 h 1433935"/>
                <a:gd name="connsiteX1835" fmla="*/ 1004888 w 1896533"/>
                <a:gd name="connsiteY1835" fmla="*/ 1229148 h 1433935"/>
                <a:gd name="connsiteX1836" fmla="*/ 990600 w 1896533"/>
                <a:gd name="connsiteY1836" fmla="*/ 1227243 h 1433935"/>
                <a:gd name="connsiteX1837" fmla="*/ 984885 w 1896533"/>
                <a:gd name="connsiteY1837" fmla="*/ 1225338 h 1433935"/>
                <a:gd name="connsiteX1838" fmla="*/ 995363 w 1896533"/>
                <a:gd name="connsiteY1838" fmla="*/ 1220576 h 1433935"/>
                <a:gd name="connsiteX1839" fmla="*/ 1003935 w 1896533"/>
                <a:gd name="connsiteY1839" fmla="*/ 1219623 h 1433935"/>
                <a:gd name="connsiteX1840" fmla="*/ 1014413 w 1896533"/>
                <a:gd name="connsiteY1840" fmla="*/ 1219623 h 1433935"/>
                <a:gd name="connsiteX1841" fmla="*/ 1021080 w 1896533"/>
                <a:gd name="connsiteY1841" fmla="*/ 1211051 h 1433935"/>
                <a:gd name="connsiteX1842" fmla="*/ 1016318 w 1896533"/>
                <a:gd name="connsiteY1842" fmla="*/ 1202478 h 1433935"/>
                <a:gd name="connsiteX1843" fmla="*/ 1012508 w 1896533"/>
                <a:gd name="connsiteY1843" fmla="*/ 1194858 h 1433935"/>
                <a:gd name="connsiteX1844" fmla="*/ 1002983 w 1896533"/>
                <a:gd name="connsiteY1844" fmla="*/ 1192953 h 1433935"/>
                <a:gd name="connsiteX1845" fmla="*/ 995363 w 1896533"/>
                <a:gd name="connsiteY1845" fmla="*/ 1191048 h 1433935"/>
                <a:gd name="connsiteX1846" fmla="*/ 994410 w 1896533"/>
                <a:gd name="connsiteY1846" fmla="*/ 1182476 h 1433935"/>
                <a:gd name="connsiteX1847" fmla="*/ 1002983 w 1896533"/>
                <a:gd name="connsiteY1847" fmla="*/ 1179618 h 1433935"/>
                <a:gd name="connsiteX1848" fmla="*/ 1009650 w 1896533"/>
                <a:gd name="connsiteY1848" fmla="*/ 1180571 h 1433935"/>
                <a:gd name="connsiteX1849" fmla="*/ 1017270 w 1896533"/>
                <a:gd name="connsiteY1849" fmla="*/ 1184381 h 1433935"/>
                <a:gd name="connsiteX1850" fmla="*/ 1026795 w 1896533"/>
                <a:gd name="connsiteY1850" fmla="*/ 1179618 h 1433935"/>
                <a:gd name="connsiteX1851" fmla="*/ 1029653 w 1896533"/>
                <a:gd name="connsiteY1851" fmla="*/ 1173903 h 1433935"/>
                <a:gd name="connsiteX1852" fmla="*/ 1036320 w 1896533"/>
                <a:gd name="connsiteY1852" fmla="*/ 1171998 h 1433935"/>
                <a:gd name="connsiteX1853" fmla="*/ 1037273 w 1896533"/>
                <a:gd name="connsiteY1853" fmla="*/ 1168188 h 1433935"/>
                <a:gd name="connsiteX1854" fmla="*/ 1031558 w 1896533"/>
                <a:gd name="connsiteY1854" fmla="*/ 1166283 h 1433935"/>
                <a:gd name="connsiteX1855" fmla="*/ 1026795 w 1896533"/>
                <a:gd name="connsiteY1855" fmla="*/ 1163426 h 1433935"/>
                <a:gd name="connsiteX1856" fmla="*/ 1029653 w 1896533"/>
                <a:gd name="connsiteY1856" fmla="*/ 1156758 h 1433935"/>
                <a:gd name="connsiteX1857" fmla="*/ 1037273 w 1896533"/>
                <a:gd name="connsiteY1857" fmla="*/ 1154853 h 1433935"/>
                <a:gd name="connsiteX1858" fmla="*/ 1046798 w 1896533"/>
                <a:gd name="connsiteY1858" fmla="*/ 1155806 h 1433935"/>
                <a:gd name="connsiteX1859" fmla="*/ 1058228 w 1896533"/>
                <a:gd name="connsiteY1859" fmla="*/ 1155806 h 1433935"/>
                <a:gd name="connsiteX1860" fmla="*/ 1074420 w 1896533"/>
                <a:gd name="connsiteY1860" fmla="*/ 1151996 h 1433935"/>
                <a:gd name="connsiteX1861" fmla="*/ 1081088 w 1896533"/>
                <a:gd name="connsiteY1861" fmla="*/ 1141518 h 1433935"/>
                <a:gd name="connsiteX1862" fmla="*/ 1083945 w 1896533"/>
                <a:gd name="connsiteY1862" fmla="*/ 1137708 h 1433935"/>
                <a:gd name="connsiteX1863" fmla="*/ 1088708 w 1896533"/>
                <a:gd name="connsiteY1863" fmla="*/ 1136756 h 1433935"/>
                <a:gd name="connsiteX1864" fmla="*/ 1090613 w 1896533"/>
                <a:gd name="connsiteY1864" fmla="*/ 1128183 h 1433935"/>
                <a:gd name="connsiteX1865" fmla="*/ 1090613 w 1896533"/>
                <a:gd name="connsiteY1865" fmla="*/ 1123421 h 1433935"/>
                <a:gd name="connsiteX1866" fmla="*/ 1094423 w 1896533"/>
                <a:gd name="connsiteY1866" fmla="*/ 1118658 h 1433935"/>
                <a:gd name="connsiteX1867" fmla="*/ 1098233 w 1896533"/>
                <a:gd name="connsiteY1867" fmla="*/ 1117706 h 1433935"/>
                <a:gd name="connsiteX1868" fmla="*/ 1104900 w 1896533"/>
                <a:gd name="connsiteY1868" fmla="*/ 1119611 h 1433935"/>
                <a:gd name="connsiteX1869" fmla="*/ 1102995 w 1896533"/>
                <a:gd name="connsiteY1869" fmla="*/ 1122468 h 1433935"/>
                <a:gd name="connsiteX1870" fmla="*/ 1097280 w 1896533"/>
                <a:gd name="connsiteY1870" fmla="*/ 1126278 h 1433935"/>
                <a:gd name="connsiteX1871" fmla="*/ 1096328 w 1896533"/>
                <a:gd name="connsiteY1871" fmla="*/ 1131993 h 1433935"/>
                <a:gd name="connsiteX1872" fmla="*/ 1092518 w 1896533"/>
                <a:gd name="connsiteY1872" fmla="*/ 1137708 h 1433935"/>
                <a:gd name="connsiteX1873" fmla="*/ 1086803 w 1896533"/>
                <a:gd name="connsiteY1873" fmla="*/ 1143423 h 1433935"/>
                <a:gd name="connsiteX1874" fmla="*/ 1089660 w 1896533"/>
                <a:gd name="connsiteY1874" fmla="*/ 1153901 h 1433935"/>
                <a:gd name="connsiteX1875" fmla="*/ 1099185 w 1896533"/>
                <a:gd name="connsiteY1875" fmla="*/ 1151996 h 1433935"/>
                <a:gd name="connsiteX1876" fmla="*/ 1100138 w 1896533"/>
                <a:gd name="connsiteY1876" fmla="*/ 1145328 h 1433935"/>
                <a:gd name="connsiteX1877" fmla="*/ 1102043 w 1896533"/>
                <a:gd name="connsiteY1877" fmla="*/ 1138661 h 1433935"/>
                <a:gd name="connsiteX1878" fmla="*/ 1107758 w 1896533"/>
                <a:gd name="connsiteY1878" fmla="*/ 1142471 h 1433935"/>
                <a:gd name="connsiteX1879" fmla="*/ 1110615 w 1896533"/>
                <a:gd name="connsiteY1879" fmla="*/ 1142471 h 1433935"/>
                <a:gd name="connsiteX1880" fmla="*/ 1113473 w 1896533"/>
                <a:gd name="connsiteY1880" fmla="*/ 1139613 h 1433935"/>
                <a:gd name="connsiteX1881" fmla="*/ 1120140 w 1896533"/>
                <a:gd name="connsiteY1881" fmla="*/ 1136756 h 1433935"/>
                <a:gd name="connsiteX1882" fmla="*/ 1127760 w 1896533"/>
                <a:gd name="connsiteY1882" fmla="*/ 1143423 h 1433935"/>
                <a:gd name="connsiteX1883" fmla="*/ 1126808 w 1896533"/>
                <a:gd name="connsiteY1883" fmla="*/ 1137708 h 1433935"/>
                <a:gd name="connsiteX1884" fmla="*/ 1127760 w 1896533"/>
                <a:gd name="connsiteY1884" fmla="*/ 1133898 h 1433935"/>
                <a:gd name="connsiteX1885" fmla="*/ 1133475 w 1896533"/>
                <a:gd name="connsiteY1885" fmla="*/ 1129136 h 1433935"/>
                <a:gd name="connsiteX1886" fmla="*/ 1135380 w 1896533"/>
                <a:gd name="connsiteY1886" fmla="*/ 1131041 h 1433935"/>
                <a:gd name="connsiteX1887" fmla="*/ 1145858 w 1896533"/>
                <a:gd name="connsiteY1887" fmla="*/ 1137708 h 1433935"/>
                <a:gd name="connsiteX1888" fmla="*/ 1147763 w 1896533"/>
                <a:gd name="connsiteY1888" fmla="*/ 1131041 h 1433935"/>
                <a:gd name="connsiteX1889" fmla="*/ 1153478 w 1896533"/>
                <a:gd name="connsiteY1889" fmla="*/ 1129136 h 1433935"/>
                <a:gd name="connsiteX1890" fmla="*/ 1157288 w 1896533"/>
                <a:gd name="connsiteY1890" fmla="*/ 1124373 h 1433935"/>
                <a:gd name="connsiteX1891" fmla="*/ 1163003 w 1896533"/>
                <a:gd name="connsiteY1891" fmla="*/ 1117706 h 1433935"/>
                <a:gd name="connsiteX1892" fmla="*/ 1168718 w 1896533"/>
                <a:gd name="connsiteY1892" fmla="*/ 1119611 h 1433935"/>
                <a:gd name="connsiteX1893" fmla="*/ 1177290 w 1896533"/>
                <a:gd name="connsiteY1893" fmla="*/ 1119611 h 1433935"/>
                <a:gd name="connsiteX1894" fmla="*/ 1192530 w 1896533"/>
                <a:gd name="connsiteY1894" fmla="*/ 1113896 h 1433935"/>
                <a:gd name="connsiteX1895" fmla="*/ 1194435 w 1896533"/>
                <a:gd name="connsiteY1895" fmla="*/ 1108181 h 1433935"/>
                <a:gd name="connsiteX1896" fmla="*/ 1196340 w 1896533"/>
                <a:gd name="connsiteY1896" fmla="*/ 1094846 h 1433935"/>
                <a:gd name="connsiteX1897" fmla="*/ 1201103 w 1896533"/>
                <a:gd name="connsiteY1897" fmla="*/ 1098656 h 1433935"/>
                <a:gd name="connsiteX1898" fmla="*/ 1206818 w 1896533"/>
                <a:gd name="connsiteY1898" fmla="*/ 1094846 h 1433935"/>
                <a:gd name="connsiteX1899" fmla="*/ 1210628 w 1896533"/>
                <a:gd name="connsiteY1899" fmla="*/ 1086273 h 1433935"/>
                <a:gd name="connsiteX1900" fmla="*/ 1212533 w 1896533"/>
                <a:gd name="connsiteY1900" fmla="*/ 1081511 h 1433935"/>
                <a:gd name="connsiteX1901" fmla="*/ 1218248 w 1896533"/>
                <a:gd name="connsiteY1901" fmla="*/ 1076748 h 1433935"/>
                <a:gd name="connsiteX1902" fmla="*/ 1225868 w 1896533"/>
                <a:gd name="connsiteY1902" fmla="*/ 1070081 h 1433935"/>
                <a:gd name="connsiteX1903" fmla="*/ 1226820 w 1896533"/>
                <a:gd name="connsiteY1903" fmla="*/ 1063413 h 1433935"/>
                <a:gd name="connsiteX1904" fmla="*/ 1230630 w 1896533"/>
                <a:gd name="connsiteY1904" fmla="*/ 1052936 h 1433935"/>
                <a:gd name="connsiteX1905" fmla="*/ 1237298 w 1896533"/>
                <a:gd name="connsiteY1905" fmla="*/ 1047221 h 1433935"/>
                <a:gd name="connsiteX1906" fmla="*/ 1243965 w 1896533"/>
                <a:gd name="connsiteY1906" fmla="*/ 1043411 h 1433935"/>
                <a:gd name="connsiteX1907" fmla="*/ 1251585 w 1896533"/>
                <a:gd name="connsiteY1907" fmla="*/ 1037696 h 1433935"/>
                <a:gd name="connsiteX1908" fmla="*/ 1262063 w 1896533"/>
                <a:gd name="connsiteY1908" fmla="*/ 1032933 h 1433935"/>
                <a:gd name="connsiteX1909" fmla="*/ 1272540 w 1896533"/>
                <a:gd name="connsiteY1909" fmla="*/ 1030076 h 1433935"/>
                <a:gd name="connsiteX1910" fmla="*/ 1276350 w 1896533"/>
                <a:gd name="connsiteY1910" fmla="*/ 1024361 h 1433935"/>
                <a:gd name="connsiteX1911" fmla="*/ 1270635 w 1896533"/>
                <a:gd name="connsiteY1911" fmla="*/ 1017693 h 1433935"/>
                <a:gd name="connsiteX1912" fmla="*/ 1265873 w 1896533"/>
                <a:gd name="connsiteY1912" fmla="*/ 1009121 h 1433935"/>
                <a:gd name="connsiteX1913" fmla="*/ 1263015 w 1896533"/>
                <a:gd name="connsiteY1913" fmla="*/ 1001501 h 1433935"/>
                <a:gd name="connsiteX1914" fmla="*/ 1268730 w 1896533"/>
                <a:gd name="connsiteY1914" fmla="*/ 1000548 h 1433935"/>
                <a:gd name="connsiteX1915" fmla="*/ 1277303 w 1896533"/>
                <a:gd name="connsiteY1915" fmla="*/ 1008168 h 1433935"/>
                <a:gd name="connsiteX1916" fmla="*/ 1288733 w 1896533"/>
                <a:gd name="connsiteY1916" fmla="*/ 1012931 h 1433935"/>
                <a:gd name="connsiteX1917" fmla="*/ 1297305 w 1896533"/>
                <a:gd name="connsiteY1917" fmla="*/ 1021503 h 1433935"/>
                <a:gd name="connsiteX1918" fmla="*/ 1311593 w 1896533"/>
                <a:gd name="connsiteY1918" fmla="*/ 1020551 h 1433935"/>
                <a:gd name="connsiteX1919" fmla="*/ 1315403 w 1896533"/>
                <a:gd name="connsiteY1919" fmla="*/ 1014836 h 1433935"/>
                <a:gd name="connsiteX1920" fmla="*/ 1320165 w 1896533"/>
                <a:gd name="connsiteY1920" fmla="*/ 1013883 h 1433935"/>
                <a:gd name="connsiteX1921" fmla="*/ 1326833 w 1896533"/>
                <a:gd name="connsiteY1921" fmla="*/ 1018646 h 1433935"/>
                <a:gd name="connsiteX1922" fmla="*/ 1339215 w 1896533"/>
                <a:gd name="connsiteY1922" fmla="*/ 1014836 h 1433935"/>
                <a:gd name="connsiteX1923" fmla="*/ 1340168 w 1896533"/>
                <a:gd name="connsiteY1923" fmla="*/ 1011026 h 1433935"/>
                <a:gd name="connsiteX1924" fmla="*/ 1334453 w 1896533"/>
                <a:gd name="connsiteY1924" fmla="*/ 1011026 h 1433935"/>
                <a:gd name="connsiteX1925" fmla="*/ 1333500 w 1896533"/>
                <a:gd name="connsiteY1925" fmla="*/ 1007216 h 1433935"/>
                <a:gd name="connsiteX1926" fmla="*/ 1339215 w 1896533"/>
                <a:gd name="connsiteY1926" fmla="*/ 1005311 h 1433935"/>
                <a:gd name="connsiteX1927" fmla="*/ 1348740 w 1896533"/>
                <a:gd name="connsiteY1927" fmla="*/ 1011978 h 1433935"/>
                <a:gd name="connsiteX1928" fmla="*/ 1352550 w 1896533"/>
                <a:gd name="connsiteY1928" fmla="*/ 1012931 h 1433935"/>
                <a:gd name="connsiteX1929" fmla="*/ 1363028 w 1896533"/>
                <a:gd name="connsiteY1929" fmla="*/ 1005311 h 1433935"/>
                <a:gd name="connsiteX1930" fmla="*/ 1377315 w 1896533"/>
                <a:gd name="connsiteY1930" fmla="*/ 1005311 h 1433935"/>
                <a:gd name="connsiteX1931" fmla="*/ 1391603 w 1896533"/>
                <a:gd name="connsiteY1931" fmla="*/ 998643 h 1433935"/>
                <a:gd name="connsiteX1932" fmla="*/ 1399223 w 1896533"/>
                <a:gd name="connsiteY1932" fmla="*/ 997691 h 1433935"/>
                <a:gd name="connsiteX1933" fmla="*/ 1403985 w 1896533"/>
                <a:gd name="connsiteY1933" fmla="*/ 998643 h 1433935"/>
                <a:gd name="connsiteX1934" fmla="*/ 1425893 w 1896533"/>
                <a:gd name="connsiteY1934" fmla="*/ 991023 h 1433935"/>
                <a:gd name="connsiteX1935" fmla="*/ 1433513 w 1896533"/>
                <a:gd name="connsiteY1935" fmla="*/ 987213 h 1433935"/>
                <a:gd name="connsiteX1936" fmla="*/ 1443990 w 1896533"/>
                <a:gd name="connsiteY1936" fmla="*/ 986261 h 1433935"/>
                <a:gd name="connsiteX1937" fmla="*/ 1452563 w 1896533"/>
                <a:gd name="connsiteY1937" fmla="*/ 984356 h 1433935"/>
                <a:gd name="connsiteX1938" fmla="*/ 1459230 w 1896533"/>
                <a:gd name="connsiteY1938" fmla="*/ 982451 h 1433935"/>
                <a:gd name="connsiteX1939" fmla="*/ 1463993 w 1896533"/>
                <a:gd name="connsiteY1939" fmla="*/ 980546 h 1433935"/>
                <a:gd name="connsiteX1940" fmla="*/ 1467803 w 1896533"/>
                <a:gd name="connsiteY1940" fmla="*/ 975783 h 1433935"/>
                <a:gd name="connsiteX1941" fmla="*/ 1477328 w 1896533"/>
                <a:gd name="connsiteY1941" fmla="*/ 969116 h 1433935"/>
                <a:gd name="connsiteX1942" fmla="*/ 1486853 w 1896533"/>
                <a:gd name="connsiteY1942" fmla="*/ 966258 h 1433935"/>
                <a:gd name="connsiteX1943" fmla="*/ 1496378 w 1896533"/>
                <a:gd name="connsiteY1943" fmla="*/ 958638 h 1433935"/>
                <a:gd name="connsiteX1944" fmla="*/ 1504950 w 1896533"/>
                <a:gd name="connsiteY1944" fmla="*/ 951971 h 1433935"/>
                <a:gd name="connsiteX1945" fmla="*/ 1538288 w 1896533"/>
                <a:gd name="connsiteY1945" fmla="*/ 921491 h 143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Lst>
              <a:rect l="l" t="t" r="r" b="b"/>
              <a:pathLst>
                <a:path w="1896533" h="1433935">
                  <a:moveTo>
                    <a:pt x="1538288" y="921491"/>
                  </a:moveTo>
                  <a:cubicBezTo>
                    <a:pt x="1540193" y="918633"/>
                    <a:pt x="1544003" y="922443"/>
                    <a:pt x="1545908" y="920538"/>
                  </a:cubicBezTo>
                  <a:cubicBezTo>
                    <a:pt x="1547813" y="918633"/>
                    <a:pt x="1554480" y="916728"/>
                    <a:pt x="1555433" y="913871"/>
                  </a:cubicBezTo>
                  <a:cubicBezTo>
                    <a:pt x="1556385" y="911013"/>
                    <a:pt x="1565910" y="911966"/>
                    <a:pt x="1569720" y="910061"/>
                  </a:cubicBezTo>
                  <a:cubicBezTo>
                    <a:pt x="1573530" y="908156"/>
                    <a:pt x="1581150" y="904346"/>
                    <a:pt x="1581150" y="902441"/>
                  </a:cubicBezTo>
                  <a:cubicBezTo>
                    <a:pt x="1580198" y="900536"/>
                    <a:pt x="1581150" y="900536"/>
                    <a:pt x="1580198" y="896726"/>
                  </a:cubicBezTo>
                  <a:cubicBezTo>
                    <a:pt x="1579245" y="892916"/>
                    <a:pt x="1578293" y="896726"/>
                    <a:pt x="1573530" y="895773"/>
                  </a:cubicBezTo>
                  <a:cubicBezTo>
                    <a:pt x="1568768" y="894821"/>
                    <a:pt x="1565910" y="896726"/>
                    <a:pt x="1562100" y="897678"/>
                  </a:cubicBezTo>
                  <a:cubicBezTo>
                    <a:pt x="1559243" y="897678"/>
                    <a:pt x="1550670" y="901488"/>
                    <a:pt x="1548765" y="900536"/>
                  </a:cubicBezTo>
                  <a:cubicBezTo>
                    <a:pt x="1546860" y="899583"/>
                    <a:pt x="1543050" y="902441"/>
                    <a:pt x="1539240" y="901488"/>
                  </a:cubicBezTo>
                  <a:cubicBezTo>
                    <a:pt x="1535430" y="900536"/>
                    <a:pt x="1530668" y="893868"/>
                    <a:pt x="1527810" y="891963"/>
                  </a:cubicBezTo>
                  <a:cubicBezTo>
                    <a:pt x="1524000" y="890058"/>
                    <a:pt x="1521143" y="890058"/>
                    <a:pt x="1516380" y="890058"/>
                  </a:cubicBezTo>
                  <a:cubicBezTo>
                    <a:pt x="1510665" y="890058"/>
                    <a:pt x="1510665" y="890058"/>
                    <a:pt x="1507808" y="889106"/>
                  </a:cubicBezTo>
                  <a:cubicBezTo>
                    <a:pt x="1504950" y="888153"/>
                    <a:pt x="1499235" y="888153"/>
                    <a:pt x="1498283" y="886248"/>
                  </a:cubicBezTo>
                  <a:cubicBezTo>
                    <a:pt x="1497330" y="885296"/>
                    <a:pt x="1490663" y="884343"/>
                    <a:pt x="1489710" y="883391"/>
                  </a:cubicBezTo>
                  <a:cubicBezTo>
                    <a:pt x="1488758" y="882438"/>
                    <a:pt x="1481138" y="883391"/>
                    <a:pt x="1480185" y="882438"/>
                  </a:cubicBezTo>
                  <a:cubicBezTo>
                    <a:pt x="1479233" y="881486"/>
                    <a:pt x="1475423" y="884343"/>
                    <a:pt x="1474470" y="884343"/>
                  </a:cubicBezTo>
                  <a:cubicBezTo>
                    <a:pt x="1473518" y="884343"/>
                    <a:pt x="1454468" y="890058"/>
                    <a:pt x="1453515" y="891011"/>
                  </a:cubicBezTo>
                  <a:cubicBezTo>
                    <a:pt x="1451610" y="891963"/>
                    <a:pt x="1446848" y="892916"/>
                    <a:pt x="1444943" y="892916"/>
                  </a:cubicBezTo>
                  <a:cubicBezTo>
                    <a:pt x="1443038" y="892916"/>
                    <a:pt x="1438275" y="893868"/>
                    <a:pt x="1436370" y="892916"/>
                  </a:cubicBezTo>
                  <a:cubicBezTo>
                    <a:pt x="1434465" y="891963"/>
                    <a:pt x="1433513" y="894821"/>
                    <a:pt x="1431608" y="895773"/>
                  </a:cubicBezTo>
                  <a:cubicBezTo>
                    <a:pt x="1429703" y="896726"/>
                    <a:pt x="1428750" y="899583"/>
                    <a:pt x="1427798" y="900536"/>
                  </a:cubicBezTo>
                  <a:cubicBezTo>
                    <a:pt x="1426845" y="901488"/>
                    <a:pt x="1416368" y="905298"/>
                    <a:pt x="1413510" y="902441"/>
                  </a:cubicBezTo>
                  <a:cubicBezTo>
                    <a:pt x="1410653" y="899583"/>
                    <a:pt x="1410653" y="903393"/>
                    <a:pt x="1404938" y="903393"/>
                  </a:cubicBezTo>
                  <a:cubicBezTo>
                    <a:pt x="1399223" y="903393"/>
                    <a:pt x="1396365" y="902441"/>
                    <a:pt x="1393508" y="900536"/>
                  </a:cubicBezTo>
                  <a:cubicBezTo>
                    <a:pt x="1390650" y="898631"/>
                    <a:pt x="1393508" y="900536"/>
                    <a:pt x="1397318" y="899583"/>
                  </a:cubicBezTo>
                  <a:cubicBezTo>
                    <a:pt x="1401128" y="898631"/>
                    <a:pt x="1402080" y="902441"/>
                    <a:pt x="1403033" y="900536"/>
                  </a:cubicBezTo>
                  <a:cubicBezTo>
                    <a:pt x="1403033" y="898631"/>
                    <a:pt x="1409700" y="901488"/>
                    <a:pt x="1414463" y="898631"/>
                  </a:cubicBezTo>
                  <a:cubicBezTo>
                    <a:pt x="1419225" y="895773"/>
                    <a:pt x="1422083" y="900536"/>
                    <a:pt x="1423035" y="896726"/>
                  </a:cubicBezTo>
                  <a:cubicBezTo>
                    <a:pt x="1424940" y="892916"/>
                    <a:pt x="1424940" y="893868"/>
                    <a:pt x="1425893" y="891963"/>
                  </a:cubicBezTo>
                  <a:cubicBezTo>
                    <a:pt x="1427798" y="890058"/>
                    <a:pt x="1431608" y="890058"/>
                    <a:pt x="1434465" y="889106"/>
                  </a:cubicBezTo>
                  <a:cubicBezTo>
                    <a:pt x="1437323" y="888153"/>
                    <a:pt x="1441133" y="890058"/>
                    <a:pt x="1444943" y="890058"/>
                  </a:cubicBezTo>
                  <a:cubicBezTo>
                    <a:pt x="1447800" y="890058"/>
                    <a:pt x="1449705" y="887201"/>
                    <a:pt x="1452563" y="883391"/>
                  </a:cubicBezTo>
                  <a:cubicBezTo>
                    <a:pt x="1454468" y="876723"/>
                    <a:pt x="1454468" y="875771"/>
                    <a:pt x="1454468" y="875771"/>
                  </a:cubicBezTo>
                  <a:cubicBezTo>
                    <a:pt x="1454468" y="875771"/>
                    <a:pt x="1462088" y="874818"/>
                    <a:pt x="1463040" y="874818"/>
                  </a:cubicBezTo>
                  <a:cubicBezTo>
                    <a:pt x="1463993" y="874818"/>
                    <a:pt x="1476375" y="869103"/>
                    <a:pt x="1480185" y="868151"/>
                  </a:cubicBezTo>
                  <a:cubicBezTo>
                    <a:pt x="1483995" y="866246"/>
                    <a:pt x="1482090" y="867198"/>
                    <a:pt x="1486853" y="862436"/>
                  </a:cubicBezTo>
                  <a:cubicBezTo>
                    <a:pt x="1492568" y="857673"/>
                    <a:pt x="1486853" y="858626"/>
                    <a:pt x="1485900" y="856721"/>
                  </a:cubicBezTo>
                  <a:cubicBezTo>
                    <a:pt x="1484948" y="854816"/>
                    <a:pt x="1480185" y="851006"/>
                    <a:pt x="1479233" y="850053"/>
                  </a:cubicBezTo>
                  <a:cubicBezTo>
                    <a:pt x="1478280" y="849101"/>
                    <a:pt x="1473518" y="849101"/>
                    <a:pt x="1463040" y="849101"/>
                  </a:cubicBezTo>
                  <a:cubicBezTo>
                    <a:pt x="1452563" y="849101"/>
                    <a:pt x="1455420" y="850053"/>
                    <a:pt x="1454468" y="851006"/>
                  </a:cubicBezTo>
                  <a:cubicBezTo>
                    <a:pt x="1453515" y="851958"/>
                    <a:pt x="1436370" y="853863"/>
                    <a:pt x="1432560" y="854816"/>
                  </a:cubicBezTo>
                  <a:cubicBezTo>
                    <a:pt x="1428750" y="855768"/>
                    <a:pt x="1430655" y="856721"/>
                    <a:pt x="1429703" y="856721"/>
                  </a:cubicBezTo>
                  <a:cubicBezTo>
                    <a:pt x="1428750" y="857673"/>
                    <a:pt x="1424940" y="859578"/>
                    <a:pt x="1421130" y="862436"/>
                  </a:cubicBezTo>
                  <a:cubicBezTo>
                    <a:pt x="1416368" y="865293"/>
                    <a:pt x="1417320" y="865293"/>
                    <a:pt x="1415415" y="868151"/>
                  </a:cubicBezTo>
                  <a:cubicBezTo>
                    <a:pt x="1413510" y="871008"/>
                    <a:pt x="1406843" y="875771"/>
                    <a:pt x="1403985" y="876723"/>
                  </a:cubicBezTo>
                  <a:cubicBezTo>
                    <a:pt x="1400175" y="877676"/>
                    <a:pt x="1409700" y="882438"/>
                    <a:pt x="1409700" y="882438"/>
                  </a:cubicBezTo>
                  <a:cubicBezTo>
                    <a:pt x="1409700" y="882438"/>
                    <a:pt x="1407795" y="883391"/>
                    <a:pt x="1405890" y="883391"/>
                  </a:cubicBezTo>
                  <a:cubicBezTo>
                    <a:pt x="1403985" y="883391"/>
                    <a:pt x="1402080" y="885296"/>
                    <a:pt x="1399223" y="884343"/>
                  </a:cubicBezTo>
                  <a:cubicBezTo>
                    <a:pt x="1396365" y="883391"/>
                    <a:pt x="1395413" y="882438"/>
                    <a:pt x="1394460" y="880533"/>
                  </a:cubicBezTo>
                  <a:cubicBezTo>
                    <a:pt x="1393508" y="878628"/>
                    <a:pt x="1389698" y="880533"/>
                    <a:pt x="1389698" y="880533"/>
                  </a:cubicBezTo>
                  <a:cubicBezTo>
                    <a:pt x="1389698" y="880533"/>
                    <a:pt x="1387793" y="880533"/>
                    <a:pt x="1383983" y="881486"/>
                  </a:cubicBezTo>
                  <a:cubicBezTo>
                    <a:pt x="1380173" y="881486"/>
                    <a:pt x="1379220" y="881486"/>
                    <a:pt x="1381125" y="879581"/>
                  </a:cubicBezTo>
                  <a:cubicBezTo>
                    <a:pt x="1383030" y="877676"/>
                    <a:pt x="1383030" y="877676"/>
                    <a:pt x="1385888" y="875771"/>
                  </a:cubicBezTo>
                  <a:cubicBezTo>
                    <a:pt x="1387793" y="873866"/>
                    <a:pt x="1392555" y="872913"/>
                    <a:pt x="1393508" y="871961"/>
                  </a:cubicBezTo>
                  <a:cubicBezTo>
                    <a:pt x="1394460" y="871008"/>
                    <a:pt x="1397318" y="869103"/>
                    <a:pt x="1398270" y="868151"/>
                  </a:cubicBezTo>
                  <a:cubicBezTo>
                    <a:pt x="1399223" y="867198"/>
                    <a:pt x="1403985" y="860531"/>
                    <a:pt x="1403985" y="857673"/>
                  </a:cubicBezTo>
                  <a:cubicBezTo>
                    <a:pt x="1403985" y="854816"/>
                    <a:pt x="1407795" y="853863"/>
                    <a:pt x="1413510" y="851958"/>
                  </a:cubicBezTo>
                  <a:cubicBezTo>
                    <a:pt x="1419225" y="850053"/>
                    <a:pt x="1425893" y="850053"/>
                    <a:pt x="1441133" y="850053"/>
                  </a:cubicBezTo>
                  <a:cubicBezTo>
                    <a:pt x="1456373" y="850053"/>
                    <a:pt x="1443990" y="850053"/>
                    <a:pt x="1447800" y="849101"/>
                  </a:cubicBezTo>
                  <a:cubicBezTo>
                    <a:pt x="1451610" y="848148"/>
                    <a:pt x="1455420" y="848148"/>
                    <a:pt x="1458278" y="847196"/>
                  </a:cubicBezTo>
                  <a:cubicBezTo>
                    <a:pt x="1461135" y="846243"/>
                    <a:pt x="1471613" y="843386"/>
                    <a:pt x="1471613" y="843386"/>
                  </a:cubicBezTo>
                  <a:cubicBezTo>
                    <a:pt x="1472565" y="842433"/>
                    <a:pt x="1476375" y="841481"/>
                    <a:pt x="1480185" y="839576"/>
                  </a:cubicBezTo>
                  <a:cubicBezTo>
                    <a:pt x="1483995" y="836718"/>
                    <a:pt x="1483043" y="838623"/>
                    <a:pt x="1483043" y="837671"/>
                  </a:cubicBezTo>
                  <a:cubicBezTo>
                    <a:pt x="1483043" y="836718"/>
                    <a:pt x="1483043" y="833861"/>
                    <a:pt x="1483043" y="831956"/>
                  </a:cubicBezTo>
                  <a:cubicBezTo>
                    <a:pt x="1482090" y="831003"/>
                    <a:pt x="1457325" y="821478"/>
                    <a:pt x="1457325" y="820526"/>
                  </a:cubicBezTo>
                  <a:cubicBezTo>
                    <a:pt x="1457325" y="819573"/>
                    <a:pt x="1449705" y="819573"/>
                    <a:pt x="1449705" y="819573"/>
                  </a:cubicBezTo>
                  <a:lnTo>
                    <a:pt x="1443990" y="819573"/>
                  </a:lnTo>
                  <a:cubicBezTo>
                    <a:pt x="1443990" y="819573"/>
                    <a:pt x="1437323" y="819573"/>
                    <a:pt x="1437323" y="818621"/>
                  </a:cubicBezTo>
                  <a:cubicBezTo>
                    <a:pt x="1436370" y="817668"/>
                    <a:pt x="1433513" y="816716"/>
                    <a:pt x="1432560" y="815763"/>
                  </a:cubicBezTo>
                  <a:cubicBezTo>
                    <a:pt x="1431608" y="814811"/>
                    <a:pt x="1435418" y="811953"/>
                    <a:pt x="1437323" y="812906"/>
                  </a:cubicBezTo>
                  <a:cubicBezTo>
                    <a:pt x="1439228" y="813858"/>
                    <a:pt x="1444943" y="813858"/>
                    <a:pt x="1444943" y="813858"/>
                  </a:cubicBezTo>
                  <a:cubicBezTo>
                    <a:pt x="1451610" y="813858"/>
                    <a:pt x="1449705" y="813858"/>
                    <a:pt x="1451610" y="812906"/>
                  </a:cubicBezTo>
                  <a:cubicBezTo>
                    <a:pt x="1453515" y="811953"/>
                    <a:pt x="1455420" y="813858"/>
                    <a:pt x="1459230" y="815763"/>
                  </a:cubicBezTo>
                  <a:cubicBezTo>
                    <a:pt x="1462088" y="816716"/>
                    <a:pt x="1463040" y="818621"/>
                    <a:pt x="1465898" y="817668"/>
                  </a:cubicBezTo>
                  <a:cubicBezTo>
                    <a:pt x="1468755" y="816716"/>
                    <a:pt x="1470660" y="822431"/>
                    <a:pt x="1472565" y="822431"/>
                  </a:cubicBezTo>
                  <a:cubicBezTo>
                    <a:pt x="1474470" y="822431"/>
                    <a:pt x="1479233" y="824336"/>
                    <a:pt x="1480185" y="824336"/>
                  </a:cubicBezTo>
                  <a:cubicBezTo>
                    <a:pt x="1481138" y="824336"/>
                    <a:pt x="1490663" y="829098"/>
                    <a:pt x="1490663" y="829098"/>
                  </a:cubicBezTo>
                  <a:cubicBezTo>
                    <a:pt x="1501140" y="833861"/>
                    <a:pt x="1496378" y="836718"/>
                    <a:pt x="1501140" y="838623"/>
                  </a:cubicBezTo>
                  <a:cubicBezTo>
                    <a:pt x="1501140" y="838623"/>
                    <a:pt x="1504950" y="842433"/>
                    <a:pt x="1508760" y="841481"/>
                  </a:cubicBezTo>
                  <a:cubicBezTo>
                    <a:pt x="1512570" y="840528"/>
                    <a:pt x="1510665" y="845291"/>
                    <a:pt x="1514475" y="845291"/>
                  </a:cubicBezTo>
                  <a:cubicBezTo>
                    <a:pt x="1518285" y="846243"/>
                    <a:pt x="1521143" y="854816"/>
                    <a:pt x="1521143" y="854816"/>
                  </a:cubicBezTo>
                  <a:lnTo>
                    <a:pt x="1521143" y="861483"/>
                  </a:lnTo>
                  <a:cubicBezTo>
                    <a:pt x="1521143" y="861483"/>
                    <a:pt x="1522095" y="869103"/>
                    <a:pt x="1524953" y="871008"/>
                  </a:cubicBezTo>
                  <a:cubicBezTo>
                    <a:pt x="1527810" y="872913"/>
                    <a:pt x="1530668" y="873866"/>
                    <a:pt x="1534478" y="871961"/>
                  </a:cubicBezTo>
                  <a:cubicBezTo>
                    <a:pt x="1538288" y="869103"/>
                    <a:pt x="1537335" y="873866"/>
                    <a:pt x="1540193" y="875771"/>
                  </a:cubicBezTo>
                  <a:cubicBezTo>
                    <a:pt x="1543050" y="876723"/>
                    <a:pt x="1545908" y="879581"/>
                    <a:pt x="1551623" y="879581"/>
                  </a:cubicBezTo>
                  <a:cubicBezTo>
                    <a:pt x="1557338" y="879581"/>
                    <a:pt x="1561148" y="882438"/>
                    <a:pt x="1561148" y="882438"/>
                  </a:cubicBezTo>
                  <a:cubicBezTo>
                    <a:pt x="1561148" y="882438"/>
                    <a:pt x="1566863" y="881486"/>
                    <a:pt x="1567815" y="880533"/>
                  </a:cubicBezTo>
                  <a:cubicBezTo>
                    <a:pt x="1567815" y="879581"/>
                    <a:pt x="1566863" y="875771"/>
                    <a:pt x="1565910" y="871961"/>
                  </a:cubicBezTo>
                  <a:cubicBezTo>
                    <a:pt x="1565910" y="868151"/>
                    <a:pt x="1565910" y="871961"/>
                    <a:pt x="1567815" y="868151"/>
                  </a:cubicBezTo>
                  <a:cubicBezTo>
                    <a:pt x="1569720" y="864341"/>
                    <a:pt x="1574483" y="867198"/>
                    <a:pt x="1574483" y="867198"/>
                  </a:cubicBezTo>
                  <a:lnTo>
                    <a:pt x="1574483" y="873866"/>
                  </a:lnTo>
                  <a:cubicBezTo>
                    <a:pt x="1574483" y="873866"/>
                    <a:pt x="1574483" y="880533"/>
                    <a:pt x="1576388" y="880533"/>
                  </a:cubicBezTo>
                  <a:cubicBezTo>
                    <a:pt x="1578293" y="880533"/>
                    <a:pt x="1584008" y="883391"/>
                    <a:pt x="1584008" y="883391"/>
                  </a:cubicBezTo>
                  <a:cubicBezTo>
                    <a:pt x="1584008" y="883391"/>
                    <a:pt x="1591628" y="883391"/>
                    <a:pt x="1593533" y="880533"/>
                  </a:cubicBezTo>
                  <a:cubicBezTo>
                    <a:pt x="1596390" y="877676"/>
                    <a:pt x="1598295" y="876723"/>
                    <a:pt x="1600200" y="871008"/>
                  </a:cubicBezTo>
                  <a:cubicBezTo>
                    <a:pt x="1601153" y="869103"/>
                    <a:pt x="1601153" y="865293"/>
                    <a:pt x="1602105" y="862436"/>
                  </a:cubicBezTo>
                  <a:cubicBezTo>
                    <a:pt x="1603058" y="859578"/>
                    <a:pt x="1599248" y="858626"/>
                    <a:pt x="1598295" y="856721"/>
                  </a:cubicBezTo>
                  <a:cubicBezTo>
                    <a:pt x="1598295" y="855768"/>
                    <a:pt x="1590675" y="855768"/>
                    <a:pt x="1589723" y="853863"/>
                  </a:cubicBezTo>
                  <a:cubicBezTo>
                    <a:pt x="1588770" y="851958"/>
                    <a:pt x="1586865" y="851958"/>
                    <a:pt x="1587818" y="851006"/>
                  </a:cubicBezTo>
                  <a:cubicBezTo>
                    <a:pt x="1588770" y="850053"/>
                    <a:pt x="1597343" y="851006"/>
                    <a:pt x="1597343" y="851006"/>
                  </a:cubicBezTo>
                  <a:lnTo>
                    <a:pt x="1599248" y="846243"/>
                  </a:lnTo>
                  <a:lnTo>
                    <a:pt x="1605915" y="842433"/>
                  </a:lnTo>
                  <a:cubicBezTo>
                    <a:pt x="1605915" y="842433"/>
                    <a:pt x="1606868" y="837671"/>
                    <a:pt x="1607820" y="835766"/>
                  </a:cubicBezTo>
                  <a:cubicBezTo>
                    <a:pt x="1608773" y="834813"/>
                    <a:pt x="1603058" y="828146"/>
                    <a:pt x="1603058" y="828146"/>
                  </a:cubicBezTo>
                  <a:cubicBezTo>
                    <a:pt x="1603058" y="828146"/>
                    <a:pt x="1592580" y="820526"/>
                    <a:pt x="1587818" y="820526"/>
                  </a:cubicBezTo>
                  <a:lnTo>
                    <a:pt x="1579245" y="826241"/>
                  </a:lnTo>
                  <a:cubicBezTo>
                    <a:pt x="1579245" y="826241"/>
                    <a:pt x="1575435" y="823383"/>
                    <a:pt x="1577340" y="819573"/>
                  </a:cubicBezTo>
                  <a:cubicBezTo>
                    <a:pt x="1579245" y="816716"/>
                    <a:pt x="1576388" y="812906"/>
                    <a:pt x="1575435" y="811001"/>
                  </a:cubicBezTo>
                  <a:cubicBezTo>
                    <a:pt x="1574483" y="809096"/>
                    <a:pt x="1569720" y="811953"/>
                    <a:pt x="1570673" y="810048"/>
                  </a:cubicBezTo>
                  <a:cubicBezTo>
                    <a:pt x="1571625" y="807191"/>
                    <a:pt x="1569720" y="808143"/>
                    <a:pt x="1570673" y="805286"/>
                  </a:cubicBezTo>
                  <a:cubicBezTo>
                    <a:pt x="1571625" y="802428"/>
                    <a:pt x="1566863" y="803381"/>
                    <a:pt x="1566863" y="802428"/>
                  </a:cubicBezTo>
                  <a:cubicBezTo>
                    <a:pt x="1566863" y="801476"/>
                    <a:pt x="1562100" y="798618"/>
                    <a:pt x="1562100" y="798618"/>
                  </a:cubicBezTo>
                  <a:cubicBezTo>
                    <a:pt x="1562100" y="798618"/>
                    <a:pt x="1557338" y="794808"/>
                    <a:pt x="1556385" y="793856"/>
                  </a:cubicBezTo>
                  <a:cubicBezTo>
                    <a:pt x="1556385" y="792903"/>
                    <a:pt x="1551623" y="790046"/>
                    <a:pt x="1552575" y="787188"/>
                  </a:cubicBezTo>
                  <a:cubicBezTo>
                    <a:pt x="1552575" y="785283"/>
                    <a:pt x="1545908" y="787188"/>
                    <a:pt x="1545908" y="787188"/>
                  </a:cubicBezTo>
                  <a:lnTo>
                    <a:pt x="1541145" y="783378"/>
                  </a:lnTo>
                  <a:lnTo>
                    <a:pt x="1530668" y="776711"/>
                  </a:lnTo>
                  <a:cubicBezTo>
                    <a:pt x="1530668" y="776711"/>
                    <a:pt x="1525905" y="775758"/>
                    <a:pt x="1523048" y="773853"/>
                  </a:cubicBezTo>
                  <a:cubicBezTo>
                    <a:pt x="1520190" y="771948"/>
                    <a:pt x="1514475" y="768138"/>
                    <a:pt x="1514475" y="768138"/>
                  </a:cubicBezTo>
                  <a:lnTo>
                    <a:pt x="1506855" y="768138"/>
                  </a:lnTo>
                  <a:lnTo>
                    <a:pt x="1503998" y="764328"/>
                  </a:lnTo>
                  <a:cubicBezTo>
                    <a:pt x="1503998" y="764328"/>
                    <a:pt x="1505903" y="758613"/>
                    <a:pt x="1505903" y="755756"/>
                  </a:cubicBezTo>
                  <a:cubicBezTo>
                    <a:pt x="1505903" y="753851"/>
                    <a:pt x="1501140" y="750041"/>
                    <a:pt x="1501140" y="750041"/>
                  </a:cubicBezTo>
                  <a:cubicBezTo>
                    <a:pt x="1501140" y="750041"/>
                    <a:pt x="1500188" y="747183"/>
                    <a:pt x="1501140" y="744326"/>
                  </a:cubicBezTo>
                  <a:cubicBezTo>
                    <a:pt x="1502093" y="742421"/>
                    <a:pt x="1498283" y="740516"/>
                    <a:pt x="1495425" y="739563"/>
                  </a:cubicBezTo>
                  <a:cubicBezTo>
                    <a:pt x="1493520" y="738611"/>
                    <a:pt x="1486853" y="740516"/>
                    <a:pt x="1489710" y="737658"/>
                  </a:cubicBezTo>
                  <a:cubicBezTo>
                    <a:pt x="1492568" y="735753"/>
                    <a:pt x="1493520" y="735753"/>
                    <a:pt x="1494473" y="733848"/>
                  </a:cubicBezTo>
                  <a:cubicBezTo>
                    <a:pt x="1495425" y="731943"/>
                    <a:pt x="1492568" y="730038"/>
                    <a:pt x="1493520" y="726228"/>
                  </a:cubicBezTo>
                  <a:cubicBezTo>
                    <a:pt x="1494473" y="722418"/>
                    <a:pt x="1489710" y="726228"/>
                    <a:pt x="1487805" y="725276"/>
                  </a:cubicBezTo>
                  <a:cubicBezTo>
                    <a:pt x="1486853" y="724323"/>
                    <a:pt x="1483995" y="725276"/>
                    <a:pt x="1482090" y="724323"/>
                  </a:cubicBezTo>
                  <a:cubicBezTo>
                    <a:pt x="1480185" y="723371"/>
                    <a:pt x="1473518" y="720513"/>
                    <a:pt x="1473518" y="720513"/>
                  </a:cubicBezTo>
                  <a:cubicBezTo>
                    <a:pt x="1473518" y="720513"/>
                    <a:pt x="1466850" y="720513"/>
                    <a:pt x="1463040" y="720513"/>
                  </a:cubicBezTo>
                  <a:cubicBezTo>
                    <a:pt x="1459230" y="720513"/>
                    <a:pt x="1455420" y="720513"/>
                    <a:pt x="1454468" y="721466"/>
                  </a:cubicBezTo>
                  <a:cubicBezTo>
                    <a:pt x="1453515" y="722418"/>
                    <a:pt x="1445895" y="719561"/>
                    <a:pt x="1445895" y="719561"/>
                  </a:cubicBezTo>
                  <a:cubicBezTo>
                    <a:pt x="1445895" y="719561"/>
                    <a:pt x="1442085" y="719561"/>
                    <a:pt x="1440180" y="718608"/>
                  </a:cubicBezTo>
                  <a:cubicBezTo>
                    <a:pt x="1438275" y="717656"/>
                    <a:pt x="1435418" y="711941"/>
                    <a:pt x="1438275" y="710988"/>
                  </a:cubicBezTo>
                  <a:cubicBezTo>
                    <a:pt x="1441133" y="710036"/>
                    <a:pt x="1440180" y="713846"/>
                    <a:pt x="1442085" y="712893"/>
                  </a:cubicBezTo>
                  <a:cubicBezTo>
                    <a:pt x="1443990" y="712893"/>
                    <a:pt x="1443990" y="713846"/>
                    <a:pt x="1446848" y="712893"/>
                  </a:cubicBezTo>
                  <a:cubicBezTo>
                    <a:pt x="1449705" y="711941"/>
                    <a:pt x="1449705" y="715751"/>
                    <a:pt x="1451610" y="713846"/>
                  </a:cubicBezTo>
                  <a:cubicBezTo>
                    <a:pt x="1453515" y="712893"/>
                    <a:pt x="1454468" y="714798"/>
                    <a:pt x="1457325" y="715751"/>
                  </a:cubicBezTo>
                  <a:cubicBezTo>
                    <a:pt x="1460183" y="716703"/>
                    <a:pt x="1460183" y="717656"/>
                    <a:pt x="1464945" y="717656"/>
                  </a:cubicBezTo>
                  <a:cubicBezTo>
                    <a:pt x="1464945" y="717656"/>
                    <a:pt x="1469708" y="718608"/>
                    <a:pt x="1474470" y="714798"/>
                  </a:cubicBezTo>
                  <a:cubicBezTo>
                    <a:pt x="1476375" y="713846"/>
                    <a:pt x="1475423" y="711941"/>
                    <a:pt x="1476375" y="710988"/>
                  </a:cubicBezTo>
                  <a:cubicBezTo>
                    <a:pt x="1477328" y="710036"/>
                    <a:pt x="1479233" y="709083"/>
                    <a:pt x="1482090" y="708131"/>
                  </a:cubicBezTo>
                  <a:cubicBezTo>
                    <a:pt x="1483995" y="707178"/>
                    <a:pt x="1485900" y="710036"/>
                    <a:pt x="1487805" y="709083"/>
                  </a:cubicBezTo>
                  <a:cubicBezTo>
                    <a:pt x="1488758" y="709083"/>
                    <a:pt x="1489710" y="708131"/>
                    <a:pt x="1490663" y="707178"/>
                  </a:cubicBezTo>
                  <a:cubicBezTo>
                    <a:pt x="1489710" y="712893"/>
                    <a:pt x="1483995" y="712893"/>
                    <a:pt x="1492568" y="714798"/>
                  </a:cubicBezTo>
                  <a:cubicBezTo>
                    <a:pt x="1501140" y="717656"/>
                    <a:pt x="1503998" y="714798"/>
                    <a:pt x="1509713" y="714798"/>
                  </a:cubicBezTo>
                  <a:cubicBezTo>
                    <a:pt x="1515428" y="714798"/>
                    <a:pt x="1512570" y="719561"/>
                    <a:pt x="1522095" y="719561"/>
                  </a:cubicBezTo>
                  <a:cubicBezTo>
                    <a:pt x="1530668" y="719561"/>
                    <a:pt x="1538288" y="727181"/>
                    <a:pt x="1535430" y="720513"/>
                  </a:cubicBezTo>
                  <a:cubicBezTo>
                    <a:pt x="1532573" y="713846"/>
                    <a:pt x="1532573" y="711941"/>
                    <a:pt x="1524953" y="710988"/>
                  </a:cubicBezTo>
                  <a:cubicBezTo>
                    <a:pt x="1516380" y="710036"/>
                    <a:pt x="1510665" y="705273"/>
                    <a:pt x="1507808" y="706226"/>
                  </a:cubicBezTo>
                  <a:cubicBezTo>
                    <a:pt x="1505903" y="707178"/>
                    <a:pt x="1502093" y="703368"/>
                    <a:pt x="1504950" y="703368"/>
                  </a:cubicBezTo>
                  <a:cubicBezTo>
                    <a:pt x="1507808" y="703368"/>
                    <a:pt x="1505903" y="696701"/>
                    <a:pt x="1501140" y="699558"/>
                  </a:cubicBezTo>
                  <a:cubicBezTo>
                    <a:pt x="1497330" y="702416"/>
                    <a:pt x="1493520" y="700511"/>
                    <a:pt x="1492568" y="704321"/>
                  </a:cubicBezTo>
                  <a:cubicBezTo>
                    <a:pt x="1491615" y="703368"/>
                    <a:pt x="1488758" y="702416"/>
                    <a:pt x="1488758" y="699558"/>
                  </a:cubicBezTo>
                  <a:cubicBezTo>
                    <a:pt x="1488758" y="698606"/>
                    <a:pt x="1491615" y="696701"/>
                    <a:pt x="1491615" y="696701"/>
                  </a:cubicBezTo>
                  <a:lnTo>
                    <a:pt x="1495425" y="695748"/>
                  </a:lnTo>
                  <a:lnTo>
                    <a:pt x="1501140" y="698606"/>
                  </a:lnTo>
                  <a:cubicBezTo>
                    <a:pt x="1502093" y="697653"/>
                    <a:pt x="1505903" y="698606"/>
                    <a:pt x="1505903" y="698606"/>
                  </a:cubicBezTo>
                  <a:cubicBezTo>
                    <a:pt x="1505903" y="698606"/>
                    <a:pt x="1508760" y="697653"/>
                    <a:pt x="1512570" y="692891"/>
                  </a:cubicBezTo>
                  <a:cubicBezTo>
                    <a:pt x="1512570" y="692891"/>
                    <a:pt x="1517333" y="688128"/>
                    <a:pt x="1522095" y="686223"/>
                  </a:cubicBezTo>
                  <a:lnTo>
                    <a:pt x="1527810" y="686223"/>
                  </a:lnTo>
                  <a:cubicBezTo>
                    <a:pt x="1527810" y="686223"/>
                    <a:pt x="1535430" y="687176"/>
                    <a:pt x="1538288" y="686223"/>
                  </a:cubicBezTo>
                  <a:cubicBezTo>
                    <a:pt x="1541145" y="685271"/>
                    <a:pt x="1544003" y="686223"/>
                    <a:pt x="1544955" y="686223"/>
                  </a:cubicBezTo>
                  <a:cubicBezTo>
                    <a:pt x="1545908" y="686223"/>
                    <a:pt x="1549718" y="689081"/>
                    <a:pt x="1551623" y="690033"/>
                  </a:cubicBezTo>
                  <a:cubicBezTo>
                    <a:pt x="1553528" y="690033"/>
                    <a:pt x="1555433" y="693843"/>
                    <a:pt x="1557338" y="693843"/>
                  </a:cubicBezTo>
                  <a:cubicBezTo>
                    <a:pt x="1559243" y="693843"/>
                    <a:pt x="1563053" y="697653"/>
                    <a:pt x="1563053" y="697653"/>
                  </a:cubicBezTo>
                  <a:cubicBezTo>
                    <a:pt x="1561148" y="696701"/>
                    <a:pt x="1559243" y="697653"/>
                    <a:pt x="1556385" y="696701"/>
                  </a:cubicBezTo>
                  <a:cubicBezTo>
                    <a:pt x="1553528" y="695748"/>
                    <a:pt x="1550670" y="697653"/>
                    <a:pt x="1547813" y="691938"/>
                  </a:cubicBezTo>
                  <a:cubicBezTo>
                    <a:pt x="1544955" y="685271"/>
                    <a:pt x="1540193" y="691938"/>
                    <a:pt x="1538288" y="692891"/>
                  </a:cubicBezTo>
                  <a:cubicBezTo>
                    <a:pt x="1536383" y="693843"/>
                    <a:pt x="1530668" y="690986"/>
                    <a:pt x="1529715" y="690986"/>
                  </a:cubicBezTo>
                  <a:cubicBezTo>
                    <a:pt x="1528763" y="690986"/>
                    <a:pt x="1528763" y="695748"/>
                    <a:pt x="1528763" y="695748"/>
                  </a:cubicBezTo>
                  <a:lnTo>
                    <a:pt x="1528763" y="703368"/>
                  </a:lnTo>
                  <a:cubicBezTo>
                    <a:pt x="1532573" y="704321"/>
                    <a:pt x="1533525" y="708131"/>
                    <a:pt x="1534478" y="708131"/>
                  </a:cubicBezTo>
                  <a:cubicBezTo>
                    <a:pt x="1535430" y="708131"/>
                    <a:pt x="1538288" y="710036"/>
                    <a:pt x="1541145" y="710988"/>
                  </a:cubicBezTo>
                  <a:cubicBezTo>
                    <a:pt x="1544003" y="710988"/>
                    <a:pt x="1550670" y="712893"/>
                    <a:pt x="1554480" y="712893"/>
                  </a:cubicBezTo>
                  <a:cubicBezTo>
                    <a:pt x="1557338" y="712893"/>
                    <a:pt x="1560195" y="720513"/>
                    <a:pt x="1562100" y="720513"/>
                  </a:cubicBezTo>
                  <a:cubicBezTo>
                    <a:pt x="1563053" y="720513"/>
                    <a:pt x="1577340" y="719561"/>
                    <a:pt x="1578293" y="719561"/>
                  </a:cubicBezTo>
                  <a:cubicBezTo>
                    <a:pt x="1579245" y="719561"/>
                    <a:pt x="1584960" y="716703"/>
                    <a:pt x="1588770" y="714798"/>
                  </a:cubicBezTo>
                  <a:cubicBezTo>
                    <a:pt x="1592580" y="713846"/>
                    <a:pt x="1597343" y="711941"/>
                    <a:pt x="1600200" y="710988"/>
                  </a:cubicBezTo>
                  <a:cubicBezTo>
                    <a:pt x="1603058" y="709083"/>
                    <a:pt x="1603058" y="709083"/>
                    <a:pt x="1603058" y="709083"/>
                  </a:cubicBezTo>
                  <a:cubicBezTo>
                    <a:pt x="1603058" y="709083"/>
                    <a:pt x="1608773" y="706226"/>
                    <a:pt x="1614488" y="705273"/>
                  </a:cubicBezTo>
                  <a:cubicBezTo>
                    <a:pt x="1620203" y="704321"/>
                    <a:pt x="1626870" y="704321"/>
                    <a:pt x="1627823" y="703368"/>
                  </a:cubicBezTo>
                  <a:cubicBezTo>
                    <a:pt x="1628775" y="703368"/>
                    <a:pt x="1629728" y="705273"/>
                    <a:pt x="1629728" y="705273"/>
                  </a:cubicBezTo>
                  <a:cubicBezTo>
                    <a:pt x="1629728" y="705273"/>
                    <a:pt x="1635443" y="702416"/>
                    <a:pt x="1637348" y="700511"/>
                  </a:cubicBezTo>
                  <a:cubicBezTo>
                    <a:pt x="1638300" y="698606"/>
                    <a:pt x="1638300" y="696701"/>
                    <a:pt x="1637348" y="694796"/>
                  </a:cubicBezTo>
                  <a:cubicBezTo>
                    <a:pt x="1636395" y="692891"/>
                    <a:pt x="1639253" y="689081"/>
                    <a:pt x="1640205" y="684318"/>
                  </a:cubicBezTo>
                  <a:cubicBezTo>
                    <a:pt x="1641158" y="679556"/>
                    <a:pt x="1640205" y="683366"/>
                    <a:pt x="1638300" y="681461"/>
                  </a:cubicBezTo>
                  <a:cubicBezTo>
                    <a:pt x="1637348" y="679556"/>
                    <a:pt x="1636395" y="681461"/>
                    <a:pt x="1630680" y="676698"/>
                  </a:cubicBezTo>
                  <a:cubicBezTo>
                    <a:pt x="1624965" y="671936"/>
                    <a:pt x="1628775" y="676698"/>
                    <a:pt x="1621155" y="678603"/>
                  </a:cubicBezTo>
                  <a:cubicBezTo>
                    <a:pt x="1614488" y="680508"/>
                    <a:pt x="1618298" y="679556"/>
                    <a:pt x="1614488" y="678603"/>
                  </a:cubicBezTo>
                  <a:cubicBezTo>
                    <a:pt x="1610678" y="677651"/>
                    <a:pt x="1609725" y="677651"/>
                    <a:pt x="1606868" y="675746"/>
                  </a:cubicBezTo>
                  <a:cubicBezTo>
                    <a:pt x="1604010" y="672888"/>
                    <a:pt x="1603058" y="673841"/>
                    <a:pt x="1603058" y="673841"/>
                  </a:cubicBezTo>
                  <a:cubicBezTo>
                    <a:pt x="1603058" y="673841"/>
                    <a:pt x="1600200" y="673841"/>
                    <a:pt x="1597343" y="671936"/>
                  </a:cubicBezTo>
                  <a:cubicBezTo>
                    <a:pt x="1593533" y="670031"/>
                    <a:pt x="1595438" y="672888"/>
                    <a:pt x="1593533" y="672888"/>
                  </a:cubicBezTo>
                  <a:cubicBezTo>
                    <a:pt x="1591628" y="672888"/>
                    <a:pt x="1589723" y="673841"/>
                    <a:pt x="1586865" y="674793"/>
                  </a:cubicBezTo>
                  <a:cubicBezTo>
                    <a:pt x="1584008" y="675746"/>
                    <a:pt x="1582103" y="673841"/>
                    <a:pt x="1581150" y="671936"/>
                  </a:cubicBezTo>
                  <a:cubicBezTo>
                    <a:pt x="1580198" y="670983"/>
                    <a:pt x="1580198" y="668126"/>
                    <a:pt x="1581150" y="666221"/>
                  </a:cubicBezTo>
                  <a:cubicBezTo>
                    <a:pt x="1582103" y="665268"/>
                    <a:pt x="1584008" y="663363"/>
                    <a:pt x="1586865" y="661458"/>
                  </a:cubicBezTo>
                  <a:cubicBezTo>
                    <a:pt x="1589723" y="659553"/>
                    <a:pt x="1591628" y="662411"/>
                    <a:pt x="1591628" y="662411"/>
                  </a:cubicBezTo>
                  <a:cubicBezTo>
                    <a:pt x="1592580" y="662411"/>
                    <a:pt x="1599248" y="662411"/>
                    <a:pt x="1600200" y="661458"/>
                  </a:cubicBezTo>
                  <a:cubicBezTo>
                    <a:pt x="1602105" y="661458"/>
                    <a:pt x="1605915" y="668126"/>
                    <a:pt x="1606868" y="668126"/>
                  </a:cubicBezTo>
                  <a:cubicBezTo>
                    <a:pt x="1607820" y="668126"/>
                    <a:pt x="1610678" y="670983"/>
                    <a:pt x="1611630" y="670983"/>
                  </a:cubicBezTo>
                  <a:cubicBezTo>
                    <a:pt x="1612583" y="670983"/>
                    <a:pt x="1617345" y="667173"/>
                    <a:pt x="1619250" y="666221"/>
                  </a:cubicBezTo>
                  <a:cubicBezTo>
                    <a:pt x="1621155" y="665268"/>
                    <a:pt x="1624965" y="667173"/>
                    <a:pt x="1625918" y="667173"/>
                  </a:cubicBezTo>
                  <a:cubicBezTo>
                    <a:pt x="1627823" y="667173"/>
                    <a:pt x="1630680" y="667173"/>
                    <a:pt x="1632585" y="666221"/>
                  </a:cubicBezTo>
                  <a:cubicBezTo>
                    <a:pt x="1634490" y="665268"/>
                    <a:pt x="1639253" y="663363"/>
                    <a:pt x="1639253" y="663363"/>
                  </a:cubicBezTo>
                  <a:cubicBezTo>
                    <a:pt x="1639253" y="663363"/>
                    <a:pt x="1644015" y="659553"/>
                    <a:pt x="1644968" y="658601"/>
                  </a:cubicBezTo>
                  <a:cubicBezTo>
                    <a:pt x="1645920" y="658601"/>
                    <a:pt x="1646873" y="657648"/>
                    <a:pt x="1647825" y="658601"/>
                  </a:cubicBezTo>
                  <a:cubicBezTo>
                    <a:pt x="1647825" y="658601"/>
                    <a:pt x="1653540" y="657648"/>
                    <a:pt x="1657350" y="658601"/>
                  </a:cubicBezTo>
                  <a:cubicBezTo>
                    <a:pt x="1661160" y="659553"/>
                    <a:pt x="1661160" y="659553"/>
                    <a:pt x="1664018" y="658601"/>
                  </a:cubicBezTo>
                  <a:cubicBezTo>
                    <a:pt x="1666875" y="657648"/>
                    <a:pt x="1666875" y="656696"/>
                    <a:pt x="1669733" y="651933"/>
                  </a:cubicBezTo>
                  <a:cubicBezTo>
                    <a:pt x="1672590" y="648123"/>
                    <a:pt x="1682115" y="644313"/>
                    <a:pt x="1682115" y="644313"/>
                  </a:cubicBezTo>
                  <a:cubicBezTo>
                    <a:pt x="1682115" y="644313"/>
                    <a:pt x="1689735" y="639551"/>
                    <a:pt x="1690688" y="636693"/>
                  </a:cubicBezTo>
                  <a:cubicBezTo>
                    <a:pt x="1691640" y="633836"/>
                    <a:pt x="1689735" y="633836"/>
                    <a:pt x="1686878" y="632883"/>
                  </a:cubicBezTo>
                  <a:cubicBezTo>
                    <a:pt x="1684973" y="631931"/>
                    <a:pt x="1683068" y="632883"/>
                    <a:pt x="1682115" y="632883"/>
                  </a:cubicBezTo>
                  <a:cubicBezTo>
                    <a:pt x="1681163" y="632883"/>
                    <a:pt x="1678305" y="634788"/>
                    <a:pt x="1676400" y="634788"/>
                  </a:cubicBezTo>
                  <a:cubicBezTo>
                    <a:pt x="1674495" y="634788"/>
                    <a:pt x="1674495" y="635741"/>
                    <a:pt x="1672590" y="633836"/>
                  </a:cubicBezTo>
                  <a:cubicBezTo>
                    <a:pt x="1670685" y="631931"/>
                    <a:pt x="1671638" y="633836"/>
                    <a:pt x="1670685" y="630978"/>
                  </a:cubicBezTo>
                  <a:cubicBezTo>
                    <a:pt x="1668780" y="629073"/>
                    <a:pt x="1669733" y="630026"/>
                    <a:pt x="1668780" y="629073"/>
                  </a:cubicBezTo>
                  <a:cubicBezTo>
                    <a:pt x="1667828" y="628121"/>
                    <a:pt x="1666875" y="629073"/>
                    <a:pt x="1664970" y="630026"/>
                  </a:cubicBezTo>
                  <a:cubicBezTo>
                    <a:pt x="1664018" y="630026"/>
                    <a:pt x="1662113" y="631931"/>
                    <a:pt x="1661160" y="631931"/>
                  </a:cubicBezTo>
                  <a:cubicBezTo>
                    <a:pt x="1660208" y="631931"/>
                    <a:pt x="1655445" y="631931"/>
                    <a:pt x="1654493" y="630978"/>
                  </a:cubicBezTo>
                  <a:cubicBezTo>
                    <a:pt x="1653540" y="630026"/>
                    <a:pt x="1650683" y="629073"/>
                    <a:pt x="1652588" y="626216"/>
                  </a:cubicBezTo>
                  <a:cubicBezTo>
                    <a:pt x="1654493" y="623358"/>
                    <a:pt x="1654493" y="624311"/>
                    <a:pt x="1656398" y="622406"/>
                  </a:cubicBezTo>
                  <a:cubicBezTo>
                    <a:pt x="1659255" y="620501"/>
                    <a:pt x="1660208" y="619548"/>
                    <a:pt x="1660208" y="619548"/>
                  </a:cubicBezTo>
                  <a:cubicBezTo>
                    <a:pt x="1660208" y="619548"/>
                    <a:pt x="1659255" y="616691"/>
                    <a:pt x="1658303" y="615738"/>
                  </a:cubicBezTo>
                  <a:cubicBezTo>
                    <a:pt x="1658303" y="614786"/>
                    <a:pt x="1643063" y="609071"/>
                    <a:pt x="1641158" y="609071"/>
                  </a:cubicBezTo>
                  <a:cubicBezTo>
                    <a:pt x="1640205" y="608118"/>
                    <a:pt x="1636395" y="608118"/>
                    <a:pt x="1635443" y="608118"/>
                  </a:cubicBezTo>
                  <a:cubicBezTo>
                    <a:pt x="1634490" y="608118"/>
                    <a:pt x="1631633" y="607166"/>
                    <a:pt x="1631633" y="605261"/>
                  </a:cubicBezTo>
                  <a:cubicBezTo>
                    <a:pt x="1631633" y="603356"/>
                    <a:pt x="1629728" y="602403"/>
                    <a:pt x="1630680" y="600498"/>
                  </a:cubicBezTo>
                  <a:cubicBezTo>
                    <a:pt x="1631633" y="598593"/>
                    <a:pt x="1628775" y="597641"/>
                    <a:pt x="1630680" y="593831"/>
                  </a:cubicBezTo>
                  <a:cubicBezTo>
                    <a:pt x="1632585" y="590021"/>
                    <a:pt x="1634490" y="590973"/>
                    <a:pt x="1636395" y="590973"/>
                  </a:cubicBezTo>
                  <a:cubicBezTo>
                    <a:pt x="1637348" y="590021"/>
                    <a:pt x="1639253" y="590973"/>
                    <a:pt x="1640205" y="590973"/>
                  </a:cubicBezTo>
                  <a:cubicBezTo>
                    <a:pt x="1641158" y="590021"/>
                    <a:pt x="1642110" y="592878"/>
                    <a:pt x="1643063" y="594783"/>
                  </a:cubicBezTo>
                  <a:cubicBezTo>
                    <a:pt x="1644015" y="595736"/>
                    <a:pt x="1645920" y="597641"/>
                    <a:pt x="1647825" y="598593"/>
                  </a:cubicBezTo>
                  <a:cubicBezTo>
                    <a:pt x="1650683" y="599546"/>
                    <a:pt x="1651635" y="599546"/>
                    <a:pt x="1653540" y="601451"/>
                  </a:cubicBezTo>
                  <a:cubicBezTo>
                    <a:pt x="1655445" y="602403"/>
                    <a:pt x="1657350" y="601451"/>
                    <a:pt x="1660208" y="600498"/>
                  </a:cubicBezTo>
                  <a:cubicBezTo>
                    <a:pt x="1663065" y="600498"/>
                    <a:pt x="1664018" y="598593"/>
                    <a:pt x="1665923" y="597641"/>
                  </a:cubicBezTo>
                  <a:cubicBezTo>
                    <a:pt x="1667828" y="595736"/>
                    <a:pt x="1666875" y="594783"/>
                    <a:pt x="1668780" y="591926"/>
                  </a:cubicBezTo>
                  <a:cubicBezTo>
                    <a:pt x="1670685" y="588116"/>
                    <a:pt x="1668780" y="588116"/>
                    <a:pt x="1669733" y="585258"/>
                  </a:cubicBezTo>
                  <a:cubicBezTo>
                    <a:pt x="1670685" y="582401"/>
                    <a:pt x="1669733" y="581448"/>
                    <a:pt x="1671638" y="578591"/>
                  </a:cubicBezTo>
                  <a:cubicBezTo>
                    <a:pt x="1673543" y="576686"/>
                    <a:pt x="1674495" y="576686"/>
                    <a:pt x="1677353" y="574781"/>
                  </a:cubicBezTo>
                  <a:cubicBezTo>
                    <a:pt x="1680210" y="572876"/>
                    <a:pt x="1679258" y="572876"/>
                    <a:pt x="1680210" y="571923"/>
                  </a:cubicBezTo>
                  <a:cubicBezTo>
                    <a:pt x="1681163" y="571923"/>
                    <a:pt x="1681163" y="568113"/>
                    <a:pt x="1681163" y="568113"/>
                  </a:cubicBezTo>
                  <a:cubicBezTo>
                    <a:pt x="1681163" y="568113"/>
                    <a:pt x="1681163" y="565256"/>
                    <a:pt x="1681163" y="564303"/>
                  </a:cubicBezTo>
                  <a:cubicBezTo>
                    <a:pt x="1681163" y="563351"/>
                    <a:pt x="1672590" y="546206"/>
                    <a:pt x="1672590" y="545253"/>
                  </a:cubicBezTo>
                  <a:cubicBezTo>
                    <a:pt x="1672590" y="544301"/>
                    <a:pt x="1667828" y="542396"/>
                    <a:pt x="1664970" y="542396"/>
                  </a:cubicBezTo>
                  <a:cubicBezTo>
                    <a:pt x="1662113" y="542396"/>
                    <a:pt x="1661160" y="541443"/>
                    <a:pt x="1661160" y="540491"/>
                  </a:cubicBezTo>
                  <a:cubicBezTo>
                    <a:pt x="1661160" y="539538"/>
                    <a:pt x="1658303" y="537633"/>
                    <a:pt x="1658303" y="535728"/>
                  </a:cubicBezTo>
                  <a:cubicBezTo>
                    <a:pt x="1658303" y="533823"/>
                    <a:pt x="1655445" y="530966"/>
                    <a:pt x="1654493" y="530013"/>
                  </a:cubicBezTo>
                  <a:cubicBezTo>
                    <a:pt x="1653540" y="529061"/>
                    <a:pt x="1652588" y="528108"/>
                    <a:pt x="1651635" y="528108"/>
                  </a:cubicBezTo>
                  <a:cubicBezTo>
                    <a:pt x="1651635" y="527156"/>
                    <a:pt x="1646873" y="527156"/>
                    <a:pt x="1646873" y="527156"/>
                  </a:cubicBezTo>
                  <a:cubicBezTo>
                    <a:pt x="1645920" y="527156"/>
                    <a:pt x="1640205" y="528108"/>
                    <a:pt x="1640205" y="528108"/>
                  </a:cubicBezTo>
                  <a:cubicBezTo>
                    <a:pt x="1640205" y="528108"/>
                    <a:pt x="1635443" y="527156"/>
                    <a:pt x="1634490" y="527156"/>
                  </a:cubicBezTo>
                  <a:cubicBezTo>
                    <a:pt x="1633538" y="527156"/>
                    <a:pt x="1620203" y="528108"/>
                    <a:pt x="1617345" y="527156"/>
                  </a:cubicBezTo>
                  <a:cubicBezTo>
                    <a:pt x="1614488" y="526203"/>
                    <a:pt x="1614488" y="526203"/>
                    <a:pt x="1613535" y="526203"/>
                  </a:cubicBezTo>
                  <a:cubicBezTo>
                    <a:pt x="1612583" y="526203"/>
                    <a:pt x="1608773" y="526203"/>
                    <a:pt x="1608773" y="526203"/>
                  </a:cubicBezTo>
                  <a:cubicBezTo>
                    <a:pt x="1608773" y="526203"/>
                    <a:pt x="1603058" y="527156"/>
                    <a:pt x="1601153" y="525251"/>
                  </a:cubicBezTo>
                  <a:cubicBezTo>
                    <a:pt x="1599248" y="524298"/>
                    <a:pt x="1598295" y="523346"/>
                    <a:pt x="1598295" y="523346"/>
                  </a:cubicBezTo>
                  <a:cubicBezTo>
                    <a:pt x="1598295" y="522393"/>
                    <a:pt x="1593533" y="514773"/>
                    <a:pt x="1594485" y="513821"/>
                  </a:cubicBezTo>
                  <a:cubicBezTo>
                    <a:pt x="1595438" y="512868"/>
                    <a:pt x="1588770" y="510011"/>
                    <a:pt x="1586865" y="508106"/>
                  </a:cubicBezTo>
                  <a:cubicBezTo>
                    <a:pt x="1584960" y="506201"/>
                    <a:pt x="1583055" y="507153"/>
                    <a:pt x="1582103" y="507153"/>
                  </a:cubicBezTo>
                  <a:cubicBezTo>
                    <a:pt x="1581150" y="506201"/>
                    <a:pt x="1579245" y="508106"/>
                    <a:pt x="1578293" y="508106"/>
                  </a:cubicBezTo>
                  <a:cubicBezTo>
                    <a:pt x="1577340" y="508106"/>
                    <a:pt x="1574483" y="505248"/>
                    <a:pt x="1573530" y="504296"/>
                  </a:cubicBezTo>
                  <a:cubicBezTo>
                    <a:pt x="1572578" y="502391"/>
                    <a:pt x="1572578" y="500486"/>
                    <a:pt x="1573530" y="497628"/>
                  </a:cubicBezTo>
                  <a:cubicBezTo>
                    <a:pt x="1574483" y="495723"/>
                    <a:pt x="1575435" y="495723"/>
                    <a:pt x="1577340" y="494771"/>
                  </a:cubicBezTo>
                  <a:cubicBezTo>
                    <a:pt x="1579245" y="493818"/>
                    <a:pt x="1582103" y="494771"/>
                    <a:pt x="1584008" y="494771"/>
                  </a:cubicBezTo>
                  <a:cubicBezTo>
                    <a:pt x="1584960" y="494771"/>
                    <a:pt x="1586865" y="496676"/>
                    <a:pt x="1587818" y="497628"/>
                  </a:cubicBezTo>
                  <a:cubicBezTo>
                    <a:pt x="1588770" y="498581"/>
                    <a:pt x="1589723" y="500486"/>
                    <a:pt x="1591628" y="502391"/>
                  </a:cubicBezTo>
                  <a:cubicBezTo>
                    <a:pt x="1593533" y="505248"/>
                    <a:pt x="1594485" y="506201"/>
                    <a:pt x="1596390" y="507153"/>
                  </a:cubicBezTo>
                  <a:cubicBezTo>
                    <a:pt x="1598295" y="508106"/>
                    <a:pt x="1599248" y="507153"/>
                    <a:pt x="1601153" y="506201"/>
                  </a:cubicBezTo>
                  <a:cubicBezTo>
                    <a:pt x="1602105" y="505248"/>
                    <a:pt x="1604010" y="504296"/>
                    <a:pt x="1606868" y="503343"/>
                  </a:cubicBezTo>
                  <a:cubicBezTo>
                    <a:pt x="1609725" y="501438"/>
                    <a:pt x="1615440" y="498581"/>
                    <a:pt x="1616393" y="497628"/>
                  </a:cubicBezTo>
                  <a:cubicBezTo>
                    <a:pt x="1618298" y="496676"/>
                    <a:pt x="1621155" y="494771"/>
                    <a:pt x="1624013" y="493818"/>
                  </a:cubicBezTo>
                  <a:cubicBezTo>
                    <a:pt x="1626870" y="492866"/>
                    <a:pt x="1629728" y="492866"/>
                    <a:pt x="1630680" y="492866"/>
                  </a:cubicBezTo>
                  <a:cubicBezTo>
                    <a:pt x="1631633" y="492866"/>
                    <a:pt x="1636395" y="492866"/>
                    <a:pt x="1640205" y="491913"/>
                  </a:cubicBezTo>
                  <a:cubicBezTo>
                    <a:pt x="1643063" y="490961"/>
                    <a:pt x="1643063" y="490961"/>
                    <a:pt x="1643063" y="491913"/>
                  </a:cubicBezTo>
                  <a:cubicBezTo>
                    <a:pt x="1643063" y="491913"/>
                    <a:pt x="1643063" y="491913"/>
                    <a:pt x="1643063" y="490961"/>
                  </a:cubicBezTo>
                  <a:cubicBezTo>
                    <a:pt x="1644015" y="490008"/>
                    <a:pt x="1647825" y="489056"/>
                    <a:pt x="1649730" y="488103"/>
                  </a:cubicBezTo>
                  <a:cubicBezTo>
                    <a:pt x="1650683" y="488103"/>
                    <a:pt x="1653540" y="490961"/>
                    <a:pt x="1654493" y="490961"/>
                  </a:cubicBezTo>
                  <a:cubicBezTo>
                    <a:pt x="1655445" y="490961"/>
                    <a:pt x="1655445" y="490961"/>
                    <a:pt x="1656398" y="490961"/>
                  </a:cubicBezTo>
                  <a:cubicBezTo>
                    <a:pt x="1656398" y="490961"/>
                    <a:pt x="1659255" y="490961"/>
                    <a:pt x="1663065" y="490961"/>
                  </a:cubicBezTo>
                  <a:cubicBezTo>
                    <a:pt x="1666875" y="490961"/>
                    <a:pt x="1667828" y="492866"/>
                    <a:pt x="1669733" y="493818"/>
                  </a:cubicBezTo>
                  <a:cubicBezTo>
                    <a:pt x="1671638" y="494771"/>
                    <a:pt x="1674495" y="495723"/>
                    <a:pt x="1676400" y="495723"/>
                  </a:cubicBezTo>
                  <a:cubicBezTo>
                    <a:pt x="1678305" y="495723"/>
                    <a:pt x="1685925" y="494771"/>
                    <a:pt x="1686878" y="494771"/>
                  </a:cubicBezTo>
                  <a:cubicBezTo>
                    <a:pt x="1687830" y="494771"/>
                    <a:pt x="1689735" y="496676"/>
                    <a:pt x="1691640" y="496676"/>
                  </a:cubicBezTo>
                  <a:cubicBezTo>
                    <a:pt x="1693545" y="496676"/>
                    <a:pt x="1694498" y="497628"/>
                    <a:pt x="1701165" y="495723"/>
                  </a:cubicBezTo>
                  <a:cubicBezTo>
                    <a:pt x="1707833" y="493818"/>
                    <a:pt x="1704023" y="494771"/>
                    <a:pt x="1705928" y="494771"/>
                  </a:cubicBezTo>
                  <a:cubicBezTo>
                    <a:pt x="1707833" y="493818"/>
                    <a:pt x="1706880" y="492866"/>
                    <a:pt x="1709738" y="490008"/>
                  </a:cubicBezTo>
                  <a:cubicBezTo>
                    <a:pt x="1712595" y="487151"/>
                    <a:pt x="1710690" y="487151"/>
                    <a:pt x="1711643" y="485246"/>
                  </a:cubicBezTo>
                  <a:cubicBezTo>
                    <a:pt x="1712595" y="483341"/>
                    <a:pt x="1711643" y="478578"/>
                    <a:pt x="1711643" y="477626"/>
                  </a:cubicBezTo>
                  <a:cubicBezTo>
                    <a:pt x="1711643" y="476673"/>
                    <a:pt x="1710690" y="470958"/>
                    <a:pt x="1710690" y="470006"/>
                  </a:cubicBezTo>
                  <a:cubicBezTo>
                    <a:pt x="1710690" y="469053"/>
                    <a:pt x="1706880" y="464291"/>
                    <a:pt x="1705928" y="463338"/>
                  </a:cubicBezTo>
                  <a:cubicBezTo>
                    <a:pt x="1704975" y="462386"/>
                    <a:pt x="1704023" y="466196"/>
                    <a:pt x="1704023" y="466196"/>
                  </a:cubicBezTo>
                  <a:cubicBezTo>
                    <a:pt x="1704023" y="466196"/>
                    <a:pt x="1693545" y="456671"/>
                    <a:pt x="1692593" y="456671"/>
                  </a:cubicBezTo>
                  <a:cubicBezTo>
                    <a:pt x="1691640" y="456671"/>
                    <a:pt x="1685925" y="457623"/>
                    <a:pt x="1685925" y="457623"/>
                  </a:cubicBezTo>
                  <a:lnTo>
                    <a:pt x="1678305" y="459528"/>
                  </a:lnTo>
                  <a:cubicBezTo>
                    <a:pt x="1678305" y="459528"/>
                    <a:pt x="1672590" y="461433"/>
                    <a:pt x="1670685" y="459528"/>
                  </a:cubicBezTo>
                  <a:cubicBezTo>
                    <a:pt x="1668780" y="456671"/>
                    <a:pt x="1667828" y="458576"/>
                    <a:pt x="1666875" y="457623"/>
                  </a:cubicBezTo>
                  <a:cubicBezTo>
                    <a:pt x="1665923" y="456671"/>
                    <a:pt x="1662113" y="454766"/>
                    <a:pt x="1661160" y="453813"/>
                  </a:cubicBezTo>
                  <a:cubicBezTo>
                    <a:pt x="1660208" y="453813"/>
                    <a:pt x="1656398" y="453813"/>
                    <a:pt x="1655445" y="452861"/>
                  </a:cubicBezTo>
                  <a:cubicBezTo>
                    <a:pt x="1654493" y="451908"/>
                    <a:pt x="1651635" y="451908"/>
                    <a:pt x="1650683" y="451908"/>
                  </a:cubicBezTo>
                  <a:cubicBezTo>
                    <a:pt x="1649730" y="451908"/>
                    <a:pt x="1644968" y="451908"/>
                    <a:pt x="1643063" y="450956"/>
                  </a:cubicBezTo>
                  <a:cubicBezTo>
                    <a:pt x="1642110" y="450003"/>
                    <a:pt x="1642110" y="449051"/>
                    <a:pt x="1641158" y="446193"/>
                  </a:cubicBezTo>
                  <a:cubicBezTo>
                    <a:pt x="1641158" y="443336"/>
                    <a:pt x="1639253" y="445241"/>
                    <a:pt x="1637348" y="444288"/>
                  </a:cubicBezTo>
                  <a:cubicBezTo>
                    <a:pt x="1636395" y="443336"/>
                    <a:pt x="1634490" y="442383"/>
                    <a:pt x="1634490" y="440478"/>
                  </a:cubicBezTo>
                  <a:cubicBezTo>
                    <a:pt x="1633538" y="439526"/>
                    <a:pt x="1631633" y="436668"/>
                    <a:pt x="1634490" y="433811"/>
                  </a:cubicBezTo>
                  <a:cubicBezTo>
                    <a:pt x="1636395" y="430953"/>
                    <a:pt x="1637348" y="433811"/>
                    <a:pt x="1638300" y="433811"/>
                  </a:cubicBezTo>
                  <a:cubicBezTo>
                    <a:pt x="1639253" y="433811"/>
                    <a:pt x="1641158" y="432858"/>
                    <a:pt x="1644968" y="431906"/>
                  </a:cubicBezTo>
                  <a:cubicBezTo>
                    <a:pt x="1648778" y="430953"/>
                    <a:pt x="1648778" y="431906"/>
                    <a:pt x="1650683" y="432858"/>
                  </a:cubicBezTo>
                  <a:cubicBezTo>
                    <a:pt x="1652588" y="433811"/>
                    <a:pt x="1654493" y="434763"/>
                    <a:pt x="1656398" y="435716"/>
                  </a:cubicBezTo>
                  <a:cubicBezTo>
                    <a:pt x="1658303" y="436668"/>
                    <a:pt x="1660208" y="439526"/>
                    <a:pt x="1661160" y="440478"/>
                  </a:cubicBezTo>
                  <a:cubicBezTo>
                    <a:pt x="1663065" y="440478"/>
                    <a:pt x="1665923" y="443336"/>
                    <a:pt x="1666875" y="443336"/>
                  </a:cubicBezTo>
                  <a:cubicBezTo>
                    <a:pt x="1667828" y="443336"/>
                    <a:pt x="1672590" y="443336"/>
                    <a:pt x="1672590" y="443336"/>
                  </a:cubicBezTo>
                  <a:lnTo>
                    <a:pt x="1676400" y="442383"/>
                  </a:lnTo>
                  <a:lnTo>
                    <a:pt x="1679258" y="441431"/>
                  </a:lnTo>
                  <a:cubicBezTo>
                    <a:pt x="1679258" y="441431"/>
                    <a:pt x="1684973" y="440478"/>
                    <a:pt x="1685925" y="439526"/>
                  </a:cubicBezTo>
                  <a:cubicBezTo>
                    <a:pt x="1686878" y="438573"/>
                    <a:pt x="1685925" y="435716"/>
                    <a:pt x="1685925" y="435716"/>
                  </a:cubicBezTo>
                  <a:lnTo>
                    <a:pt x="1679258" y="430953"/>
                  </a:lnTo>
                  <a:lnTo>
                    <a:pt x="1675448" y="429048"/>
                  </a:lnTo>
                  <a:cubicBezTo>
                    <a:pt x="1675448" y="429048"/>
                    <a:pt x="1670685" y="427143"/>
                    <a:pt x="1669733" y="427143"/>
                  </a:cubicBezTo>
                  <a:cubicBezTo>
                    <a:pt x="1669733" y="427143"/>
                    <a:pt x="1665923" y="425238"/>
                    <a:pt x="1664970" y="424286"/>
                  </a:cubicBezTo>
                  <a:cubicBezTo>
                    <a:pt x="1664970" y="423333"/>
                    <a:pt x="1662113" y="422381"/>
                    <a:pt x="1661160" y="422381"/>
                  </a:cubicBezTo>
                  <a:cubicBezTo>
                    <a:pt x="1660208" y="422381"/>
                    <a:pt x="1657350" y="421428"/>
                    <a:pt x="1656398" y="421428"/>
                  </a:cubicBezTo>
                  <a:cubicBezTo>
                    <a:pt x="1655445" y="421428"/>
                    <a:pt x="1650683" y="421428"/>
                    <a:pt x="1647825" y="421428"/>
                  </a:cubicBezTo>
                  <a:cubicBezTo>
                    <a:pt x="1645920" y="421428"/>
                    <a:pt x="1643063" y="422381"/>
                    <a:pt x="1643063" y="422381"/>
                  </a:cubicBezTo>
                  <a:cubicBezTo>
                    <a:pt x="1644015" y="421428"/>
                    <a:pt x="1642110" y="421428"/>
                    <a:pt x="1640205" y="420476"/>
                  </a:cubicBezTo>
                  <a:cubicBezTo>
                    <a:pt x="1638300" y="420476"/>
                    <a:pt x="1633538" y="419523"/>
                    <a:pt x="1631633" y="417618"/>
                  </a:cubicBezTo>
                  <a:cubicBezTo>
                    <a:pt x="1629728" y="416666"/>
                    <a:pt x="1627823" y="416666"/>
                    <a:pt x="1624013" y="416666"/>
                  </a:cubicBezTo>
                  <a:cubicBezTo>
                    <a:pt x="1620203" y="416666"/>
                    <a:pt x="1622108" y="416666"/>
                    <a:pt x="1620203" y="416666"/>
                  </a:cubicBezTo>
                  <a:cubicBezTo>
                    <a:pt x="1619250" y="416666"/>
                    <a:pt x="1615440" y="417618"/>
                    <a:pt x="1614488" y="417618"/>
                  </a:cubicBezTo>
                  <a:cubicBezTo>
                    <a:pt x="1613535" y="417618"/>
                    <a:pt x="1609725" y="420476"/>
                    <a:pt x="1608773" y="422381"/>
                  </a:cubicBezTo>
                  <a:cubicBezTo>
                    <a:pt x="1607820" y="423333"/>
                    <a:pt x="1606868" y="424286"/>
                    <a:pt x="1604010" y="428096"/>
                  </a:cubicBezTo>
                  <a:cubicBezTo>
                    <a:pt x="1601153" y="431906"/>
                    <a:pt x="1597343" y="436668"/>
                    <a:pt x="1597343" y="435716"/>
                  </a:cubicBezTo>
                  <a:cubicBezTo>
                    <a:pt x="1597343" y="435716"/>
                    <a:pt x="1594485" y="434763"/>
                    <a:pt x="1593533" y="432858"/>
                  </a:cubicBezTo>
                  <a:cubicBezTo>
                    <a:pt x="1592580" y="430953"/>
                    <a:pt x="1592580" y="430953"/>
                    <a:pt x="1593533" y="429048"/>
                  </a:cubicBezTo>
                  <a:cubicBezTo>
                    <a:pt x="1593533" y="427143"/>
                    <a:pt x="1593533" y="425238"/>
                    <a:pt x="1594485" y="421428"/>
                  </a:cubicBezTo>
                  <a:cubicBezTo>
                    <a:pt x="1595438" y="417618"/>
                    <a:pt x="1595438" y="420476"/>
                    <a:pt x="1597343" y="418571"/>
                  </a:cubicBezTo>
                  <a:cubicBezTo>
                    <a:pt x="1599248" y="416666"/>
                    <a:pt x="1599248" y="416666"/>
                    <a:pt x="1602105" y="413808"/>
                  </a:cubicBezTo>
                  <a:cubicBezTo>
                    <a:pt x="1604963" y="410951"/>
                    <a:pt x="1604963" y="409998"/>
                    <a:pt x="1605915" y="408093"/>
                  </a:cubicBezTo>
                  <a:cubicBezTo>
                    <a:pt x="1606868" y="406188"/>
                    <a:pt x="1607820" y="402378"/>
                    <a:pt x="1608773" y="401426"/>
                  </a:cubicBezTo>
                  <a:cubicBezTo>
                    <a:pt x="1609725" y="401426"/>
                    <a:pt x="1605915" y="400473"/>
                    <a:pt x="1606868" y="398568"/>
                  </a:cubicBezTo>
                  <a:cubicBezTo>
                    <a:pt x="1607820" y="397616"/>
                    <a:pt x="1610678" y="385233"/>
                    <a:pt x="1613535" y="383328"/>
                  </a:cubicBezTo>
                  <a:cubicBezTo>
                    <a:pt x="1616393" y="381423"/>
                    <a:pt x="1616393" y="381423"/>
                    <a:pt x="1617345" y="379518"/>
                  </a:cubicBezTo>
                  <a:cubicBezTo>
                    <a:pt x="1618298" y="377613"/>
                    <a:pt x="1618298" y="377613"/>
                    <a:pt x="1618298" y="374756"/>
                  </a:cubicBezTo>
                  <a:cubicBezTo>
                    <a:pt x="1618298" y="371898"/>
                    <a:pt x="1617345" y="370946"/>
                    <a:pt x="1616393" y="369993"/>
                  </a:cubicBezTo>
                  <a:cubicBezTo>
                    <a:pt x="1615440" y="369041"/>
                    <a:pt x="1615440" y="366183"/>
                    <a:pt x="1616393" y="362373"/>
                  </a:cubicBezTo>
                  <a:cubicBezTo>
                    <a:pt x="1618298" y="358563"/>
                    <a:pt x="1618298" y="360468"/>
                    <a:pt x="1622108" y="357611"/>
                  </a:cubicBezTo>
                  <a:cubicBezTo>
                    <a:pt x="1625918" y="354753"/>
                    <a:pt x="1626870" y="355706"/>
                    <a:pt x="1628775" y="354753"/>
                  </a:cubicBezTo>
                  <a:cubicBezTo>
                    <a:pt x="1630680" y="353801"/>
                    <a:pt x="1631633" y="354753"/>
                    <a:pt x="1632585" y="354753"/>
                  </a:cubicBezTo>
                  <a:cubicBezTo>
                    <a:pt x="1633538" y="354753"/>
                    <a:pt x="1642110" y="352848"/>
                    <a:pt x="1642110" y="352848"/>
                  </a:cubicBezTo>
                  <a:cubicBezTo>
                    <a:pt x="1643063" y="352848"/>
                    <a:pt x="1645920" y="351896"/>
                    <a:pt x="1647825" y="350943"/>
                  </a:cubicBezTo>
                  <a:cubicBezTo>
                    <a:pt x="1649730" y="349991"/>
                    <a:pt x="1652588" y="348086"/>
                    <a:pt x="1653540" y="347133"/>
                  </a:cubicBezTo>
                  <a:cubicBezTo>
                    <a:pt x="1654493" y="346181"/>
                    <a:pt x="1648778" y="344276"/>
                    <a:pt x="1651635" y="342371"/>
                  </a:cubicBezTo>
                  <a:cubicBezTo>
                    <a:pt x="1654493" y="339513"/>
                    <a:pt x="1655445" y="339513"/>
                    <a:pt x="1658303" y="337608"/>
                  </a:cubicBezTo>
                  <a:cubicBezTo>
                    <a:pt x="1661160" y="334751"/>
                    <a:pt x="1663065" y="333798"/>
                    <a:pt x="1665923" y="331893"/>
                  </a:cubicBezTo>
                  <a:cubicBezTo>
                    <a:pt x="1668780" y="330941"/>
                    <a:pt x="1673543" y="329988"/>
                    <a:pt x="1674495" y="329036"/>
                  </a:cubicBezTo>
                  <a:cubicBezTo>
                    <a:pt x="1675448" y="328083"/>
                    <a:pt x="1678305" y="326178"/>
                    <a:pt x="1679258" y="325226"/>
                  </a:cubicBezTo>
                  <a:cubicBezTo>
                    <a:pt x="1680210" y="324273"/>
                    <a:pt x="1677353" y="320463"/>
                    <a:pt x="1677353" y="320463"/>
                  </a:cubicBezTo>
                  <a:lnTo>
                    <a:pt x="1665923" y="318558"/>
                  </a:lnTo>
                  <a:lnTo>
                    <a:pt x="1666875" y="317606"/>
                  </a:lnTo>
                  <a:cubicBezTo>
                    <a:pt x="1666875" y="317606"/>
                    <a:pt x="1664018" y="314748"/>
                    <a:pt x="1664018" y="313796"/>
                  </a:cubicBezTo>
                  <a:cubicBezTo>
                    <a:pt x="1664018" y="312843"/>
                    <a:pt x="1662113" y="309986"/>
                    <a:pt x="1662113" y="304271"/>
                  </a:cubicBezTo>
                  <a:cubicBezTo>
                    <a:pt x="1662113" y="298556"/>
                    <a:pt x="1664018" y="302366"/>
                    <a:pt x="1664970" y="298556"/>
                  </a:cubicBezTo>
                  <a:cubicBezTo>
                    <a:pt x="1665923" y="294746"/>
                    <a:pt x="1666875" y="295698"/>
                    <a:pt x="1669733" y="292841"/>
                  </a:cubicBezTo>
                  <a:cubicBezTo>
                    <a:pt x="1672590" y="289983"/>
                    <a:pt x="1674495" y="290936"/>
                    <a:pt x="1677353" y="289983"/>
                  </a:cubicBezTo>
                  <a:cubicBezTo>
                    <a:pt x="1680210" y="289031"/>
                    <a:pt x="1682115" y="292841"/>
                    <a:pt x="1683068" y="292841"/>
                  </a:cubicBezTo>
                  <a:cubicBezTo>
                    <a:pt x="1684973" y="292841"/>
                    <a:pt x="1686878" y="294746"/>
                    <a:pt x="1687830" y="293793"/>
                  </a:cubicBezTo>
                  <a:cubicBezTo>
                    <a:pt x="1688783" y="293793"/>
                    <a:pt x="1693545" y="294746"/>
                    <a:pt x="1698308" y="292841"/>
                  </a:cubicBezTo>
                  <a:cubicBezTo>
                    <a:pt x="1703070" y="291888"/>
                    <a:pt x="1701165" y="293793"/>
                    <a:pt x="1704023" y="292841"/>
                  </a:cubicBezTo>
                  <a:cubicBezTo>
                    <a:pt x="1705928" y="291888"/>
                    <a:pt x="1707833" y="289983"/>
                    <a:pt x="1710690" y="286173"/>
                  </a:cubicBezTo>
                  <a:cubicBezTo>
                    <a:pt x="1713548" y="282363"/>
                    <a:pt x="1714500" y="284268"/>
                    <a:pt x="1717358" y="281411"/>
                  </a:cubicBezTo>
                  <a:cubicBezTo>
                    <a:pt x="1720215" y="278553"/>
                    <a:pt x="1724025" y="279506"/>
                    <a:pt x="1725930" y="276648"/>
                  </a:cubicBezTo>
                  <a:cubicBezTo>
                    <a:pt x="1728788" y="273791"/>
                    <a:pt x="1728788" y="269981"/>
                    <a:pt x="1728788" y="269028"/>
                  </a:cubicBezTo>
                  <a:cubicBezTo>
                    <a:pt x="1728788" y="268076"/>
                    <a:pt x="1724978" y="268076"/>
                    <a:pt x="1724978" y="266171"/>
                  </a:cubicBezTo>
                  <a:cubicBezTo>
                    <a:pt x="1724978" y="264266"/>
                    <a:pt x="1724025" y="266171"/>
                    <a:pt x="1723073" y="265218"/>
                  </a:cubicBezTo>
                  <a:cubicBezTo>
                    <a:pt x="1722120" y="264266"/>
                    <a:pt x="1719263" y="265218"/>
                    <a:pt x="1717358" y="263313"/>
                  </a:cubicBezTo>
                  <a:cubicBezTo>
                    <a:pt x="1715453" y="262361"/>
                    <a:pt x="1714500" y="263313"/>
                    <a:pt x="1713548" y="263313"/>
                  </a:cubicBezTo>
                  <a:cubicBezTo>
                    <a:pt x="1712595" y="263313"/>
                    <a:pt x="1712595" y="264266"/>
                    <a:pt x="1711643" y="263313"/>
                  </a:cubicBezTo>
                  <a:cubicBezTo>
                    <a:pt x="1711643" y="262361"/>
                    <a:pt x="1706880" y="264266"/>
                    <a:pt x="1703070" y="263313"/>
                  </a:cubicBezTo>
                  <a:cubicBezTo>
                    <a:pt x="1699260" y="263313"/>
                    <a:pt x="1698308" y="264266"/>
                    <a:pt x="1697355" y="264266"/>
                  </a:cubicBezTo>
                  <a:cubicBezTo>
                    <a:pt x="1696403" y="264266"/>
                    <a:pt x="1694498" y="263313"/>
                    <a:pt x="1694498" y="263313"/>
                  </a:cubicBezTo>
                  <a:cubicBezTo>
                    <a:pt x="1694498" y="263313"/>
                    <a:pt x="1690688" y="263313"/>
                    <a:pt x="1689735" y="263313"/>
                  </a:cubicBezTo>
                  <a:cubicBezTo>
                    <a:pt x="1688783" y="263313"/>
                    <a:pt x="1684973" y="264266"/>
                    <a:pt x="1682115" y="263313"/>
                  </a:cubicBezTo>
                  <a:cubicBezTo>
                    <a:pt x="1679258" y="262361"/>
                    <a:pt x="1679258" y="265218"/>
                    <a:pt x="1677353" y="264266"/>
                  </a:cubicBezTo>
                  <a:cubicBezTo>
                    <a:pt x="1675448" y="263313"/>
                    <a:pt x="1675448" y="263313"/>
                    <a:pt x="1675448" y="261408"/>
                  </a:cubicBezTo>
                  <a:cubicBezTo>
                    <a:pt x="1675448" y="260456"/>
                    <a:pt x="1673543" y="259503"/>
                    <a:pt x="1672590" y="258551"/>
                  </a:cubicBezTo>
                  <a:cubicBezTo>
                    <a:pt x="1671638" y="257598"/>
                    <a:pt x="1666875" y="256646"/>
                    <a:pt x="1664970" y="256646"/>
                  </a:cubicBezTo>
                  <a:cubicBezTo>
                    <a:pt x="1663065" y="256646"/>
                    <a:pt x="1662113" y="257598"/>
                    <a:pt x="1658303" y="259503"/>
                  </a:cubicBezTo>
                  <a:cubicBezTo>
                    <a:pt x="1654493" y="260456"/>
                    <a:pt x="1655445" y="259503"/>
                    <a:pt x="1653540" y="261408"/>
                  </a:cubicBezTo>
                  <a:cubicBezTo>
                    <a:pt x="1650683" y="262361"/>
                    <a:pt x="1651635" y="264266"/>
                    <a:pt x="1651635" y="265218"/>
                  </a:cubicBezTo>
                  <a:cubicBezTo>
                    <a:pt x="1651635" y="265218"/>
                    <a:pt x="1650683" y="268076"/>
                    <a:pt x="1650683" y="269981"/>
                  </a:cubicBezTo>
                  <a:cubicBezTo>
                    <a:pt x="1650683" y="271886"/>
                    <a:pt x="1649730" y="274743"/>
                    <a:pt x="1648778" y="274743"/>
                  </a:cubicBezTo>
                  <a:cubicBezTo>
                    <a:pt x="1647825" y="275696"/>
                    <a:pt x="1645920" y="279506"/>
                    <a:pt x="1644015" y="280458"/>
                  </a:cubicBezTo>
                  <a:cubicBezTo>
                    <a:pt x="1642110" y="282363"/>
                    <a:pt x="1643063" y="282363"/>
                    <a:pt x="1643063" y="283316"/>
                  </a:cubicBezTo>
                  <a:cubicBezTo>
                    <a:pt x="1642110" y="284268"/>
                    <a:pt x="1640205" y="284268"/>
                    <a:pt x="1638300" y="284268"/>
                  </a:cubicBezTo>
                  <a:cubicBezTo>
                    <a:pt x="1635443" y="284268"/>
                    <a:pt x="1637348" y="284268"/>
                    <a:pt x="1636395" y="283316"/>
                  </a:cubicBezTo>
                  <a:cubicBezTo>
                    <a:pt x="1635443" y="283316"/>
                    <a:pt x="1633538" y="281411"/>
                    <a:pt x="1632585" y="277601"/>
                  </a:cubicBezTo>
                  <a:cubicBezTo>
                    <a:pt x="1631633" y="273791"/>
                    <a:pt x="1632585" y="273791"/>
                    <a:pt x="1632585" y="271886"/>
                  </a:cubicBezTo>
                  <a:cubicBezTo>
                    <a:pt x="1633538" y="270933"/>
                    <a:pt x="1639253" y="265218"/>
                    <a:pt x="1639253" y="265218"/>
                  </a:cubicBezTo>
                  <a:lnTo>
                    <a:pt x="1643063" y="263313"/>
                  </a:lnTo>
                  <a:cubicBezTo>
                    <a:pt x="1643063" y="263313"/>
                    <a:pt x="1653540" y="255693"/>
                    <a:pt x="1655445" y="254741"/>
                  </a:cubicBezTo>
                  <a:cubicBezTo>
                    <a:pt x="1657350" y="254741"/>
                    <a:pt x="1657350" y="255693"/>
                    <a:pt x="1658303" y="255693"/>
                  </a:cubicBezTo>
                  <a:cubicBezTo>
                    <a:pt x="1659255" y="255693"/>
                    <a:pt x="1662113" y="254741"/>
                    <a:pt x="1664018" y="253788"/>
                  </a:cubicBezTo>
                  <a:cubicBezTo>
                    <a:pt x="1665923" y="252836"/>
                    <a:pt x="1670685" y="255693"/>
                    <a:pt x="1671638" y="254741"/>
                  </a:cubicBezTo>
                  <a:cubicBezTo>
                    <a:pt x="1672590" y="254741"/>
                    <a:pt x="1674495" y="255693"/>
                    <a:pt x="1675448" y="254741"/>
                  </a:cubicBezTo>
                  <a:cubicBezTo>
                    <a:pt x="1676400" y="254741"/>
                    <a:pt x="1679258" y="254741"/>
                    <a:pt x="1681163" y="254741"/>
                  </a:cubicBezTo>
                  <a:cubicBezTo>
                    <a:pt x="1683068" y="253788"/>
                    <a:pt x="1684020" y="254741"/>
                    <a:pt x="1686878" y="254741"/>
                  </a:cubicBezTo>
                  <a:cubicBezTo>
                    <a:pt x="1689735" y="253788"/>
                    <a:pt x="1695450" y="254741"/>
                    <a:pt x="1697355" y="254741"/>
                  </a:cubicBezTo>
                  <a:cubicBezTo>
                    <a:pt x="1699260" y="254741"/>
                    <a:pt x="1704023" y="257598"/>
                    <a:pt x="1706880" y="256646"/>
                  </a:cubicBezTo>
                  <a:cubicBezTo>
                    <a:pt x="1709738" y="255693"/>
                    <a:pt x="1711643" y="256646"/>
                    <a:pt x="1712595" y="256646"/>
                  </a:cubicBezTo>
                  <a:cubicBezTo>
                    <a:pt x="1713548" y="256646"/>
                    <a:pt x="1721168" y="256646"/>
                    <a:pt x="1721168" y="256646"/>
                  </a:cubicBezTo>
                  <a:cubicBezTo>
                    <a:pt x="1721168" y="256646"/>
                    <a:pt x="1727835" y="256646"/>
                    <a:pt x="1729740" y="255693"/>
                  </a:cubicBezTo>
                  <a:cubicBezTo>
                    <a:pt x="1731645" y="255693"/>
                    <a:pt x="1750695" y="249978"/>
                    <a:pt x="1751648" y="249026"/>
                  </a:cubicBezTo>
                  <a:cubicBezTo>
                    <a:pt x="1752600" y="248073"/>
                    <a:pt x="1754505" y="246168"/>
                    <a:pt x="1758315" y="244263"/>
                  </a:cubicBezTo>
                  <a:cubicBezTo>
                    <a:pt x="1762125" y="242358"/>
                    <a:pt x="1763078" y="241406"/>
                    <a:pt x="1765935" y="239501"/>
                  </a:cubicBezTo>
                  <a:cubicBezTo>
                    <a:pt x="1768793" y="237596"/>
                    <a:pt x="1769745" y="236643"/>
                    <a:pt x="1772603" y="230928"/>
                  </a:cubicBezTo>
                  <a:cubicBezTo>
                    <a:pt x="1775460" y="225213"/>
                    <a:pt x="1771650" y="228071"/>
                    <a:pt x="1767840" y="227118"/>
                  </a:cubicBezTo>
                  <a:cubicBezTo>
                    <a:pt x="1764030" y="225213"/>
                    <a:pt x="1765935" y="228071"/>
                    <a:pt x="1764030" y="228071"/>
                  </a:cubicBezTo>
                  <a:cubicBezTo>
                    <a:pt x="1763078" y="228071"/>
                    <a:pt x="1749743" y="228071"/>
                    <a:pt x="1748790" y="228071"/>
                  </a:cubicBezTo>
                  <a:cubicBezTo>
                    <a:pt x="1747838" y="228071"/>
                    <a:pt x="1746885" y="226166"/>
                    <a:pt x="1746885" y="225213"/>
                  </a:cubicBezTo>
                  <a:cubicBezTo>
                    <a:pt x="1746885" y="225213"/>
                    <a:pt x="1742123" y="224261"/>
                    <a:pt x="1741170" y="224261"/>
                  </a:cubicBezTo>
                  <a:cubicBezTo>
                    <a:pt x="1740218" y="224261"/>
                    <a:pt x="1732598" y="224261"/>
                    <a:pt x="1729740" y="223308"/>
                  </a:cubicBezTo>
                  <a:cubicBezTo>
                    <a:pt x="1726883" y="222356"/>
                    <a:pt x="1726883" y="223308"/>
                    <a:pt x="1726883" y="223308"/>
                  </a:cubicBezTo>
                  <a:cubicBezTo>
                    <a:pt x="1725930" y="223308"/>
                    <a:pt x="1723073" y="226166"/>
                    <a:pt x="1722120" y="226166"/>
                  </a:cubicBezTo>
                  <a:cubicBezTo>
                    <a:pt x="1721168" y="226166"/>
                    <a:pt x="1718310" y="228071"/>
                    <a:pt x="1718310" y="228071"/>
                  </a:cubicBezTo>
                  <a:cubicBezTo>
                    <a:pt x="1718310" y="228071"/>
                    <a:pt x="1708785" y="229023"/>
                    <a:pt x="1706880" y="229023"/>
                  </a:cubicBezTo>
                  <a:cubicBezTo>
                    <a:pt x="1704975" y="229023"/>
                    <a:pt x="1704023" y="225213"/>
                    <a:pt x="1704023" y="225213"/>
                  </a:cubicBezTo>
                  <a:lnTo>
                    <a:pt x="1704975" y="224261"/>
                  </a:lnTo>
                  <a:lnTo>
                    <a:pt x="1716405" y="217593"/>
                  </a:lnTo>
                  <a:cubicBezTo>
                    <a:pt x="1716405" y="217593"/>
                    <a:pt x="1720215" y="216641"/>
                    <a:pt x="1722120" y="216641"/>
                  </a:cubicBezTo>
                  <a:cubicBezTo>
                    <a:pt x="1724978" y="215688"/>
                    <a:pt x="1724025" y="218546"/>
                    <a:pt x="1724978" y="218546"/>
                  </a:cubicBezTo>
                  <a:cubicBezTo>
                    <a:pt x="1725930" y="218546"/>
                    <a:pt x="1728788" y="219498"/>
                    <a:pt x="1729740" y="220451"/>
                  </a:cubicBezTo>
                  <a:cubicBezTo>
                    <a:pt x="1730693" y="220451"/>
                    <a:pt x="1738313" y="217593"/>
                    <a:pt x="1738313" y="217593"/>
                  </a:cubicBezTo>
                  <a:lnTo>
                    <a:pt x="1761173" y="218546"/>
                  </a:lnTo>
                  <a:cubicBezTo>
                    <a:pt x="1761173" y="218546"/>
                    <a:pt x="1756410" y="221403"/>
                    <a:pt x="1759268" y="219498"/>
                  </a:cubicBezTo>
                  <a:cubicBezTo>
                    <a:pt x="1762125" y="217593"/>
                    <a:pt x="1762125" y="218546"/>
                    <a:pt x="1764983" y="218546"/>
                  </a:cubicBezTo>
                  <a:cubicBezTo>
                    <a:pt x="1767840" y="218546"/>
                    <a:pt x="1773555" y="218546"/>
                    <a:pt x="1775460" y="218546"/>
                  </a:cubicBezTo>
                  <a:cubicBezTo>
                    <a:pt x="1777365" y="218546"/>
                    <a:pt x="1778318" y="215688"/>
                    <a:pt x="1780223" y="213783"/>
                  </a:cubicBezTo>
                  <a:cubicBezTo>
                    <a:pt x="1782128" y="211878"/>
                    <a:pt x="1784985" y="211878"/>
                    <a:pt x="1784985" y="211878"/>
                  </a:cubicBezTo>
                  <a:lnTo>
                    <a:pt x="1793558" y="210926"/>
                  </a:lnTo>
                  <a:lnTo>
                    <a:pt x="1799273" y="210926"/>
                  </a:lnTo>
                  <a:cubicBezTo>
                    <a:pt x="1799273" y="210926"/>
                    <a:pt x="1807845" y="209973"/>
                    <a:pt x="1808798" y="209021"/>
                  </a:cubicBezTo>
                  <a:cubicBezTo>
                    <a:pt x="1809750" y="208068"/>
                    <a:pt x="1818323" y="205211"/>
                    <a:pt x="1820228" y="203306"/>
                  </a:cubicBezTo>
                  <a:cubicBezTo>
                    <a:pt x="1822133" y="201401"/>
                    <a:pt x="1819275" y="198543"/>
                    <a:pt x="1819275" y="197591"/>
                  </a:cubicBezTo>
                  <a:cubicBezTo>
                    <a:pt x="1819275" y="196638"/>
                    <a:pt x="1817370" y="195686"/>
                    <a:pt x="1816418" y="192828"/>
                  </a:cubicBezTo>
                  <a:cubicBezTo>
                    <a:pt x="1816418" y="190923"/>
                    <a:pt x="1816418" y="189971"/>
                    <a:pt x="1817370" y="189018"/>
                  </a:cubicBezTo>
                  <a:cubicBezTo>
                    <a:pt x="1818323" y="188066"/>
                    <a:pt x="1820228" y="188066"/>
                    <a:pt x="1821180" y="188066"/>
                  </a:cubicBezTo>
                  <a:cubicBezTo>
                    <a:pt x="1822133" y="188066"/>
                    <a:pt x="1825943" y="189018"/>
                    <a:pt x="1827848" y="188066"/>
                  </a:cubicBezTo>
                  <a:cubicBezTo>
                    <a:pt x="1829753" y="187113"/>
                    <a:pt x="1834515" y="189018"/>
                    <a:pt x="1836420" y="189018"/>
                  </a:cubicBezTo>
                  <a:cubicBezTo>
                    <a:pt x="1838325" y="189018"/>
                    <a:pt x="1841183" y="189018"/>
                    <a:pt x="1843088" y="188066"/>
                  </a:cubicBezTo>
                  <a:cubicBezTo>
                    <a:pt x="1844993" y="187113"/>
                    <a:pt x="1845945" y="187113"/>
                    <a:pt x="1847850" y="186161"/>
                  </a:cubicBezTo>
                  <a:cubicBezTo>
                    <a:pt x="1849755" y="184256"/>
                    <a:pt x="1859280" y="181398"/>
                    <a:pt x="1861185" y="181398"/>
                  </a:cubicBezTo>
                  <a:cubicBezTo>
                    <a:pt x="1863090" y="180446"/>
                    <a:pt x="1867853" y="177588"/>
                    <a:pt x="1868805" y="177588"/>
                  </a:cubicBezTo>
                  <a:cubicBezTo>
                    <a:pt x="1869758" y="177588"/>
                    <a:pt x="1889760" y="158538"/>
                    <a:pt x="1893570" y="155681"/>
                  </a:cubicBezTo>
                  <a:cubicBezTo>
                    <a:pt x="1897380" y="151871"/>
                    <a:pt x="1896428" y="151871"/>
                    <a:pt x="1896428" y="150918"/>
                  </a:cubicBezTo>
                  <a:cubicBezTo>
                    <a:pt x="1896428" y="149966"/>
                    <a:pt x="1892618" y="149013"/>
                    <a:pt x="1889760" y="147108"/>
                  </a:cubicBezTo>
                  <a:cubicBezTo>
                    <a:pt x="1886903" y="144251"/>
                    <a:pt x="1884998" y="144251"/>
                    <a:pt x="1884045" y="143298"/>
                  </a:cubicBezTo>
                  <a:cubicBezTo>
                    <a:pt x="1883093" y="142346"/>
                    <a:pt x="1879283" y="139488"/>
                    <a:pt x="1875473" y="137583"/>
                  </a:cubicBezTo>
                  <a:cubicBezTo>
                    <a:pt x="1871663" y="135678"/>
                    <a:pt x="1867853" y="137583"/>
                    <a:pt x="1864995" y="137583"/>
                  </a:cubicBezTo>
                  <a:cubicBezTo>
                    <a:pt x="1862138" y="137583"/>
                    <a:pt x="1857375" y="136631"/>
                    <a:pt x="1856423" y="136631"/>
                  </a:cubicBezTo>
                  <a:cubicBezTo>
                    <a:pt x="1855470" y="136631"/>
                    <a:pt x="1849755" y="135678"/>
                    <a:pt x="1848803" y="135678"/>
                  </a:cubicBezTo>
                  <a:cubicBezTo>
                    <a:pt x="1847850" y="135678"/>
                    <a:pt x="1826895" y="129963"/>
                    <a:pt x="1820228" y="127106"/>
                  </a:cubicBezTo>
                  <a:cubicBezTo>
                    <a:pt x="1813560" y="124248"/>
                    <a:pt x="1814513" y="125201"/>
                    <a:pt x="1812608" y="125201"/>
                  </a:cubicBezTo>
                  <a:cubicBezTo>
                    <a:pt x="1810703" y="125201"/>
                    <a:pt x="1805940" y="126153"/>
                    <a:pt x="1804035" y="127106"/>
                  </a:cubicBezTo>
                  <a:cubicBezTo>
                    <a:pt x="1803083" y="128058"/>
                    <a:pt x="1796415" y="128058"/>
                    <a:pt x="1795463" y="128058"/>
                  </a:cubicBezTo>
                  <a:cubicBezTo>
                    <a:pt x="1794510" y="129011"/>
                    <a:pt x="1773555" y="126153"/>
                    <a:pt x="1770698" y="127106"/>
                  </a:cubicBezTo>
                  <a:cubicBezTo>
                    <a:pt x="1767840" y="128058"/>
                    <a:pt x="1764030" y="127106"/>
                    <a:pt x="1761173" y="127106"/>
                  </a:cubicBezTo>
                  <a:cubicBezTo>
                    <a:pt x="1758315" y="127106"/>
                    <a:pt x="1756410" y="129963"/>
                    <a:pt x="1756410" y="130916"/>
                  </a:cubicBezTo>
                  <a:cubicBezTo>
                    <a:pt x="1755458" y="131868"/>
                    <a:pt x="1750695" y="132821"/>
                    <a:pt x="1749743" y="132821"/>
                  </a:cubicBezTo>
                  <a:cubicBezTo>
                    <a:pt x="1747838" y="133773"/>
                    <a:pt x="1731645" y="139488"/>
                    <a:pt x="1729740" y="142346"/>
                  </a:cubicBezTo>
                  <a:cubicBezTo>
                    <a:pt x="1727835" y="145203"/>
                    <a:pt x="1724978" y="148061"/>
                    <a:pt x="1724025" y="149013"/>
                  </a:cubicBezTo>
                  <a:cubicBezTo>
                    <a:pt x="1723073" y="149966"/>
                    <a:pt x="1719263" y="152823"/>
                    <a:pt x="1718310" y="153776"/>
                  </a:cubicBezTo>
                  <a:cubicBezTo>
                    <a:pt x="1717358" y="154728"/>
                    <a:pt x="1713548" y="159491"/>
                    <a:pt x="1712595" y="160443"/>
                  </a:cubicBezTo>
                  <a:cubicBezTo>
                    <a:pt x="1711643" y="161396"/>
                    <a:pt x="1709738" y="164253"/>
                    <a:pt x="1708785" y="164253"/>
                  </a:cubicBezTo>
                  <a:cubicBezTo>
                    <a:pt x="1707833" y="164253"/>
                    <a:pt x="1702118" y="164253"/>
                    <a:pt x="1701165" y="163301"/>
                  </a:cubicBezTo>
                  <a:cubicBezTo>
                    <a:pt x="1700213" y="162348"/>
                    <a:pt x="1696403" y="163301"/>
                    <a:pt x="1695450" y="162348"/>
                  </a:cubicBezTo>
                  <a:cubicBezTo>
                    <a:pt x="1693545" y="162348"/>
                    <a:pt x="1690688" y="161396"/>
                    <a:pt x="1690688" y="160443"/>
                  </a:cubicBezTo>
                  <a:cubicBezTo>
                    <a:pt x="1690688" y="160443"/>
                    <a:pt x="1686878" y="158538"/>
                    <a:pt x="1685925" y="157586"/>
                  </a:cubicBezTo>
                  <a:cubicBezTo>
                    <a:pt x="1684973" y="157586"/>
                    <a:pt x="1667828" y="156633"/>
                    <a:pt x="1665923" y="156633"/>
                  </a:cubicBezTo>
                  <a:cubicBezTo>
                    <a:pt x="1663065" y="156633"/>
                    <a:pt x="1661160" y="157586"/>
                    <a:pt x="1661160" y="157586"/>
                  </a:cubicBezTo>
                  <a:cubicBezTo>
                    <a:pt x="1660208" y="157586"/>
                    <a:pt x="1658303" y="159491"/>
                    <a:pt x="1657350" y="159491"/>
                  </a:cubicBezTo>
                  <a:cubicBezTo>
                    <a:pt x="1656398" y="159491"/>
                    <a:pt x="1652588" y="163301"/>
                    <a:pt x="1652588" y="163301"/>
                  </a:cubicBezTo>
                  <a:cubicBezTo>
                    <a:pt x="1652588" y="164253"/>
                    <a:pt x="1645920" y="166158"/>
                    <a:pt x="1645920" y="166158"/>
                  </a:cubicBezTo>
                  <a:cubicBezTo>
                    <a:pt x="1644968" y="165206"/>
                    <a:pt x="1645920" y="163301"/>
                    <a:pt x="1645920" y="162348"/>
                  </a:cubicBezTo>
                  <a:cubicBezTo>
                    <a:pt x="1646873" y="161396"/>
                    <a:pt x="1648778" y="158538"/>
                    <a:pt x="1649730" y="155681"/>
                  </a:cubicBezTo>
                  <a:cubicBezTo>
                    <a:pt x="1651635" y="152823"/>
                    <a:pt x="1648778" y="151871"/>
                    <a:pt x="1647825" y="150918"/>
                  </a:cubicBezTo>
                  <a:cubicBezTo>
                    <a:pt x="1646873" y="149966"/>
                    <a:pt x="1644968" y="149966"/>
                    <a:pt x="1643063" y="150918"/>
                  </a:cubicBezTo>
                  <a:cubicBezTo>
                    <a:pt x="1640205" y="150918"/>
                    <a:pt x="1637348" y="151871"/>
                    <a:pt x="1635443" y="151871"/>
                  </a:cubicBezTo>
                  <a:cubicBezTo>
                    <a:pt x="1633538" y="152823"/>
                    <a:pt x="1632585" y="153776"/>
                    <a:pt x="1631633" y="153776"/>
                  </a:cubicBezTo>
                  <a:cubicBezTo>
                    <a:pt x="1629728" y="153776"/>
                    <a:pt x="1628775" y="154728"/>
                    <a:pt x="1625918" y="156633"/>
                  </a:cubicBezTo>
                  <a:cubicBezTo>
                    <a:pt x="1623060" y="158538"/>
                    <a:pt x="1623060" y="159491"/>
                    <a:pt x="1623060" y="160443"/>
                  </a:cubicBezTo>
                  <a:cubicBezTo>
                    <a:pt x="1622108" y="161396"/>
                    <a:pt x="1619250" y="163301"/>
                    <a:pt x="1618298" y="164253"/>
                  </a:cubicBezTo>
                  <a:cubicBezTo>
                    <a:pt x="1618298" y="164253"/>
                    <a:pt x="1596390" y="177588"/>
                    <a:pt x="1596390" y="177588"/>
                  </a:cubicBezTo>
                  <a:cubicBezTo>
                    <a:pt x="1596390" y="177588"/>
                    <a:pt x="1591628" y="179493"/>
                    <a:pt x="1588770" y="181398"/>
                  </a:cubicBezTo>
                  <a:cubicBezTo>
                    <a:pt x="1585913" y="182351"/>
                    <a:pt x="1585913" y="183303"/>
                    <a:pt x="1584960" y="184256"/>
                  </a:cubicBezTo>
                  <a:cubicBezTo>
                    <a:pt x="1584008" y="184256"/>
                    <a:pt x="1581150" y="186161"/>
                    <a:pt x="1580198" y="187113"/>
                  </a:cubicBezTo>
                  <a:cubicBezTo>
                    <a:pt x="1579245" y="188066"/>
                    <a:pt x="1571625" y="192828"/>
                    <a:pt x="1571625" y="192828"/>
                  </a:cubicBezTo>
                  <a:cubicBezTo>
                    <a:pt x="1570673" y="192828"/>
                    <a:pt x="1563053" y="197591"/>
                    <a:pt x="1562100" y="197591"/>
                  </a:cubicBezTo>
                  <a:cubicBezTo>
                    <a:pt x="1561148" y="197591"/>
                    <a:pt x="1547813" y="205211"/>
                    <a:pt x="1544003" y="208068"/>
                  </a:cubicBezTo>
                  <a:cubicBezTo>
                    <a:pt x="1539240" y="210926"/>
                    <a:pt x="1542098" y="209973"/>
                    <a:pt x="1540193" y="211878"/>
                  </a:cubicBezTo>
                  <a:cubicBezTo>
                    <a:pt x="1538288" y="213783"/>
                    <a:pt x="1538288" y="214736"/>
                    <a:pt x="1537335" y="214736"/>
                  </a:cubicBezTo>
                  <a:cubicBezTo>
                    <a:pt x="1536383" y="214736"/>
                    <a:pt x="1533525" y="219498"/>
                    <a:pt x="1533525" y="220451"/>
                  </a:cubicBezTo>
                  <a:cubicBezTo>
                    <a:pt x="1533525" y="221403"/>
                    <a:pt x="1524953" y="224261"/>
                    <a:pt x="1524953" y="224261"/>
                  </a:cubicBezTo>
                  <a:cubicBezTo>
                    <a:pt x="1524953" y="223308"/>
                    <a:pt x="1526858" y="221403"/>
                    <a:pt x="1528763" y="220451"/>
                  </a:cubicBezTo>
                  <a:cubicBezTo>
                    <a:pt x="1530668" y="218546"/>
                    <a:pt x="1528763" y="216641"/>
                    <a:pt x="1529715" y="216641"/>
                  </a:cubicBezTo>
                  <a:cubicBezTo>
                    <a:pt x="1530668" y="215688"/>
                    <a:pt x="1530668" y="212831"/>
                    <a:pt x="1530668" y="212831"/>
                  </a:cubicBezTo>
                  <a:cubicBezTo>
                    <a:pt x="1530668" y="211878"/>
                    <a:pt x="1531620" y="209973"/>
                    <a:pt x="1532573" y="209021"/>
                  </a:cubicBezTo>
                  <a:cubicBezTo>
                    <a:pt x="1533525" y="208068"/>
                    <a:pt x="1541145" y="204258"/>
                    <a:pt x="1545908" y="198543"/>
                  </a:cubicBezTo>
                  <a:cubicBezTo>
                    <a:pt x="1550670" y="192828"/>
                    <a:pt x="1547813" y="196638"/>
                    <a:pt x="1548765" y="196638"/>
                  </a:cubicBezTo>
                  <a:cubicBezTo>
                    <a:pt x="1549718" y="196638"/>
                    <a:pt x="1555433" y="190923"/>
                    <a:pt x="1555433" y="190923"/>
                  </a:cubicBezTo>
                  <a:lnTo>
                    <a:pt x="1557338" y="189971"/>
                  </a:lnTo>
                  <a:cubicBezTo>
                    <a:pt x="1557338" y="189971"/>
                    <a:pt x="1561148" y="188066"/>
                    <a:pt x="1563053" y="186161"/>
                  </a:cubicBezTo>
                  <a:cubicBezTo>
                    <a:pt x="1564958" y="184256"/>
                    <a:pt x="1566863" y="183303"/>
                    <a:pt x="1567815" y="181398"/>
                  </a:cubicBezTo>
                  <a:cubicBezTo>
                    <a:pt x="1568768" y="179493"/>
                    <a:pt x="1586865" y="159491"/>
                    <a:pt x="1590675" y="148061"/>
                  </a:cubicBezTo>
                  <a:cubicBezTo>
                    <a:pt x="1595438" y="136631"/>
                    <a:pt x="1590675" y="142346"/>
                    <a:pt x="1590675" y="139488"/>
                  </a:cubicBezTo>
                  <a:cubicBezTo>
                    <a:pt x="1590675" y="137583"/>
                    <a:pt x="1589723" y="134726"/>
                    <a:pt x="1589723" y="131868"/>
                  </a:cubicBezTo>
                  <a:cubicBezTo>
                    <a:pt x="1589723" y="129011"/>
                    <a:pt x="1587818" y="126153"/>
                    <a:pt x="1585913" y="122343"/>
                  </a:cubicBezTo>
                  <a:cubicBezTo>
                    <a:pt x="1584008" y="118533"/>
                    <a:pt x="1582103" y="121391"/>
                    <a:pt x="1575435" y="119486"/>
                  </a:cubicBezTo>
                  <a:cubicBezTo>
                    <a:pt x="1568768" y="117581"/>
                    <a:pt x="1571625" y="119486"/>
                    <a:pt x="1567815" y="119486"/>
                  </a:cubicBezTo>
                  <a:cubicBezTo>
                    <a:pt x="1564005" y="119486"/>
                    <a:pt x="1563053" y="119486"/>
                    <a:pt x="1559243" y="121391"/>
                  </a:cubicBezTo>
                  <a:cubicBezTo>
                    <a:pt x="1555433" y="122343"/>
                    <a:pt x="1552575" y="122343"/>
                    <a:pt x="1552575" y="122343"/>
                  </a:cubicBezTo>
                  <a:cubicBezTo>
                    <a:pt x="1552575" y="122343"/>
                    <a:pt x="1540193" y="124248"/>
                    <a:pt x="1538288" y="124248"/>
                  </a:cubicBezTo>
                  <a:cubicBezTo>
                    <a:pt x="1536383" y="124248"/>
                    <a:pt x="1530668" y="127106"/>
                    <a:pt x="1527810" y="127106"/>
                  </a:cubicBezTo>
                  <a:cubicBezTo>
                    <a:pt x="1524953" y="127106"/>
                    <a:pt x="1522095" y="129011"/>
                    <a:pt x="1521143" y="130916"/>
                  </a:cubicBezTo>
                  <a:cubicBezTo>
                    <a:pt x="1520190" y="132821"/>
                    <a:pt x="1520190" y="135678"/>
                    <a:pt x="1520190" y="136631"/>
                  </a:cubicBezTo>
                  <a:cubicBezTo>
                    <a:pt x="1520190" y="137583"/>
                    <a:pt x="1520190" y="143298"/>
                    <a:pt x="1520190" y="144251"/>
                  </a:cubicBezTo>
                  <a:cubicBezTo>
                    <a:pt x="1520190" y="145203"/>
                    <a:pt x="1516380" y="147108"/>
                    <a:pt x="1516380" y="147108"/>
                  </a:cubicBezTo>
                  <a:cubicBezTo>
                    <a:pt x="1516380" y="147108"/>
                    <a:pt x="1508760" y="147108"/>
                    <a:pt x="1505903" y="148061"/>
                  </a:cubicBezTo>
                  <a:cubicBezTo>
                    <a:pt x="1502093" y="148061"/>
                    <a:pt x="1503998" y="149013"/>
                    <a:pt x="1503045" y="149013"/>
                  </a:cubicBezTo>
                  <a:cubicBezTo>
                    <a:pt x="1502093" y="149013"/>
                    <a:pt x="1499235" y="150918"/>
                    <a:pt x="1498283" y="150918"/>
                  </a:cubicBezTo>
                  <a:cubicBezTo>
                    <a:pt x="1497330" y="150918"/>
                    <a:pt x="1493520" y="152823"/>
                    <a:pt x="1492568" y="152823"/>
                  </a:cubicBezTo>
                  <a:cubicBezTo>
                    <a:pt x="1491615" y="152823"/>
                    <a:pt x="1487805" y="153776"/>
                    <a:pt x="1486853" y="151871"/>
                  </a:cubicBezTo>
                  <a:cubicBezTo>
                    <a:pt x="1485900" y="150918"/>
                    <a:pt x="1478280" y="153776"/>
                    <a:pt x="1478280" y="153776"/>
                  </a:cubicBezTo>
                  <a:lnTo>
                    <a:pt x="1467803" y="157586"/>
                  </a:lnTo>
                  <a:cubicBezTo>
                    <a:pt x="1467803" y="157586"/>
                    <a:pt x="1462088" y="160443"/>
                    <a:pt x="1461135" y="160443"/>
                  </a:cubicBezTo>
                  <a:cubicBezTo>
                    <a:pt x="1460183" y="160443"/>
                    <a:pt x="1455420" y="163301"/>
                    <a:pt x="1455420" y="163301"/>
                  </a:cubicBezTo>
                  <a:cubicBezTo>
                    <a:pt x="1455420" y="163301"/>
                    <a:pt x="1451610" y="165206"/>
                    <a:pt x="1447800" y="166158"/>
                  </a:cubicBezTo>
                  <a:cubicBezTo>
                    <a:pt x="1443990" y="167111"/>
                    <a:pt x="1443990" y="168063"/>
                    <a:pt x="1435418" y="169968"/>
                  </a:cubicBezTo>
                  <a:cubicBezTo>
                    <a:pt x="1426845" y="171873"/>
                    <a:pt x="1433513" y="170921"/>
                    <a:pt x="1430655" y="170921"/>
                  </a:cubicBezTo>
                  <a:cubicBezTo>
                    <a:pt x="1427798" y="170921"/>
                    <a:pt x="1425893" y="171873"/>
                    <a:pt x="1425893" y="172826"/>
                  </a:cubicBezTo>
                  <a:cubicBezTo>
                    <a:pt x="1424940" y="173778"/>
                    <a:pt x="1421130" y="173778"/>
                    <a:pt x="1424940" y="167111"/>
                  </a:cubicBezTo>
                  <a:cubicBezTo>
                    <a:pt x="1428750" y="161396"/>
                    <a:pt x="1428750" y="165206"/>
                    <a:pt x="1430655" y="164253"/>
                  </a:cubicBezTo>
                  <a:cubicBezTo>
                    <a:pt x="1432560" y="163301"/>
                    <a:pt x="1438275" y="162348"/>
                    <a:pt x="1440180" y="161396"/>
                  </a:cubicBezTo>
                  <a:cubicBezTo>
                    <a:pt x="1442085" y="160443"/>
                    <a:pt x="1451610" y="158538"/>
                    <a:pt x="1455420" y="156633"/>
                  </a:cubicBezTo>
                  <a:cubicBezTo>
                    <a:pt x="1459230" y="154728"/>
                    <a:pt x="1463040" y="154728"/>
                    <a:pt x="1466850" y="151871"/>
                  </a:cubicBezTo>
                  <a:cubicBezTo>
                    <a:pt x="1470660" y="149013"/>
                    <a:pt x="1472565" y="149013"/>
                    <a:pt x="1476375" y="147108"/>
                  </a:cubicBezTo>
                  <a:cubicBezTo>
                    <a:pt x="1480185" y="145203"/>
                    <a:pt x="1481138" y="144251"/>
                    <a:pt x="1483043" y="142346"/>
                  </a:cubicBezTo>
                  <a:cubicBezTo>
                    <a:pt x="1484948" y="140441"/>
                    <a:pt x="1488758" y="138536"/>
                    <a:pt x="1489710" y="137583"/>
                  </a:cubicBezTo>
                  <a:cubicBezTo>
                    <a:pt x="1490663" y="136631"/>
                    <a:pt x="1487805" y="132821"/>
                    <a:pt x="1487805" y="130916"/>
                  </a:cubicBezTo>
                  <a:cubicBezTo>
                    <a:pt x="1487805" y="129011"/>
                    <a:pt x="1484948" y="128058"/>
                    <a:pt x="1483043" y="124248"/>
                  </a:cubicBezTo>
                  <a:cubicBezTo>
                    <a:pt x="1480185" y="120438"/>
                    <a:pt x="1480185" y="123296"/>
                    <a:pt x="1480185" y="123296"/>
                  </a:cubicBezTo>
                  <a:cubicBezTo>
                    <a:pt x="1480185" y="123296"/>
                    <a:pt x="1474470" y="122343"/>
                    <a:pt x="1467803" y="121391"/>
                  </a:cubicBezTo>
                  <a:cubicBezTo>
                    <a:pt x="1460183" y="120438"/>
                    <a:pt x="1460183" y="123296"/>
                    <a:pt x="1454468" y="122343"/>
                  </a:cubicBezTo>
                  <a:cubicBezTo>
                    <a:pt x="1448753" y="121391"/>
                    <a:pt x="1450658" y="123296"/>
                    <a:pt x="1448753" y="123296"/>
                  </a:cubicBezTo>
                  <a:cubicBezTo>
                    <a:pt x="1446848" y="123296"/>
                    <a:pt x="1442085" y="125201"/>
                    <a:pt x="1440180" y="125201"/>
                  </a:cubicBezTo>
                  <a:cubicBezTo>
                    <a:pt x="1438275" y="125201"/>
                    <a:pt x="1429703" y="126153"/>
                    <a:pt x="1428750" y="126153"/>
                  </a:cubicBezTo>
                  <a:cubicBezTo>
                    <a:pt x="1427798" y="126153"/>
                    <a:pt x="1408748" y="125201"/>
                    <a:pt x="1404938" y="123296"/>
                  </a:cubicBezTo>
                  <a:cubicBezTo>
                    <a:pt x="1401128" y="121391"/>
                    <a:pt x="1397318" y="124248"/>
                    <a:pt x="1393508" y="123296"/>
                  </a:cubicBezTo>
                  <a:cubicBezTo>
                    <a:pt x="1389698" y="122343"/>
                    <a:pt x="1381125" y="124248"/>
                    <a:pt x="1378268" y="123296"/>
                  </a:cubicBezTo>
                  <a:cubicBezTo>
                    <a:pt x="1375410" y="121391"/>
                    <a:pt x="1372553" y="124248"/>
                    <a:pt x="1370648" y="122343"/>
                  </a:cubicBezTo>
                  <a:cubicBezTo>
                    <a:pt x="1368743" y="121391"/>
                    <a:pt x="1367790" y="124248"/>
                    <a:pt x="1365885" y="125201"/>
                  </a:cubicBezTo>
                  <a:cubicBezTo>
                    <a:pt x="1363980" y="125201"/>
                    <a:pt x="1359218" y="129011"/>
                    <a:pt x="1356360" y="129011"/>
                  </a:cubicBezTo>
                  <a:cubicBezTo>
                    <a:pt x="1354455" y="129963"/>
                    <a:pt x="1353503" y="130916"/>
                    <a:pt x="1353503" y="130916"/>
                  </a:cubicBezTo>
                  <a:cubicBezTo>
                    <a:pt x="1353503" y="130916"/>
                    <a:pt x="1349693" y="126153"/>
                    <a:pt x="1347788" y="126153"/>
                  </a:cubicBezTo>
                  <a:cubicBezTo>
                    <a:pt x="1345883" y="126153"/>
                    <a:pt x="1343978" y="129011"/>
                    <a:pt x="1343025" y="129011"/>
                  </a:cubicBezTo>
                  <a:cubicBezTo>
                    <a:pt x="1342073" y="129011"/>
                    <a:pt x="1326833" y="131868"/>
                    <a:pt x="1324928" y="130916"/>
                  </a:cubicBezTo>
                  <a:cubicBezTo>
                    <a:pt x="1322070" y="129963"/>
                    <a:pt x="1321118" y="132821"/>
                    <a:pt x="1320165" y="132821"/>
                  </a:cubicBezTo>
                  <a:cubicBezTo>
                    <a:pt x="1319213" y="132821"/>
                    <a:pt x="1314450" y="134726"/>
                    <a:pt x="1309688" y="134726"/>
                  </a:cubicBezTo>
                  <a:cubicBezTo>
                    <a:pt x="1304925" y="134726"/>
                    <a:pt x="1302068" y="136631"/>
                    <a:pt x="1299210" y="134726"/>
                  </a:cubicBezTo>
                  <a:cubicBezTo>
                    <a:pt x="1297305" y="132821"/>
                    <a:pt x="1294448" y="134726"/>
                    <a:pt x="1292543" y="134726"/>
                  </a:cubicBezTo>
                  <a:cubicBezTo>
                    <a:pt x="1290638" y="134726"/>
                    <a:pt x="1284923" y="136631"/>
                    <a:pt x="1283970" y="136631"/>
                  </a:cubicBezTo>
                  <a:cubicBezTo>
                    <a:pt x="1283018" y="136631"/>
                    <a:pt x="1279208" y="137583"/>
                    <a:pt x="1278255" y="137583"/>
                  </a:cubicBezTo>
                  <a:cubicBezTo>
                    <a:pt x="1277303" y="137583"/>
                    <a:pt x="1274445" y="141393"/>
                    <a:pt x="1274445" y="141393"/>
                  </a:cubicBezTo>
                  <a:cubicBezTo>
                    <a:pt x="1273493" y="141393"/>
                    <a:pt x="1271588" y="142346"/>
                    <a:pt x="1269683" y="142346"/>
                  </a:cubicBezTo>
                  <a:cubicBezTo>
                    <a:pt x="1267778" y="142346"/>
                    <a:pt x="1258253" y="144251"/>
                    <a:pt x="1258253" y="144251"/>
                  </a:cubicBezTo>
                  <a:cubicBezTo>
                    <a:pt x="1257300" y="144251"/>
                    <a:pt x="1253490" y="143298"/>
                    <a:pt x="1253490" y="140441"/>
                  </a:cubicBezTo>
                  <a:cubicBezTo>
                    <a:pt x="1253490" y="137583"/>
                    <a:pt x="1256348" y="138536"/>
                    <a:pt x="1256348" y="137583"/>
                  </a:cubicBezTo>
                  <a:cubicBezTo>
                    <a:pt x="1256348" y="137583"/>
                    <a:pt x="1262063" y="136631"/>
                    <a:pt x="1263015" y="136631"/>
                  </a:cubicBezTo>
                  <a:cubicBezTo>
                    <a:pt x="1263968" y="136631"/>
                    <a:pt x="1270635" y="139488"/>
                    <a:pt x="1271588" y="139488"/>
                  </a:cubicBezTo>
                  <a:cubicBezTo>
                    <a:pt x="1272540" y="139488"/>
                    <a:pt x="1275398" y="135678"/>
                    <a:pt x="1277303" y="134726"/>
                  </a:cubicBezTo>
                  <a:cubicBezTo>
                    <a:pt x="1279208" y="133773"/>
                    <a:pt x="1283018" y="133773"/>
                    <a:pt x="1285875" y="131868"/>
                  </a:cubicBezTo>
                  <a:cubicBezTo>
                    <a:pt x="1288733" y="129963"/>
                    <a:pt x="1295400" y="130916"/>
                    <a:pt x="1297305" y="129963"/>
                  </a:cubicBezTo>
                  <a:cubicBezTo>
                    <a:pt x="1299210" y="129011"/>
                    <a:pt x="1304925" y="128058"/>
                    <a:pt x="1307783" y="127106"/>
                  </a:cubicBezTo>
                  <a:cubicBezTo>
                    <a:pt x="1310640" y="126153"/>
                    <a:pt x="1315403" y="128058"/>
                    <a:pt x="1315403" y="127106"/>
                  </a:cubicBezTo>
                  <a:cubicBezTo>
                    <a:pt x="1315403" y="127106"/>
                    <a:pt x="1322070" y="128058"/>
                    <a:pt x="1326833" y="124248"/>
                  </a:cubicBezTo>
                  <a:cubicBezTo>
                    <a:pt x="1330643" y="119486"/>
                    <a:pt x="1335405" y="123296"/>
                    <a:pt x="1339215" y="120438"/>
                  </a:cubicBezTo>
                  <a:cubicBezTo>
                    <a:pt x="1343025" y="117581"/>
                    <a:pt x="1344930" y="119486"/>
                    <a:pt x="1346835" y="118533"/>
                  </a:cubicBezTo>
                  <a:cubicBezTo>
                    <a:pt x="1348740" y="117581"/>
                    <a:pt x="1353503" y="118533"/>
                    <a:pt x="1357313" y="115676"/>
                  </a:cubicBezTo>
                  <a:cubicBezTo>
                    <a:pt x="1361123" y="113771"/>
                    <a:pt x="1363980" y="116628"/>
                    <a:pt x="1371600" y="114723"/>
                  </a:cubicBezTo>
                  <a:cubicBezTo>
                    <a:pt x="1379220" y="112818"/>
                    <a:pt x="1379220" y="115676"/>
                    <a:pt x="1382078" y="114723"/>
                  </a:cubicBezTo>
                  <a:cubicBezTo>
                    <a:pt x="1383983" y="114723"/>
                    <a:pt x="1389698" y="113771"/>
                    <a:pt x="1389698" y="113771"/>
                  </a:cubicBezTo>
                  <a:cubicBezTo>
                    <a:pt x="1389698" y="113771"/>
                    <a:pt x="1399223" y="113771"/>
                    <a:pt x="1401128" y="113771"/>
                  </a:cubicBezTo>
                  <a:cubicBezTo>
                    <a:pt x="1403033" y="112818"/>
                    <a:pt x="1410653" y="113771"/>
                    <a:pt x="1410653" y="113771"/>
                  </a:cubicBezTo>
                  <a:cubicBezTo>
                    <a:pt x="1410653" y="113771"/>
                    <a:pt x="1434465" y="117581"/>
                    <a:pt x="1439228" y="116628"/>
                  </a:cubicBezTo>
                  <a:cubicBezTo>
                    <a:pt x="1443990" y="115676"/>
                    <a:pt x="1451610" y="115676"/>
                    <a:pt x="1457325" y="113771"/>
                  </a:cubicBezTo>
                  <a:cubicBezTo>
                    <a:pt x="1462088" y="111866"/>
                    <a:pt x="1468755" y="113771"/>
                    <a:pt x="1470660" y="112818"/>
                  </a:cubicBezTo>
                  <a:cubicBezTo>
                    <a:pt x="1472565" y="112818"/>
                    <a:pt x="1476375" y="113771"/>
                    <a:pt x="1478280" y="112818"/>
                  </a:cubicBezTo>
                  <a:cubicBezTo>
                    <a:pt x="1480185" y="111866"/>
                    <a:pt x="1481138" y="113771"/>
                    <a:pt x="1483043" y="112818"/>
                  </a:cubicBezTo>
                  <a:cubicBezTo>
                    <a:pt x="1484948" y="112818"/>
                    <a:pt x="1513523" y="110913"/>
                    <a:pt x="1513523" y="110913"/>
                  </a:cubicBezTo>
                  <a:cubicBezTo>
                    <a:pt x="1513523" y="110913"/>
                    <a:pt x="1516380" y="109008"/>
                    <a:pt x="1517333" y="108056"/>
                  </a:cubicBezTo>
                  <a:cubicBezTo>
                    <a:pt x="1519238" y="108056"/>
                    <a:pt x="1523048" y="108056"/>
                    <a:pt x="1524953" y="107103"/>
                  </a:cubicBezTo>
                  <a:cubicBezTo>
                    <a:pt x="1526858" y="106151"/>
                    <a:pt x="1537335" y="105198"/>
                    <a:pt x="1538288" y="104246"/>
                  </a:cubicBezTo>
                  <a:cubicBezTo>
                    <a:pt x="1539240" y="103293"/>
                    <a:pt x="1574483" y="98531"/>
                    <a:pt x="1578293" y="94721"/>
                  </a:cubicBezTo>
                  <a:cubicBezTo>
                    <a:pt x="1582103" y="90911"/>
                    <a:pt x="1580198" y="92816"/>
                    <a:pt x="1586865" y="89958"/>
                  </a:cubicBezTo>
                  <a:cubicBezTo>
                    <a:pt x="1593533" y="87101"/>
                    <a:pt x="1590675" y="89006"/>
                    <a:pt x="1590675" y="89006"/>
                  </a:cubicBezTo>
                  <a:cubicBezTo>
                    <a:pt x="1590675" y="89006"/>
                    <a:pt x="1597343" y="86148"/>
                    <a:pt x="1598295" y="86148"/>
                  </a:cubicBezTo>
                  <a:cubicBezTo>
                    <a:pt x="1600200" y="86148"/>
                    <a:pt x="1604963" y="81386"/>
                    <a:pt x="1606868" y="77576"/>
                  </a:cubicBezTo>
                  <a:cubicBezTo>
                    <a:pt x="1608773" y="73766"/>
                    <a:pt x="1605915" y="76623"/>
                    <a:pt x="1604963" y="74718"/>
                  </a:cubicBezTo>
                  <a:cubicBezTo>
                    <a:pt x="1604010" y="72813"/>
                    <a:pt x="1602105" y="73766"/>
                    <a:pt x="1601153" y="73766"/>
                  </a:cubicBezTo>
                  <a:cubicBezTo>
                    <a:pt x="1600200" y="73766"/>
                    <a:pt x="1595438" y="71861"/>
                    <a:pt x="1595438" y="71861"/>
                  </a:cubicBezTo>
                  <a:cubicBezTo>
                    <a:pt x="1595438" y="71861"/>
                    <a:pt x="1590675" y="69003"/>
                    <a:pt x="1588770" y="67098"/>
                  </a:cubicBezTo>
                  <a:cubicBezTo>
                    <a:pt x="1586865" y="65193"/>
                    <a:pt x="1585913" y="64241"/>
                    <a:pt x="1584960" y="63288"/>
                  </a:cubicBezTo>
                  <a:cubicBezTo>
                    <a:pt x="1584960" y="62336"/>
                    <a:pt x="1582103" y="64241"/>
                    <a:pt x="1577340" y="64241"/>
                  </a:cubicBezTo>
                  <a:cubicBezTo>
                    <a:pt x="1572578" y="64241"/>
                    <a:pt x="1566863" y="63288"/>
                    <a:pt x="1566863" y="63288"/>
                  </a:cubicBezTo>
                  <a:lnTo>
                    <a:pt x="1559243" y="60431"/>
                  </a:lnTo>
                  <a:cubicBezTo>
                    <a:pt x="1559243" y="60431"/>
                    <a:pt x="1552575" y="60431"/>
                    <a:pt x="1552575" y="60431"/>
                  </a:cubicBezTo>
                  <a:cubicBezTo>
                    <a:pt x="1551623" y="60431"/>
                    <a:pt x="1547813" y="59478"/>
                    <a:pt x="1546860" y="59478"/>
                  </a:cubicBezTo>
                  <a:cubicBezTo>
                    <a:pt x="1545908" y="59478"/>
                    <a:pt x="1542098" y="60431"/>
                    <a:pt x="1539240" y="61383"/>
                  </a:cubicBezTo>
                  <a:cubicBezTo>
                    <a:pt x="1537335" y="62336"/>
                    <a:pt x="1533525" y="64241"/>
                    <a:pt x="1530668" y="61383"/>
                  </a:cubicBezTo>
                  <a:cubicBezTo>
                    <a:pt x="1527810" y="59478"/>
                    <a:pt x="1528763" y="59478"/>
                    <a:pt x="1527810" y="58526"/>
                  </a:cubicBezTo>
                  <a:cubicBezTo>
                    <a:pt x="1527810" y="57573"/>
                    <a:pt x="1512570" y="56621"/>
                    <a:pt x="1511618" y="55668"/>
                  </a:cubicBezTo>
                  <a:cubicBezTo>
                    <a:pt x="1510665" y="54716"/>
                    <a:pt x="1504950" y="56621"/>
                    <a:pt x="1503998" y="56621"/>
                  </a:cubicBezTo>
                  <a:cubicBezTo>
                    <a:pt x="1503045" y="57573"/>
                    <a:pt x="1497330" y="58526"/>
                    <a:pt x="1489710" y="62336"/>
                  </a:cubicBezTo>
                  <a:cubicBezTo>
                    <a:pt x="1482090" y="66146"/>
                    <a:pt x="1480185" y="64241"/>
                    <a:pt x="1480185" y="64241"/>
                  </a:cubicBezTo>
                  <a:cubicBezTo>
                    <a:pt x="1480185" y="64241"/>
                    <a:pt x="1486853" y="57573"/>
                    <a:pt x="1487805" y="57573"/>
                  </a:cubicBezTo>
                  <a:cubicBezTo>
                    <a:pt x="1488758" y="56621"/>
                    <a:pt x="1491615" y="54716"/>
                    <a:pt x="1492568" y="54716"/>
                  </a:cubicBezTo>
                  <a:cubicBezTo>
                    <a:pt x="1493520" y="53763"/>
                    <a:pt x="1498283" y="50906"/>
                    <a:pt x="1499235" y="50906"/>
                  </a:cubicBezTo>
                  <a:cubicBezTo>
                    <a:pt x="1500188" y="49953"/>
                    <a:pt x="1501140" y="47096"/>
                    <a:pt x="1502093" y="46143"/>
                  </a:cubicBezTo>
                  <a:cubicBezTo>
                    <a:pt x="1503045" y="45191"/>
                    <a:pt x="1499235" y="40428"/>
                    <a:pt x="1499235" y="39476"/>
                  </a:cubicBezTo>
                  <a:cubicBezTo>
                    <a:pt x="1499235" y="38523"/>
                    <a:pt x="1496378" y="36618"/>
                    <a:pt x="1495425" y="35666"/>
                  </a:cubicBezTo>
                  <a:cubicBezTo>
                    <a:pt x="1494473" y="37571"/>
                    <a:pt x="1490663" y="37571"/>
                    <a:pt x="1489710" y="37571"/>
                  </a:cubicBezTo>
                  <a:cubicBezTo>
                    <a:pt x="1488758" y="37571"/>
                    <a:pt x="1483995" y="37571"/>
                    <a:pt x="1482090" y="37571"/>
                  </a:cubicBezTo>
                  <a:cubicBezTo>
                    <a:pt x="1480185" y="37571"/>
                    <a:pt x="1480185" y="38523"/>
                    <a:pt x="1480185" y="38523"/>
                  </a:cubicBezTo>
                  <a:cubicBezTo>
                    <a:pt x="1480185" y="38523"/>
                    <a:pt x="1472565" y="37571"/>
                    <a:pt x="1471613" y="36618"/>
                  </a:cubicBezTo>
                  <a:cubicBezTo>
                    <a:pt x="1470660" y="36618"/>
                    <a:pt x="1468755" y="36618"/>
                    <a:pt x="1464945" y="37571"/>
                  </a:cubicBezTo>
                  <a:cubicBezTo>
                    <a:pt x="1461135" y="38523"/>
                    <a:pt x="1463040" y="37571"/>
                    <a:pt x="1463040" y="38523"/>
                  </a:cubicBezTo>
                  <a:cubicBezTo>
                    <a:pt x="1463040" y="39476"/>
                    <a:pt x="1448753" y="43286"/>
                    <a:pt x="1448753" y="43286"/>
                  </a:cubicBezTo>
                  <a:cubicBezTo>
                    <a:pt x="1447800" y="42333"/>
                    <a:pt x="1445895" y="43286"/>
                    <a:pt x="1445895" y="43286"/>
                  </a:cubicBezTo>
                  <a:cubicBezTo>
                    <a:pt x="1445895" y="43286"/>
                    <a:pt x="1438275" y="47096"/>
                    <a:pt x="1435418" y="46143"/>
                  </a:cubicBezTo>
                  <a:cubicBezTo>
                    <a:pt x="1432560" y="45191"/>
                    <a:pt x="1431608" y="47096"/>
                    <a:pt x="1418273" y="48048"/>
                  </a:cubicBezTo>
                  <a:cubicBezTo>
                    <a:pt x="1404938" y="48048"/>
                    <a:pt x="1412558" y="49001"/>
                    <a:pt x="1405890" y="49001"/>
                  </a:cubicBezTo>
                  <a:cubicBezTo>
                    <a:pt x="1399223" y="49001"/>
                    <a:pt x="1403985" y="48048"/>
                    <a:pt x="1402080" y="48048"/>
                  </a:cubicBezTo>
                  <a:cubicBezTo>
                    <a:pt x="1401128" y="48048"/>
                    <a:pt x="1398270" y="47096"/>
                    <a:pt x="1391603" y="46143"/>
                  </a:cubicBezTo>
                  <a:cubicBezTo>
                    <a:pt x="1384935" y="45191"/>
                    <a:pt x="1385888" y="45191"/>
                    <a:pt x="1383983" y="46143"/>
                  </a:cubicBezTo>
                  <a:cubicBezTo>
                    <a:pt x="1382078" y="47096"/>
                    <a:pt x="1373505" y="47096"/>
                    <a:pt x="1391603" y="42333"/>
                  </a:cubicBezTo>
                  <a:cubicBezTo>
                    <a:pt x="1409700" y="38523"/>
                    <a:pt x="1395413" y="42333"/>
                    <a:pt x="1402080" y="42333"/>
                  </a:cubicBezTo>
                  <a:cubicBezTo>
                    <a:pt x="1408748" y="42333"/>
                    <a:pt x="1406843" y="44238"/>
                    <a:pt x="1409700" y="43286"/>
                  </a:cubicBezTo>
                  <a:cubicBezTo>
                    <a:pt x="1413510" y="43286"/>
                    <a:pt x="1420178" y="42333"/>
                    <a:pt x="1423988" y="40428"/>
                  </a:cubicBezTo>
                  <a:cubicBezTo>
                    <a:pt x="1428750" y="39476"/>
                    <a:pt x="1439228" y="39476"/>
                    <a:pt x="1444943" y="37571"/>
                  </a:cubicBezTo>
                  <a:cubicBezTo>
                    <a:pt x="1450658" y="35666"/>
                    <a:pt x="1456373" y="34713"/>
                    <a:pt x="1461135" y="32808"/>
                  </a:cubicBezTo>
                  <a:cubicBezTo>
                    <a:pt x="1465898" y="30903"/>
                    <a:pt x="1463993" y="32808"/>
                    <a:pt x="1469708" y="28046"/>
                  </a:cubicBezTo>
                  <a:cubicBezTo>
                    <a:pt x="1475423" y="23283"/>
                    <a:pt x="1470660" y="27093"/>
                    <a:pt x="1463040" y="22331"/>
                  </a:cubicBezTo>
                  <a:cubicBezTo>
                    <a:pt x="1455420" y="17568"/>
                    <a:pt x="1461135" y="22331"/>
                    <a:pt x="1459230" y="21378"/>
                  </a:cubicBezTo>
                  <a:cubicBezTo>
                    <a:pt x="1457325" y="20426"/>
                    <a:pt x="1454468" y="21378"/>
                    <a:pt x="1452563" y="20426"/>
                  </a:cubicBezTo>
                  <a:cubicBezTo>
                    <a:pt x="1450658" y="19473"/>
                    <a:pt x="1449705" y="20426"/>
                    <a:pt x="1448753" y="20426"/>
                  </a:cubicBezTo>
                  <a:cubicBezTo>
                    <a:pt x="1447800" y="20426"/>
                    <a:pt x="1440180" y="18521"/>
                    <a:pt x="1438275" y="17568"/>
                  </a:cubicBezTo>
                  <a:cubicBezTo>
                    <a:pt x="1435418" y="16616"/>
                    <a:pt x="1430655" y="14711"/>
                    <a:pt x="1426845" y="14711"/>
                  </a:cubicBezTo>
                  <a:cubicBezTo>
                    <a:pt x="1422083" y="14711"/>
                    <a:pt x="1417320" y="15663"/>
                    <a:pt x="1415415" y="16616"/>
                  </a:cubicBezTo>
                  <a:cubicBezTo>
                    <a:pt x="1412558" y="17568"/>
                    <a:pt x="1383983" y="14711"/>
                    <a:pt x="1383983" y="14711"/>
                  </a:cubicBezTo>
                  <a:cubicBezTo>
                    <a:pt x="1383983" y="14711"/>
                    <a:pt x="1380173" y="14711"/>
                    <a:pt x="1378268" y="13758"/>
                  </a:cubicBezTo>
                  <a:cubicBezTo>
                    <a:pt x="1376363" y="12806"/>
                    <a:pt x="1371600" y="10901"/>
                    <a:pt x="1370648" y="10901"/>
                  </a:cubicBezTo>
                  <a:cubicBezTo>
                    <a:pt x="1369695" y="10901"/>
                    <a:pt x="1363980" y="8996"/>
                    <a:pt x="1360170" y="7091"/>
                  </a:cubicBezTo>
                  <a:cubicBezTo>
                    <a:pt x="1356360" y="6138"/>
                    <a:pt x="1349693" y="4233"/>
                    <a:pt x="1347788" y="5186"/>
                  </a:cubicBezTo>
                  <a:cubicBezTo>
                    <a:pt x="1346835" y="6138"/>
                    <a:pt x="1344930" y="7091"/>
                    <a:pt x="1343978" y="8043"/>
                  </a:cubicBezTo>
                  <a:cubicBezTo>
                    <a:pt x="1343025" y="8996"/>
                    <a:pt x="1341120" y="9948"/>
                    <a:pt x="1340168" y="10901"/>
                  </a:cubicBezTo>
                  <a:cubicBezTo>
                    <a:pt x="1339215" y="11853"/>
                    <a:pt x="1323975" y="11853"/>
                    <a:pt x="1321118" y="10901"/>
                  </a:cubicBezTo>
                  <a:cubicBezTo>
                    <a:pt x="1318260" y="10901"/>
                    <a:pt x="1316355" y="10901"/>
                    <a:pt x="1314450" y="9948"/>
                  </a:cubicBezTo>
                  <a:cubicBezTo>
                    <a:pt x="1311593" y="8996"/>
                    <a:pt x="1310640" y="8043"/>
                    <a:pt x="1305878" y="5186"/>
                  </a:cubicBezTo>
                  <a:cubicBezTo>
                    <a:pt x="1301115" y="1376"/>
                    <a:pt x="1301115" y="4233"/>
                    <a:pt x="1295400" y="2328"/>
                  </a:cubicBezTo>
                  <a:cubicBezTo>
                    <a:pt x="1290638" y="423"/>
                    <a:pt x="1292543" y="3281"/>
                    <a:pt x="1289685" y="1376"/>
                  </a:cubicBezTo>
                  <a:cubicBezTo>
                    <a:pt x="1286828" y="-529"/>
                    <a:pt x="1240155" y="423"/>
                    <a:pt x="1240155" y="423"/>
                  </a:cubicBezTo>
                  <a:cubicBezTo>
                    <a:pt x="1240155" y="423"/>
                    <a:pt x="1233488" y="-529"/>
                    <a:pt x="1230630" y="423"/>
                  </a:cubicBezTo>
                  <a:cubicBezTo>
                    <a:pt x="1226820" y="1376"/>
                    <a:pt x="1224915" y="2328"/>
                    <a:pt x="1223010" y="3281"/>
                  </a:cubicBezTo>
                  <a:cubicBezTo>
                    <a:pt x="1220153" y="4233"/>
                    <a:pt x="1222058" y="7091"/>
                    <a:pt x="1222058" y="8043"/>
                  </a:cubicBezTo>
                  <a:cubicBezTo>
                    <a:pt x="1222058" y="8043"/>
                    <a:pt x="1219200" y="12806"/>
                    <a:pt x="1218248" y="14711"/>
                  </a:cubicBezTo>
                  <a:cubicBezTo>
                    <a:pt x="1216343" y="16616"/>
                    <a:pt x="1214438" y="13758"/>
                    <a:pt x="1211580" y="11853"/>
                  </a:cubicBezTo>
                  <a:cubicBezTo>
                    <a:pt x="1208723" y="9948"/>
                    <a:pt x="1209675" y="8996"/>
                    <a:pt x="1208723" y="7091"/>
                  </a:cubicBezTo>
                  <a:cubicBezTo>
                    <a:pt x="1207770" y="5186"/>
                    <a:pt x="1202055" y="4233"/>
                    <a:pt x="1201103" y="4233"/>
                  </a:cubicBezTo>
                  <a:cubicBezTo>
                    <a:pt x="1200150" y="4233"/>
                    <a:pt x="1160145" y="4233"/>
                    <a:pt x="1157288" y="4233"/>
                  </a:cubicBezTo>
                  <a:cubicBezTo>
                    <a:pt x="1153478" y="4233"/>
                    <a:pt x="1146810" y="5186"/>
                    <a:pt x="1145858" y="5186"/>
                  </a:cubicBezTo>
                  <a:cubicBezTo>
                    <a:pt x="1143953" y="5186"/>
                    <a:pt x="1137285" y="6138"/>
                    <a:pt x="1136333" y="5186"/>
                  </a:cubicBezTo>
                  <a:cubicBezTo>
                    <a:pt x="1135380" y="5186"/>
                    <a:pt x="1132523" y="9948"/>
                    <a:pt x="1132523" y="9948"/>
                  </a:cubicBezTo>
                  <a:cubicBezTo>
                    <a:pt x="1132523" y="9948"/>
                    <a:pt x="1127760" y="16616"/>
                    <a:pt x="1125855" y="16616"/>
                  </a:cubicBezTo>
                  <a:cubicBezTo>
                    <a:pt x="1123950" y="17568"/>
                    <a:pt x="1123950" y="14711"/>
                    <a:pt x="1122998" y="14711"/>
                  </a:cubicBezTo>
                  <a:cubicBezTo>
                    <a:pt x="1122045" y="13758"/>
                    <a:pt x="1120140" y="13758"/>
                    <a:pt x="1119188" y="13758"/>
                  </a:cubicBezTo>
                  <a:cubicBezTo>
                    <a:pt x="1118235" y="13758"/>
                    <a:pt x="1112520" y="9948"/>
                    <a:pt x="1112520" y="9948"/>
                  </a:cubicBezTo>
                  <a:cubicBezTo>
                    <a:pt x="1112520" y="9948"/>
                    <a:pt x="1098233" y="12806"/>
                    <a:pt x="1095375" y="14711"/>
                  </a:cubicBezTo>
                  <a:cubicBezTo>
                    <a:pt x="1091565" y="17568"/>
                    <a:pt x="1089660" y="16616"/>
                    <a:pt x="1086803" y="18521"/>
                  </a:cubicBezTo>
                  <a:cubicBezTo>
                    <a:pt x="1083945" y="20426"/>
                    <a:pt x="1082040" y="16616"/>
                    <a:pt x="1079183" y="17568"/>
                  </a:cubicBezTo>
                  <a:cubicBezTo>
                    <a:pt x="1076325" y="17568"/>
                    <a:pt x="1073468" y="17568"/>
                    <a:pt x="1068705" y="18521"/>
                  </a:cubicBezTo>
                  <a:cubicBezTo>
                    <a:pt x="1063943" y="19473"/>
                    <a:pt x="1062990" y="21378"/>
                    <a:pt x="1062990" y="23283"/>
                  </a:cubicBezTo>
                  <a:cubicBezTo>
                    <a:pt x="1062990" y="25188"/>
                    <a:pt x="1063943" y="28046"/>
                    <a:pt x="1065848" y="29951"/>
                  </a:cubicBezTo>
                  <a:cubicBezTo>
                    <a:pt x="1066800" y="31856"/>
                    <a:pt x="1069658" y="33761"/>
                    <a:pt x="1073468" y="34713"/>
                  </a:cubicBezTo>
                  <a:cubicBezTo>
                    <a:pt x="1077278" y="35666"/>
                    <a:pt x="1079183" y="36618"/>
                    <a:pt x="1082993" y="35666"/>
                  </a:cubicBezTo>
                  <a:cubicBezTo>
                    <a:pt x="1086803" y="34713"/>
                    <a:pt x="1092518" y="35666"/>
                    <a:pt x="1092518" y="35666"/>
                  </a:cubicBezTo>
                  <a:cubicBezTo>
                    <a:pt x="1092518" y="35666"/>
                    <a:pt x="1102043" y="38523"/>
                    <a:pt x="1101090" y="38523"/>
                  </a:cubicBezTo>
                  <a:cubicBezTo>
                    <a:pt x="1099185" y="38523"/>
                    <a:pt x="1097280" y="39476"/>
                    <a:pt x="1091565" y="39476"/>
                  </a:cubicBezTo>
                  <a:cubicBezTo>
                    <a:pt x="1086803" y="38523"/>
                    <a:pt x="1087755" y="39476"/>
                    <a:pt x="1086803" y="41381"/>
                  </a:cubicBezTo>
                  <a:cubicBezTo>
                    <a:pt x="1084898" y="43286"/>
                    <a:pt x="1080135" y="41381"/>
                    <a:pt x="1077278" y="41381"/>
                  </a:cubicBezTo>
                  <a:cubicBezTo>
                    <a:pt x="1074420" y="42333"/>
                    <a:pt x="1075373" y="45191"/>
                    <a:pt x="1075373" y="46143"/>
                  </a:cubicBezTo>
                  <a:cubicBezTo>
                    <a:pt x="1075373" y="47096"/>
                    <a:pt x="1072515" y="49001"/>
                    <a:pt x="1071563" y="49953"/>
                  </a:cubicBezTo>
                  <a:cubicBezTo>
                    <a:pt x="1071563" y="50906"/>
                    <a:pt x="1062038" y="50906"/>
                    <a:pt x="1059180" y="51858"/>
                  </a:cubicBezTo>
                  <a:cubicBezTo>
                    <a:pt x="1057275" y="52811"/>
                    <a:pt x="1059180" y="53763"/>
                    <a:pt x="1060133" y="55668"/>
                  </a:cubicBezTo>
                  <a:cubicBezTo>
                    <a:pt x="1062038" y="56621"/>
                    <a:pt x="1066800" y="59478"/>
                    <a:pt x="1068705" y="61383"/>
                  </a:cubicBezTo>
                  <a:cubicBezTo>
                    <a:pt x="1070610" y="63288"/>
                    <a:pt x="1068705" y="65193"/>
                    <a:pt x="1067753" y="66146"/>
                  </a:cubicBezTo>
                  <a:cubicBezTo>
                    <a:pt x="1066800" y="67098"/>
                    <a:pt x="1057275" y="64241"/>
                    <a:pt x="1054418" y="62336"/>
                  </a:cubicBezTo>
                  <a:cubicBezTo>
                    <a:pt x="1051560" y="60431"/>
                    <a:pt x="1050608" y="59478"/>
                    <a:pt x="1049655" y="57573"/>
                  </a:cubicBezTo>
                  <a:cubicBezTo>
                    <a:pt x="1048703" y="55668"/>
                    <a:pt x="1043940" y="54716"/>
                    <a:pt x="1042988" y="52811"/>
                  </a:cubicBezTo>
                  <a:cubicBezTo>
                    <a:pt x="1042035" y="50906"/>
                    <a:pt x="1042988" y="49953"/>
                    <a:pt x="1046798" y="46143"/>
                  </a:cubicBezTo>
                  <a:cubicBezTo>
                    <a:pt x="1051560" y="42333"/>
                    <a:pt x="1049655" y="42333"/>
                    <a:pt x="1048703" y="41381"/>
                  </a:cubicBezTo>
                  <a:cubicBezTo>
                    <a:pt x="1048703" y="40428"/>
                    <a:pt x="1043940" y="37571"/>
                    <a:pt x="1042988" y="37571"/>
                  </a:cubicBezTo>
                  <a:cubicBezTo>
                    <a:pt x="1042035" y="37571"/>
                    <a:pt x="1035368" y="35666"/>
                    <a:pt x="1034415" y="35666"/>
                  </a:cubicBezTo>
                  <a:cubicBezTo>
                    <a:pt x="1033463" y="35666"/>
                    <a:pt x="1024890" y="35666"/>
                    <a:pt x="1022033" y="36618"/>
                  </a:cubicBezTo>
                  <a:cubicBezTo>
                    <a:pt x="1019175" y="37571"/>
                    <a:pt x="1022985" y="39476"/>
                    <a:pt x="1023938" y="40428"/>
                  </a:cubicBezTo>
                  <a:cubicBezTo>
                    <a:pt x="1024890" y="41381"/>
                    <a:pt x="1024890" y="45191"/>
                    <a:pt x="1025843" y="46143"/>
                  </a:cubicBezTo>
                  <a:cubicBezTo>
                    <a:pt x="1026795" y="47096"/>
                    <a:pt x="1023938" y="49001"/>
                    <a:pt x="1022033" y="49953"/>
                  </a:cubicBezTo>
                  <a:cubicBezTo>
                    <a:pt x="1020128" y="50906"/>
                    <a:pt x="1020128" y="53763"/>
                    <a:pt x="1014413" y="50906"/>
                  </a:cubicBezTo>
                  <a:cubicBezTo>
                    <a:pt x="1008698" y="48048"/>
                    <a:pt x="1010603" y="49953"/>
                    <a:pt x="1006793" y="48048"/>
                  </a:cubicBezTo>
                  <a:cubicBezTo>
                    <a:pt x="1002983" y="46143"/>
                    <a:pt x="1005840" y="48048"/>
                    <a:pt x="1002030" y="47096"/>
                  </a:cubicBezTo>
                  <a:cubicBezTo>
                    <a:pt x="998220" y="46143"/>
                    <a:pt x="998220" y="47096"/>
                    <a:pt x="997268" y="46143"/>
                  </a:cubicBezTo>
                  <a:cubicBezTo>
                    <a:pt x="996315" y="45191"/>
                    <a:pt x="988695" y="45191"/>
                    <a:pt x="987743" y="46143"/>
                  </a:cubicBezTo>
                  <a:cubicBezTo>
                    <a:pt x="986790" y="47096"/>
                    <a:pt x="981075" y="43286"/>
                    <a:pt x="980123" y="43286"/>
                  </a:cubicBezTo>
                  <a:cubicBezTo>
                    <a:pt x="979170" y="42333"/>
                    <a:pt x="978218" y="41381"/>
                    <a:pt x="976313" y="40428"/>
                  </a:cubicBezTo>
                  <a:cubicBezTo>
                    <a:pt x="974408" y="39476"/>
                    <a:pt x="968693" y="37571"/>
                    <a:pt x="967740" y="37571"/>
                  </a:cubicBezTo>
                  <a:cubicBezTo>
                    <a:pt x="966788" y="37571"/>
                    <a:pt x="946785" y="30903"/>
                    <a:pt x="942975" y="30903"/>
                  </a:cubicBezTo>
                  <a:cubicBezTo>
                    <a:pt x="938213" y="30903"/>
                    <a:pt x="939165" y="31856"/>
                    <a:pt x="937260" y="31856"/>
                  </a:cubicBezTo>
                  <a:cubicBezTo>
                    <a:pt x="936308" y="31856"/>
                    <a:pt x="932498" y="32808"/>
                    <a:pt x="930593" y="32808"/>
                  </a:cubicBezTo>
                  <a:cubicBezTo>
                    <a:pt x="929640" y="32808"/>
                    <a:pt x="927735" y="33761"/>
                    <a:pt x="926783" y="33761"/>
                  </a:cubicBezTo>
                  <a:cubicBezTo>
                    <a:pt x="925830" y="33761"/>
                    <a:pt x="924878" y="36618"/>
                    <a:pt x="922973" y="36618"/>
                  </a:cubicBezTo>
                  <a:cubicBezTo>
                    <a:pt x="921068" y="37571"/>
                    <a:pt x="920115" y="38523"/>
                    <a:pt x="919163" y="38523"/>
                  </a:cubicBezTo>
                  <a:cubicBezTo>
                    <a:pt x="917258" y="38523"/>
                    <a:pt x="912495" y="39476"/>
                    <a:pt x="910590" y="38523"/>
                  </a:cubicBezTo>
                  <a:cubicBezTo>
                    <a:pt x="908685" y="37571"/>
                    <a:pt x="907733" y="38523"/>
                    <a:pt x="906780" y="38523"/>
                  </a:cubicBezTo>
                  <a:cubicBezTo>
                    <a:pt x="906780" y="38523"/>
                    <a:pt x="899160" y="39476"/>
                    <a:pt x="899160" y="39476"/>
                  </a:cubicBezTo>
                  <a:lnTo>
                    <a:pt x="893445" y="40428"/>
                  </a:lnTo>
                  <a:cubicBezTo>
                    <a:pt x="893445" y="40428"/>
                    <a:pt x="878205" y="41381"/>
                    <a:pt x="872490" y="40428"/>
                  </a:cubicBezTo>
                  <a:cubicBezTo>
                    <a:pt x="866775" y="39476"/>
                    <a:pt x="868680" y="40428"/>
                    <a:pt x="868680" y="40428"/>
                  </a:cubicBezTo>
                  <a:cubicBezTo>
                    <a:pt x="868680" y="40428"/>
                    <a:pt x="856298" y="40428"/>
                    <a:pt x="854393" y="40428"/>
                  </a:cubicBezTo>
                  <a:cubicBezTo>
                    <a:pt x="852488" y="40428"/>
                    <a:pt x="856298" y="43286"/>
                    <a:pt x="857250" y="44238"/>
                  </a:cubicBezTo>
                  <a:cubicBezTo>
                    <a:pt x="858203" y="45191"/>
                    <a:pt x="860108" y="49001"/>
                    <a:pt x="860108" y="49001"/>
                  </a:cubicBezTo>
                  <a:cubicBezTo>
                    <a:pt x="860108" y="49001"/>
                    <a:pt x="859155" y="56621"/>
                    <a:pt x="857250" y="54716"/>
                  </a:cubicBezTo>
                  <a:cubicBezTo>
                    <a:pt x="855345" y="52811"/>
                    <a:pt x="855345" y="54716"/>
                    <a:pt x="852488" y="52811"/>
                  </a:cubicBezTo>
                  <a:cubicBezTo>
                    <a:pt x="850583" y="50906"/>
                    <a:pt x="849630" y="50906"/>
                    <a:pt x="847725" y="49001"/>
                  </a:cubicBezTo>
                  <a:cubicBezTo>
                    <a:pt x="845820" y="47096"/>
                    <a:pt x="843915" y="47096"/>
                    <a:pt x="842963" y="47096"/>
                  </a:cubicBezTo>
                  <a:cubicBezTo>
                    <a:pt x="842963" y="46143"/>
                    <a:pt x="838200" y="43286"/>
                    <a:pt x="833438" y="42333"/>
                  </a:cubicBezTo>
                  <a:cubicBezTo>
                    <a:pt x="828675" y="41381"/>
                    <a:pt x="826770" y="42333"/>
                    <a:pt x="822960" y="43286"/>
                  </a:cubicBezTo>
                  <a:cubicBezTo>
                    <a:pt x="818198" y="44238"/>
                    <a:pt x="820103" y="44238"/>
                    <a:pt x="818198" y="46143"/>
                  </a:cubicBezTo>
                  <a:cubicBezTo>
                    <a:pt x="816293" y="48048"/>
                    <a:pt x="816293" y="51858"/>
                    <a:pt x="817245" y="53763"/>
                  </a:cubicBezTo>
                  <a:cubicBezTo>
                    <a:pt x="818198" y="56621"/>
                    <a:pt x="820103" y="56621"/>
                    <a:pt x="822008" y="55668"/>
                  </a:cubicBezTo>
                  <a:cubicBezTo>
                    <a:pt x="824865" y="54716"/>
                    <a:pt x="827723" y="60431"/>
                    <a:pt x="829628" y="60431"/>
                  </a:cubicBezTo>
                  <a:cubicBezTo>
                    <a:pt x="831533" y="59478"/>
                    <a:pt x="836295" y="61383"/>
                    <a:pt x="837248" y="61383"/>
                  </a:cubicBezTo>
                  <a:cubicBezTo>
                    <a:pt x="838200" y="61383"/>
                    <a:pt x="853440" y="62336"/>
                    <a:pt x="857250" y="62336"/>
                  </a:cubicBezTo>
                  <a:cubicBezTo>
                    <a:pt x="861060" y="62336"/>
                    <a:pt x="862965" y="63288"/>
                    <a:pt x="863918" y="63288"/>
                  </a:cubicBezTo>
                  <a:cubicBezTo>
                    <a:pt x="864870" y="63288"/>
                    <a:pt x="875348" y="64241"/>
                    <a:pt x="877253" y="65193"/>
                  </a:cubicBezTo>
                  <a:cubicBezTo>
                    <a:pt x="879158" y="66146"/>
                    <a:pt x="879158" y="69956"/>
                    <a:pt x="879158" y="69956"/>
                  </a:cubicBezTo>
                  <a:cubicBezTo>
                    <a:pt x="879158" y="69956"/>
                    <a:pt x="873443" y="69956"/>
                    <a:pt x="868680" y="69956"/>
                  </a:cubicBezTo>
                  <a:cubicBezTo>
                    <a:pt x="863918" y="70908"/>
                    <a:pt x="865823" y="69003"/>
                    <a:pt x="862013" y="69956"/>
                  </a:cubicBezTo>
                  <a:cubicBezTo>
                    <a:pt x="858203" y="70908"/>
                    <a:pt x="852488" y="71861"/>
                    <a:pt x="851535" y="71861"/>
                  </a:cubicBezTo>
                  <a:cubicBezTo>
                    <a:pt x="850583" y="71861"/>
                    <a:pt x="852488" y="73766"/>
                    <a:pt x="854393" y="74718"/>
                  </a:cubicBezTo>
                  <a:cubicBezTo>
                    <a:pt x="856298" y="75671"/>
                    <a:pt x="858203" y="78528"/>
                    <a:pt x="860108" y="78528"/>
                  </a:cubicBezTo>
                  <a:cubicBezTo>
                    <a:pt x="861060" y="78528"/>
                    <a:pt x="866775" y="80433"/>
                    <a:pt x="867728" y="80433"/>
                  </a:cubicBezTo>
                  <a:cubicBezTo>
                    <a:pt x="868680" y="80433"/>
                    <a:pt x="873443" y="85196"/>
                    <a:pt x="873443" y="85196"/>
                  </a:cubicBezTo>
                  <a:cubicBezTo>
                    <a:pt x="874395" y="85196"/>
                    <a:pt x="877253" y="86148"/>
                    <a:pt x="878205" y="86148"/>
                  </a:cubicBezTo>
                  <a:cubicBezTo>
                    <a:pt x="879158" y="86148"/>
                    <a:pt x="882968" y="89958"/>
                    <a:pt x="884873" y="89958"/>
                  </a:cubicBezTo>
                  <a:cubicBezTo>
                    <a:pt x="886778" y="89958"/>
                    <a:pt x="886778" y="92816"/>
                    <a:pt x="887730" y="93768"/>
                  </a:cubicBezTo>
                  <a:cubicBezTo>
                    <a:pt x="888683" y="94721"/>
                    <a:pt x="891540" y="94721"/>
                    <a:pt x="893445" y="94721"/>
                  </a:cubicBezTo>
                  <a:cubicBezTo>
                    <a:pt x="895350" y="94721"/>
                    <a:pt x="897255" y="96626"/>
                    <a:pt x="899160" y="95673"/>
                  </a:cubicBezTo>
                  <a:cubicBezTo>
                    <a:pt x="901065" y="95673"/>
                    <a:pt x="903923" y="98531"/>
                    <a:pt x="905828" y="99483"/>
                  </a:cubicBezTo>
                  <a:cubicBezTo>
                    <a:pt x="907733" y="100436"/>
                    <a:pt x="908685" y="103293"/>
                    <a:pt x="908685" y="104246"/>
                  </a:cubicBezTo>
                  <a:cubicBezTo>
                    <a:pt x="908685" y="104246"/>
                    <a:pt x="905828" y="103293"/>
                    <a:pt x="903923" y="103293"/>
                  </a:cubicBezTo>
                  <a:cubicBezTo>
                    <a:pt x="902970" y="103293"/>
                    <a:pt x="899160" y="103293"/>
                    <a:pt x="891540" y="101388"/>
                  </a:cubicBezTo>
                  <a:cubicBezTo>
                    <a:pt x="883920" y="99483"/>
                    <a:pt x="887730" y="101388"/>
                    <a:pt x="883920" y="95673"/>
                  </a:cubicBezTo>
                  <a:cubicBezTo>
                    <a:pt x="880110" y="89958"/>
                    <a:pt x="879158" y="92816"/>
                    <a:pt x="878205" y="92816"/>
                  </a:cubicBezTo>
                  <a:cubicBezTo>
                    <a:pt x="877253" y="92816"/>
                    <a:pt x="857250" y="87101"/>
                    <a:pt x="857250" y="87101"/>
                  </a:cubicBezTo>
                  <a:cubicBezTo>
                    <a:pt x="856298" y="87101"/>
                    <a:pt x="852488" y="85196"/>
                    <a:pt x="850583" y="84243"/>
                  </a:cubicBezTo>
                  <a:cubicBezTo>
                    <a:pt x="848678" y="83291"/>
                    <a:pt x="845820" y="82338"/>
                    <a:pt x="842010" y="79481"/>
                  </a:cubicBezTo>
                  <a:cubicBezTo>
                    <a:pt x="837248" y="76623"/>
                    <a:pt x="840105" y="78528"/>
                    <a:pt x="837248" y="77576"/>
                  </a:cubicBezTo>
                  <a:cubicBezTo>
                    <a:pt x="834390" y="76623"/>
                    <a:pt x="835343" y="77576"/>
                    <a:pt x="823913" y="77576"/>
                  </a:cubicBezTo>
                  <a:cubicBezTo>
                    <a:pt x="813435" y="75671"/>
                    <a:pt x="822960" y="75671"/>
                    <a:pt x="819150" y="75671"/>
                  </a:cubicBezTo>
                  <a:cubicBezTo>
                    <a:pt x="815340" y="75671"/>
                    <a:pt x="814388" y="76623"/>
                    <a:pt x="812483" y="76623"/>
                  </a:cubicBezTo>
                  <a:cubicBezTo>
                    <a:pt x="810578" y="76623"/>
                    <a:pt x="809625" y="77576"/>
                    <a:pt x="807720" y="77576"/>
                  </a:cubicBezTo>
                  <a:cubicBezTo>
                    <a:pt x="805815" y="78528"/>
                    <a:pt x="802005" y="79481"/>
                    <a:pt x="794385" y="80433"/>
                  </a:cubicBezTo>
                  <a:cubicBezTo>
                    <a:pt x="786765" y="81386"/>
                    <a:pt x="788670" y="80433"/>
                    <a:pt x="787718" y="80433"/>
                  </a:cubicBezTo>
                  <a:cubicBezTo>
                    <a:pt x="786765" y="80433"/>
                    <a:pt x="787718" y="82338"/>
                    <a:pt x="788670" y="84243"/>
                  </a:cubicBezTo>
                  <a:cubicBezTo>
                    <a:pt x="789623" y="85196"/>
                    <a:pt x="791528" y="88053"/>
                    <a:pt x="792480" y="88053"/>
                  </a:cubicBezTo>
                  <a:cubicBezTo>
                    <a:pt x="793433" y="88053"/>
                    <a:pt x="795338" y="89958"/>
                    <a:pt x="797243" y="90911"/>
                  </a:cubicBezTo>
                  <a:cubicBezTo>
                    <a:pt x="799148" y="91863"/>
                    <a:pt x="801053" y="95673"/>
                    <a:pt x="802958" y="95673"/>
                  </a:cubicBezTo>
                  <a:cubicBezTo>
                    <a:pt x="804863" y="96626"/>
                    <a:pt x="807720" y="100436"/>
                    <a:pt x="808673" y="99483"/>
                  </a:cubicBezTo>
                  <a:cubicBezTo>
                    <a:pt x="809625" y="99483"/>
                    <a:pt x="811530" y="101388"/>
                    <a:pt x="813435" y="101388"/>
                  </a:cubicBezTo>
                  <a:cubicBezTo>
                    <a:pt x="816293" y="101388"/>
                    <a:pt x="816293" y="103293"/>
                    <a:pt x="821055" y="104246"/>
                  </a:cubicBezTo>
                  <a:cubicBezTo>
                    <a:pt x="825818" y="105198"/>
                    <a:pt x="824865" y="104246"/>
                    <a:pt x="824865" y="103293"/>
                  </a:cubicBezTo>
                  <a:cubicBezTo>
                    <a:pt x="824865" y="102341"/>
                    <a:pt x="830580" y="107103"/>
                    <a:pt x="832485" y="107103"/>
                  </a:cubicBezTo>
                  <a:cubicBezTo>
                    <a:pt x="834390" y="108056"/>
                    <a:pt x="835343" y="107103"/>
                    <a:pt x="840105" y="109008"/>
                  </a:cubicBezTo>
                  <a:cubicBezTo>
                    <a:pt x="843915" y="109961"/>
                    <a:pt x="842010" y="109961"/>
                    <a:pt x="843915" y="110913"/>
                  </a:cubicBezTo>
                  <a:cubicBezTo>
                    <a:pt x="845820" y="111866"/>
                    <a:pt x="846773" y="112818"/>
                    <a:pt x="849630" y="112818"/>
                  </a:cubicBezTo>
                  <a:cubicBezTo>
                    <a:pt x="852488" y="112818"/>
                    <a:pt x="853440" y="114723"/>
                    <a:pt x="855345" y="117581"/>
                  </a:cubicBezTo>
                  <a:cubicBezTo>
                    <a:pt x="858203" y="119486"/>
                    <a:pt x="856298" y="119486"/>
                    <a:pt x="858203" y="120438"/>
                  </a:cubicBezTo>
                  <a:cubicBezTo>
                    <a:pt x="860108" y="121391"/>
                    <a:pt x="861060" y="123296"/>
                    <a:pt x="865823" y="126153"/>
                  </a:cubicBezTo>
                  <a:cubicBezTo>
                    <a:pt x="870585" y="129011"/>
                    <a:pt x="872490" y="129963"/>
                    <a:pt x="873443" y="129963"/>
                  </a:cubicBezTo>
                  <a:cubicBezTo>
                    <a:pt x="874395" y="129963"/>
                    <a:pt x="876300" y="133773"/>
                    <a:pt x="877253" y="134726"/>
                  </a:cubicBezTo>
                  <a:cubicBezTo>
                    <a:pt x="877253" y="135678"/>
                    <a:pt x="882968" y="138536"/>
                    <a:pt x="883920" y="139488"/>
                  </a:cubicBezTo>
                  <a:cubicBezTo>
                    <a:pt x="884873" y="142346"/>
                    <a:pt x="882968" y="142346"/>
                    <a:pt x="882968" y="142346"/>
                  </a:cubicBezTo>
                  <a:cubicBezTo>
                    <a:pt x="882968" y="142346"/>
                    <a:pt x="879158" y="143298"/>
                    <a:pt x="877253" y="143298"/>
                  </a:cubicBezTo>
                  <a:cubicBezTo>
                    <a:pt x="875348" y="143298"/>
                    <a:pt x="871538" y="144251"/>
                    <a:pt x="871538" y="144251"/>
                  </a:cubicBezTo>
                  <a:cubicBezTo>
                    <a:pt x="870585" y="144251"/>
                    <a:pt x="865823" y="142346"/>
                    <a:pt x="865823" y="142346"/>
                  </a:cubicBezTo>
                  <a:cubicBezTo>
                    <a:pt x="865823" y="142346"/>
                    <a:pt x="861060" y="140441"/>
                    <a:pt x="860108" y="139488"/>
                  </a:cubicBezTo>
                  <a:cubicBezTo>
                    <a:pt x="859155" y="138536"/>
                    <a:pt x="855345" y="136631"/>
                    <a:pt x="855345" y="135678"/>
                  </a:cubicBezTo>
                  <a:cubicBezTo>
                    <a:pt x="855345" y="135678"/>
                    <a:pt x="851535" y="133773"/>
                    <a:pt x="851535" y="133773"/>
                  </a:cubicBezTo>
                  <a:cubicBezTo>
                    <a:pt x="850583" y="132821"/>
                    <a:pt x="846773" y="130916"/>
                    <a:pt x="845820" y="130916"/>
                  </a:cubicBezTo>
                  <a:cubicBezTo>
                    <a:pt x="844868" y="130916"/>
                    <a:pt x="838200" y="129011"/>
                    <a:pt x="838200" y="129011"/>
                  </a:cubicBezTo>
                  <a:lnTo>
                    <a:pt x="829628" y="121391"/>
                  </a:lnTo>
                  <a:cubicBezTo>
                    <a:pt x="829628" y="121391"/>
                    <a:pt x="825818" y="120438"/>
                    <a:pt x="823913" y="120438"/>
                  </a:cubicBezTo>
                  <a:cubicBezTo>
                    <a:pt x="821055" y="120438"/>
                    <a:pt x="820103" y="117581"/>
                    <a:pt x="816293" y="116628"/>
                  </a:cubicBezTo>
                  <a:cubicBezTo>
                    <a:pt x="816293" y="116628"/>
                    <a:pt x="811530" y="117581"/>
                    <a:pt x="810578" y="117581"/>
                  </a:cubicBezTo>
                  <a:cubicBezTo>
                    <a:pt x="809625" y="117581"/>
                    <a:pt x="806768" y="116628"/>
                    <a:pt x="805815" y="115676"/>
                  </a:cubicBezTo>
                  <a:cubicBezTo>
                    <a:pt x="804863" y="115676"/>
                    <a:pt x="802005" y="112818"/>
                    <a:pt x="799148" y="111866"/>
                  </a:cubicBezTo>
                  <a:cubicBezTo>
                    <a:pt x="797243" y="110913"/>
                    <a:pt x="797243" y="111866"/>
                    <a:pt x="796290" y="111866"/>
                  </a:cubicBezTo>
                  <a:cubicBezTo>
                    <a:pt x="795338" y="110913"/>
                    <a:pt x="793433" y="112818"/>
                    <a:pt x="791528" y="111866"/>
                  </a:cubicBezTo>
                  <a:cubicBezTo>
                    <a:pt x="789623" y="110913"/>
                    <a:pt x="786765" y="110913"/>
                    <a:pt x="785813" y="109961"/>
                  </a:cubicBezTo>
                  <a:cubicBezTo>
                    <a:pt x="784860" y="109961"/>
                    <a:pt x="771525" y="102341"/>
                    <a:pt x="770573" y="102341"/>
                  </a:cubicBezTo>
                  <a:cubicBezTo>
                    <a:pt x="768668" y="102341"/>
                    <a:pt x="765810" y="101388"/>
                    <a:pt x="763905" y="101388"/>
                  </a:cubicBezTo>
                  <a:cubicBezTo>
                    <a:pt x="762000" y="101388"/>
                    <a:pt x="762000" y="101388"/>
                    <a:pt x="761048" y="100436"/>
                  </a:cubicBezTo>
                  <a:cubicBezTo>
                    <a:pt x="760095" y="99483"/>
                    <a:pt x="758190" y="98531"/>
                    <a:pt x="758190" y="98531"/>
                  </a:cubicBezTo>
                  <a:cubicBezTo>
                    <a:pt x="758190" y="97578"/>
                    <a:pt x="754380" y="97578"/>
                    <a:pt x="753428" y="97578"/>
                  </a:cubicBezTo>
                  <a:cubicBezTo>
                    <a:pt x="752475" y="97578"/>
                    <a:pt x="751523" y="97578"/>
                    <a:pt x="751523" y="97578"/>
                  </a:cubicBezTo>
                  <a:cubicBezTo>
                    <a:pt x="751523" y="97578"/>
                    <a:pt x="747713" y="97578"/>
                    <a:pt x="745808" y="96626"/>
                  </a:cubicBezTo>
                  <a:cubicBezTo>
                    <a:pt x="743903" y="95673"/>
                    <a:pt x="744855" y="95673"/>
                    <a:pt x="743903" y="92816"/>
                  </a:cubicBezTo>
                  <a:cubicBezTo>
                    <a:pt x="742950" y="89958"/>
                    <a:pt x="742950" y="91863"/>
                    <a:pt x="741045" y="89958"/>
                  </a:cubicBezTo>
                  <a:cubicBezTo>
                    <a:pt x="740093" y="89006"/>
                    <a:pt x="738188" y="89006"/>
                    <a:pt x="737235" y="89006"/>
                  </a:cubicBezTo>
                  <a:cubicBezTo>
                    <a:pt x="736283" y="88053"/>
                    <a:pt x="735330" y="89006"/>
                    <a:pt x="734378" y="89006"/>
                  </a:cubicBezTo>
                  <a:cubicBezTo>
                    <a:pt x="732473" y="89006"/>
                    <a:pt x="732473" y="89006"/>
                    <a:pt x="725805" y="89006"/>
                  </a:cubicBezTo>
                  <a:cubicBezTo>
                    <a:pt x="719138" y="89006"/>
                    <a:pt x="722948" y="89006"/>
                    <a:pt x="721995" y="89006"/>
                  </a:cubicBezTo>
                  <a:cubicBezTo>
                    <a:pt x="721995" y="89006"/>
                    <a:pt x="718185" y="89006"/>
                    <a:pt x="716280" y="89006"/>
                  </a:cubicBezTo>
                  <a:cubicBezTo>
                    <a:pt x="714375" y="89006"/>
                    <a:pt x="713423" y="88053"/>
                    <a:pt x="711518" y="88053"/>
                  </a:cubicBezTo>
                  <a:cubicBezTo>
                    <a:pt x="709613" y="88053"/>
                    <a:pt x="707708" y="88053"/>
                    <a:pt x="703898" y="88053"/>
                  </a:cubicBezTo>
                  <a:cubicBezTo>
                    <a:pt x="699135" y="88053"/>
                    <a:pt x="691515" y="88053"/>
                    <a:pt x="691515" y="88053"/>
                  </a:cubicBezTo>
                  <a:cubicBezTo>
                    <a:pt x="691515" y="88053"/>
                    <a:pt x="688658" y="91863"/>
                    <a:pt x="688658" y="93768"/>
                  </a:cubicBezTo>
                  <a:cubicBezTo>
                    <a:pt x="688658" y="95673"/>
                    <a:pt x="687705" y="99483"/>
                    <a:pt x="687705" y="100436"/>
                  </a:cubicBezTo>
                  <a:cubicBezTo>
                    <a:pt x="687705" y="101388"/>
                    <a:pt x="687705" y="107103"/>
                    <a:pt x="688658" y="107103"/>
                  </a:cubicBezTo>
                  <a:cubicBezTo>
                    <a:pt x="689610" y="108056"/>
                    <a:pt x="691515" y="111866"/>
                    <a:pt x="691515" y="112818"/>
                  </a:cubicBezTo>
                  <a:cubicBezTo>
                    <a:pt x="691515" y="113771"/>
                    <a:pt x="695325" y="115676"/>
                    <a:pt x="697230" y="116628"/>
                  </a:cubicBezTo>
                  <a:cubicBezTo>
                    <a:pt x="698183" y="117581"/>
                    <a:pt x="701040" y="119486"/>
                    <a:pt x="701040" y="119486"/>
                  </a:cubicBezTo>
                  <a:cubicBezTo>
                    <a:pt x="701993" y="119486"/>
                    <a:pt x="704850" y="124248"/>
                    <a:pt x="705803" y="125201"/>
                  </a:cubicBezTo>
                  <a:cubicBezTo>
                    <a:pt x="706755" y="126153"/>
                    <a:pt x="707708" y="127106"/>
                    <a:pt x="707708" y="128058"/>
                  </a:cubicBezTo>
                  <a:cubicBezTo>
                    <a:pt x="708660" y="128058"/>
                    <a:pt x="710565" y="129963"/>
                    <a:pt x="710565" y="129963"/>
                  </a:cubicBezTo>
                  <a:cubicBezTo>
                    <a:pt x="710565" y="129963"/>
                    <a:pt x="716280" y="131868"/>
                    <a:pt x="716280" y="131868"/>
                  </a:cubicBezTo>
                  <a:cubicBezTo>
                    <a:pt x="717233" y="131868"/>
                    <a:pt x="718185" y="132821"/>
                    <a:pt x="718185" y="133773"/>
                  </a:cubicBezTo>
                  <a:cubicBezTo>
                    <a:pt x="719138" y="133773"/>
                    <a:pt x="718185" y="135678"/>
                    <a:pt x="717233" y="135678"/>
                  </a:cubicBezTo>
                  <a:cubicBezTo>
                    <a:pt x="717233" y="136631"/>
                    <a:pt x="715328" y="135678"/>
                    <a:pt x="713423" y="136631"/>
                  </a:cubicBezTo>
                  <a:cubicBezTo>
                    <a:pt x="711518" y="137583"/>
                    <a:pt x="711518" y="136631"/>
                    <a:pt x="709613" y="135678"/>
                  </a:cubicBezTo>
                  <a:cubicBezTo>
                    <a:pt x="707708" y="135678"/>
                    <a:pt x="706755" y="135678"/>
                    <a:pt x="705803" y="134726"/>
                  </a:cubicBezTo>
                  <a:cubicBezTo>
                    <a:pt x="703898" y="134726"/>
                    <a:pt x="702945" y="133773"/>
                    <a:pt x="702945" y="133773"/>
                  </a:cubicBezTo>
                  <a:lnTo>
                    <a:pt x="696278" y="132821"/>
                  </a:lnTo>
                  <a:lnTo>
                    <a:pt x="691515" y="132821"/>
                  </a:lnTo>
                  <a:cubicBezTo>
                    <a:pt x="691515" y="132821"/>
                    <a:pt x="688658" y="133773"/>
                    <a:pt x="687705" y="134726"/>
                  </a:cubicBezTo>
                  <a:cubicBezTo>
                    <a:pt x="687705" y="135678"/>
                    <a:pt x="687705" y="136631"/>
                    <a:pt x="687705" y="137583"/>
                  </a:cubicBezTo>
                  <a:cubicBezTo>
                    <a:pt x="687705" y="138536"/>
                    <a:pt x="682943" y="141393"/>
                    <a:pt x="682943" y="141393"/>
                  </a:cubicBezTo>
                  <a:cubicBezTo>
                    <a:pt x="680085" y="140441"/>
                    <a:pt x="680085" y="138536"/>
                    <a:pt x="681038" y="136631"/>
                  </a:cubicBezTo>
                  <a:cubicBezTo>
                    <a:pt x="681038" y="134726"/>
                    <a:pt x="680085" y="135678"/>
                    <a:pt x="681038" y="134726"/>
                  </a:cubicBezTo>
                  <a:cubicBezTo>
                    <a:pt x="681038" y="134726"/>
                    <a:pt x="677228" y="130916"/>
                    <a:pt x="676275" y="129011"/>
                  </a:cubicBezTo>
                  <a:cubicBezTo>
                    <a:pt x="676275" y="127106"/>
                    <a:pt x="674370" y="128058"/>
                    <a:pt x="672465" y="124248"/>
                  </a:cubicBezTo>
                  <a:cubicBezTo>
                    <a:pt x="670560" y="120438"/>
                    <a:pt x="669608" y="122343"/>
                    <a:pt x="669608" y="122343"/>
                  </a:cubicBezTo>
                  <a:cubicBezTo>
                    <a:pt x="668655" y="122343"/>
                    <a:pt x="665798" y="120438"/>
                    <a:pt x="663893" y="117581"/>
                  </a:cubicBezTo>
                  <a:cubicBezTo>
                    <a:pt x="661988" y="114723"/>
                    <a:pt x="661988" y="117581"/>
                    <a:pt x="660083" y="117581"/>
                  </a:cubicBezTo>
                  <a:cubicBezTo>
                    <a:pt x="658178" y="117581"/>
                    <a:pt x="651510" y="115676"/>
                    <a:pt x="650558" y="114723"/>
                  </a:cubicBezTo>
                  <a:cubicBezTo>
                    <a:pt x="649605" y="113771"/>
                    <a:pt x="629603" y="107103"/>
                    <a:pt x="628650" y="107103"/>
                  </a:cubicBezTo>
                  <a:cubicBezTo>
                    <a:pt x="627698" y="106151"/>
                    <a:pt x="621030" y="104246"/>
                    <a:pt x="618173" y="104246"/>
                  </a:cubicBezTo>
                  <a:cubicBezTo>
                    <a:pt x="615315" y="104246"/>
                    <a:pt x="614363" y="106151"/>
                    <a:pt x="612458" y="108056"/>
                  </a:cubicBezTo>
                  <a:cubicBezTo>
                    <a:pt x="611505" y="109961"/>
                    <a:pt x="611505" y="111866"/>
                    <a:pt x="610553" y="111866"/>
                  </a:cubicBezTo>
                  <a:cubicBezTo>
                    <a:pt x="609600" y="111866"/>
                    <a:pt x="612458" y="116628"/>
                    <a:pt x="613410" y="116628"/>
                  </a:cubicBezTo>
                  <a:cubicBezTo>
                    <a:pt x="614363" y="116628"/>
                    <a:pt x="618173" y="122343"/>
                    <a:pt x="619125" y="123296"/>
                  </a:cubicBezTo>
                  <a:cubicBezTo>
                    <a:pt x="620078" y="123296"/>
                    <a:pt x="621030" y="128058"/>
                    <a:pt x="621030" y="130916"/>
                  </a:cubicBezTo>
                  <a:cubicBezTo>
                    <a:pt x="621030" y="133773"/>
                    <a:pt x="622935" y="135678"/>
                    <a:pt x="621030" y="138536"/>
                  </a:cubicBezTo>
                  <a:cubicBezTo>
                    <a:pt x="620078" y="141393"/>
                    <a:pt x="618173" y="141393"/>
                    <a:pt x="615315" y="142346"/>
                  </a:cubicBezTo>
                  <a:cubicBezTo>
                    <a:pt x="612458" y="143298"/>
                    <a:pt x="612458" y="144251"/>
                    <a:pt x="611505" y="144251"/>
                  </a:cubicBezTo>
                  <a:cubicBezTo>
                    <a:pt x="610553" y="144251"/>
                    <a:pt x="607695" y="147108"/>
                    <a:pt x="606743" y="148061"/>
                  </a:cubicBezTo>
                  <a:cubicBezTo>
                    <a:pt x="605790" y="149013"/>
                    <a:pt x="604838" y="153776"/>
                    <a:pt x="604838" y="154728"/>
                  </a:cubicBezTo>
                  <a:cubicBezTo>
                    <a:pt x="604838" y="155681"/>
                    <a:pt x="601980" y="158538"/>
                    <a:pt x="601028" y="159491"/>
                  </a:cubicBezTo>
                  <a:cubicBezTo>
                    <a:pt x="601028" y="160443"/>
                    <a:pt x="598170" y="160443"/>
                    <a:pt x="598170" y="160443"/>
                  </a:cubicBezTo>
                  <a:cubicBezTo>
                    <a:pt x="598170" y="160443"/>
                    <a:pt x="595313" y="158538"/>
                    <a:pt x="596265" y="157586"/>
                  </a:cubicBezTo>
                  <a:cubicBezTo>
                    <a:pt x="596265" y="156633"/>
                    <a:pt x="594360" y="150918"/>
                    <a:pt x="596265" y="148061"/>
                  </a:cubicBezTo>
                  <a:cubicBezTo>
                    <a:pt x="598170" y="145203"/>
                    <a:pt x="601028" y="143298"/>
                    <a:pt x="601028" y="143298"/>
                  </a:cubicBezTo>
                  <a:cubicBezTo>
                    <a:pt x="601980" y="142346"/>
                    <a:pt x="601028" y="129011"/>
                    <a:pt x="601980" y="128058"/>
                  </a:cubicBezTo>
                  <a:cubicBezTo>
                    <a:pt x="602933" y="127106"/>
                    <a:pt x="601028" y="123296"/>
                    <a:pt x="601980" y="119486"/>
                  </a:cubicBezTo>
                  <a:cubicBezTo>
                    <a:pt x="602933" y="115676"/>
                    <a:pt x="599123" y="111866"/>
                    <a:pt x="598170" y="110913"/>
                  </a:cubicBezTo>
                  <a:cubicBezTo>
                    <a:pt x="598170" y="110913"/>
                    <a:pt x="586740" y="108056"/>
                    <a:pt x="586740" y="106151"/>
                  </a:cubicBezTo>
                  <a:cubicBezTo>
                    <a:pt x="586740" y="104246"/>
                    <a:pt x="585788" y="105198"/>
                    <a:pt x="585788" y="102341"/>
                  </a:cubicBezTo>
                  <a:cubicBezTo>
                    <a:pt x="585788" y="99483"/>
                    <a:pt x="573405" y="97578"/>
                    <a:pt x="572453" y="95673"/>
                  </a:cubicBezTo>
                  <a:cubicBezTo>
                    <a:pt x="571500" y="94721"/>
                    <a:pt x="565785" y="93768"/>
                    <a:pt x="565785" y="92816"/>
                  </a:cubicBezTo>
                  <a:cubicBezTo>
                    <a:pt x="565785" y="91863"/>
                    <a:pt x="562928" y="96626"/>
                    <a:pt x="562928" y="96626"/>
                  </a:cubicBezTo>
                  <a:cubicBezTo>
                    <a:pt x="562928" y="96626"/>
                    <a:pt x="557213" y="99483"/>
                    <a:pt x="556260" y="98531"/>
                  </a:cubicBezTo>
                  <a:cubicBezTo>
                    <a:pt x="554355" y="97578"/>
                    <a:pt x="550545" y="100436"/>
                    <a:pt x="549593" y="100436"/>
                  </a:cubicBezTo>
                  <a:cubicBezTo>
                    <a:pt x="548640" y="100436"/>
                    <a:pt x="544830" y="103293"/>
                    <a:pt x="543878" y="103293"/>
                  </a:cubicBezTo>
                  <a:cubicBezTo>
                    <a:pt x="542925" y="103293"/>
                    <a:pt x="539115" y="107103"/>
                    <a:pt x="538163" y="107103"/>
                  </a:cubicBezTo>
                  <a:cubicBezTo>
                    <a:pt x="537210" y="107103"/>
                    <a:pt x="532448" y="108056"/>
                    <a:pt x="528638" y="108056"/>
                  </a:cubicBezTo>
                  <a:cubicBezTo>
                    <a:pt x="525780" y="107103"/>
                    <a:pt x="526733" y="109008"/>
                    <a:pt x="524828" y="109008"/>
                  </a:cubicBezTo>
                  <a:cubicBezTo>
                    <a:pt x="523875" y="109008"/>
                    <a:pt x="521970" y="115676"/>
                    <a:pt x="521970" y="116628"/>
                  </a:cubicBezTo>
                  <a:cubicBezTo>
                    <a:pt x="521970" y="116628"/>
                    <a:pt x="517208" y="117581"/>
                    <a:pt x="517208" y="117581"/>
                  </a:cubicBezTo>
                  <a:cubicBezTo>
                    <a:pt x="517208" y="117581"/>
                    <a:pt x="515303" y="116628"/>
                    <a:pt x="514350" y="112818"/>
                  </a:cubicBezTo>
                  <a:cubicBezTo>
                    <a:pt x="513398" y="109008"/>
                    <a:pt x="512445" y="113771"/>
                    <a:pt x="511493" y="112818"/>
                  </a:cubicBezTo>
                  <a:cubicBezTo>
                    <a:pt x="510540" y="112818"/>
                    <a:pt x="506730" y="114723"/>
                    <a:pt x="506730" y="114723"/>
                  </a:cubicBezTo>
                  <a:lnTo>
                    <a:pt x="502920" y="116628"/>
                  </a:lnTo>
                  <a:cubicBezTo>
                    <a:pt x="502920" y="116628"/>
                    <a:pt x="497205" y="118533"/>
                    <a:pt x="497205" y="117581"/>
                  </a:cubicBezTo>
                  <a:cubicBezTo>
                    <a:pt x="497205" y="117581"/>
                    <a:pt x="495300" y="113771"/>
                    <a:pt x="495300" y="113771"/>
                  </a:cubicBezTo>
                  <a:cubicBezTo>
                    <a:pt x="495300" y="113771"/>
                    <a:pt x="482918" y="115676"/>
                    <a:pt x="481965" y="115676"/>
                  </a:cubicBezTo>
                  <a:cubicBezTo>
                    <a:pt x="481965" y="115676"/>
                    <a:pt x="480060" y="117581"/>
                    <a:pt x="480060" y="116628"/>
                  </a:cubicBezTo>
                  <a:cubicBezTo>
                    <a:pt x="480060" y="115676"/>
                    <a:pt x="475298" y="117581"/>
                    <a:pt x="474345" y="117581"/>
                  </a:cubicBezTo>
                  <a:cubicBezTo>
                    <a:pt x="473393" y="117581"/>
                    <a:pt x="462915" y="119486"/>
                    <a:pt x="461963" y="119486"/>
                  </a:cubicBezTo>
                  <a:cubicBezTo>
                    <a:pt x="461010" y="118533"/>
                    <a:pt x="458153" y="120438"/>
                    <a:pt x="455295" y="118533"/>
                  </a:cubicBezTo>
                  <a:cubicBezTo>
                    <a:pt x="453390" y="117581"/>
                    <a:pt x="449580" y="120438"/>
                    <a:pt x="444818" y="119486"/>
                  </a:cubicBezTo>
                  <a:cubicBezTo>
                    <a:pt x="440055" y="119486"/>
                    <a:pt x="439103" y="122343"/>
                    <a:pt x="437198" y="121391"/>
                  </a:cubicBezTo>
                  <a:cubicBezTo>
                    <a:pt x="435293" y="120438"/>
                    <a:pt x="432435" y="123296"/>
                    <a:pt x="429578" y="124248"/>
                  </a:cubicBezTo>
                  <a:cubicBezTo>
                    <a:pt x="426720" y="125201"/>
                    <a:pt x="425768" y="127106"/>
                    <a:pt x="423863" y="128058"/>
                  </a:cubicBezTo>
                  <a:cubicBezTo>
                    <a:pt x="421958" y="129011"/>
                    <a:pt x="424815" y="129963"/>
                    <a:pt x="427673" y="131868"/>
                  </a:cubicBezTo>
                  <a:cubicBezTo>
                    <a:pt x="430530" y="132821"/>
                    <a:pt x="430530" y="134726"/>
                    <a:pt x="432435" y="134726"/>
                  </a:cubicBezTo>
                  <a:cubicBezTo>
                    <a:pt x="434340" y="134726"/>
                    <a:pt x="437198" y="137583"/>
                    <a:pt x="438150" y="137583"/>
                  </a:cubicBezTo>
                  <a:cubicBezTo>
                    <a:pt x="439103" y="137583"/>
                    <a:pt x="441008" y="140441"/>
                    <a:pt x="442913" y="141393"/>
                  </a:cubicBezTo>
                  <a:cubicBezTo>
                    <a:pt x="444818" y="142346"/>
                    <a:pt x="445770" y="144251"/>
                    <a:pt x="446723" y="145203"/>
                  </a:cubicBezTo>
                  <a:cubicBezTo>
                    <a:pt x="447675" y="145203"/>
                    <a:pt x="449580" y="148061"/>
                    <a:pt x="458153" y="152823"/>
                  </a:cubicBezTo>
                  <a:cubicBezTo>
                    <a:pt x="466725" y="157586"/>
                    <a:pt x="465773" y="152823"/>
                    <a:pt x="467678" y="152823"/>
                  </a:cubicBezTo>
                  <a:cubicBezTo>
                    <a:pt x="469583" y="152823"/>
                    <a:pt x="472440" y="156633"/>
                    <a:pt x="474345" y="155681"/>
                  </a:cubicBezTo>
                  <a:cubicBezTo>
                    <a:pt x="476250" y="155681"/>
                    <a:pt x="479108" y="157586"/>
                    <a:pt x="481965" y="157586"/>
                  </a:cubicBezTo>
                  <a:cubicBezTo>
                    <a:pt x="485775" y="157586"/>
                    <a:pt x="483870" y="159491"/>
                    <a:pt x="485775" y="160443"/>
                  </a:cubicBezTo>
                  <a:cubicBezTo>
                    <a:pt x="488633" y="161396"/>
                    <a:pt x="489585" y="164253"/>
                    <a:pt x="491490" y="165206"/>
                  </a:cubicBezTo>
                  <a:cubicBezTo>
                    <a:pt x="493395" y="166158"/>
                    <a:pt x="499110" y="169016"/>
                    <a:pt x="500063" y="169016"/>
                  </a:cubicBezTo>
                  <a:cubicBezTo>
                    <a:pt x="501015" y="169016"/>
                    <a:pt x="507683" y="171873"/>
                    <a:pt x="507683" y="173778"/>
                  </a:cubicBezTo>
                  <a:cubicBezTo>
                    <a:pt x="508635" y="175683"/>
                    <a:pt x="504825" y="176636"/>
                    <a:pt x="504825" y="176636"/>
                  </a:cubicBezTo>
                  <a:cubicBezTo>
                    <a:pt x="504825" y="176636"/>
                    <a:pt x="498158" y="173778"/>
                    <a:pt x="494348" y="172826"/>
                  </a:cubicBezTo>
                  <a:cubicBezTo>
                    <a:pt x="490538" y="171873"/>
                    <a:pt x="490538" y="172826"/>
                    <a:pt x="489585" y="170921"/>
                  </a:cubicBezTo>
                  <a:cubicBezTo>
                    <a:pt x="487680" y="169016"/>
                    <a:pt x="487680" y="167111"/>
                    <a:pt x="486728" y="166158"/>
                  </a:cubicBezTo>
                  <a:cubicBezTo>
                    <a:pt x="485775" y="164253"/>
                    <a:pt x="470535" y="160443"/>
                    <a:pt x="469583" y="159491"/>
                  </a:cubicBezTo>
                  <a:cubicBezTo>
                    <a:pt x="468630" y="158538"/>
                    <a:pt x="463868" y="158538"/>
                    <a:pt x="462915" y="158538"/>
                  </a:cubicBezTo>
                  <a:cubicBezTo>
                    <a:pt x="461963" y="158538"/>
                    <a:pt x="455295" y="158538"/>
                    <a:pt x="454343" y="156633"/>
                  </a:cubicBezTo>
                  <a:cubicBezTo>
                    <a:pt x="453390" y="155681"/>
                    <a:pt x="440055" y="149013"/>
                    <a:pt x="440055" y="149013"/>
                  </a:cubicBezTo>
                  <a:cubicBezTo>
                    <a:pt x="440055" y="149013"/>
                    <a:pt x="439103" y="146156"/>
                    <a:pt x="437198" y="140441"/>
                  </a:cubicBezTo>
                  <a:cubicBezTo>
                    <a:pt x="435293" y="133773"/>
                    <a:pt x="436245" y="140441"/>
                    <a:pt x="433388" y="137583"/>
                  </a:cubicBezTo>
                  <a:cubicBezTo>
                    <a:pt x="431483" y="135678"/>
                    <a:pt x="430530" y="137583"/>
                    <a:pt x="428625" y="135678"/>
                  </a:cubicBezTo>
                  <a:cubicBezTo>
                    <a:pt x="425768" y="133773"/>
                    <a:pt x="424815" y="134726"/>
                    <a:pt x="420053" y="131868"/>
                  </a:cubicBezTo>
                  <a:cubicBezTo>
                    <a:pt x="414338" y="129011"/>
                    <a:pt x="415290" y="132821"/>
                    <a:pt x="410528" y="132821"/>
                  </a:cubicBezTo>
                  <a:cubicBezTo>
                    <a:pt x="405765" y="131868"/>
                    <a:pt x="402908" y="133773"/>
                    <a:pt x="401955" y="132821"/>
                  </a:cubicBezTo>
                  <a:cubicBezTo>
                    <a:pt x="401003" y="131868"/>
                    <a:pt x="401955" y="132821"/>
                    <a:pt x="400050" y="131868"/>
                  </a:cubicBezTo>
                  <a:cubicBezTo>
                    <a:pt x="398145" y="130916"/>
                    <a:pt x="392430" y="131868"/>
                    <a:pt x="392430" y="131868"/>
                  </a:cubicBezTo>
                  <a:cubicBezTo>
                    <a:pt x="392430" y="131868"/>
                    <a:pt x="386715" y="135678"/>
                    <a:pt x="383858" y="135678"/>
                  </a:cubicBezTo>
                  <a:cubicBezTo>
                    <a:pt x="381953" y="135678"/>
                    <a:pt x="370523" y="138536"/>
                    <a:pt x="366713" y="139488"/>
                  </a:cubicBezTo>
                  <a:cubicBezTo>
                    <a:pt x="362903" y="140441"/>
                    <a:pt x="359093" y="147108"/>
                    <a:pt x="359093" y="147108"/>
                  </a:cubicBezTo>
                  <a:cubicBezTo>
                    <a:pt x="358140" y="147108"/>
                    <a:pt x="360998" y="154728"/>
                    <a:pt x="360998" y="156633"/>
                  </a:cubicBezTo>
                  <a:cubicBezTo>
                    <a:pt x="360998" y="157586"/>
                    <a:pt x="363855" y="152823"/>
                    <a:pt x="364808" y="158538"/>
                  </a:cubicBezTo>
                  <a:cubicBezTo>
                    <a:pt x="365760" y="164253"/>
                    <a:pt x="368618" y="162348"/>
                    <a:pt x="370523" y="163301"/>
                  </a:cubicBezTo>
                  <a:cubicBezTo>
                    <a:pt x="373380" y="164253"/>
                    <a:pt x="372428" y="166158"/>
                    <a:pt x="373380" y="166158"/>
                  </a:cubicBezTo>
                  <a:cubicBezTo>
                    <a:pt x="374333" y="167111"/>
                    <a:pt x="373380" y="168063"/>
                    <a:pt x="373380" y="169968"/>
                  </a:cubicBezTo>
                  <a:cubicBezTo>
                    <a:pt x="373380" y="171873"/>
                    <a:pt x="369570" y="172826"/>
                    <a:pt x="367665" y="173778"/>
                  </a:cubicBezTo>
                  <a:cubicBezTo>
                    <a:pt x="364808" y="174731"/>
                    <a:pt x="363855" y="176636"/>
                    <a:pt x="361950" y="178541"/>
                  </a:cubicBezTo>
                  <a:cubicBezTo>
                    <a:pt x="360045" y="180446"/>
                    <a:pt x="360998" y="184256"/>
                    <a:pt x="361950" y="184256"/>
                  </a:cubicBezTo>
                  <a:cubicBezTo>
                    <a:pt x="362903" y="184256"/>
                    <a:pt x="365760" y="189971"/>
                    <a:pt x="366713" y="189971"/>
                  </a:cubicBezTo>
                  <a:cubicBezTo>
                    <a:pt x="367665" y="189971"/>
                    <a:pt x="367665" y="194733"/>
                    <a:pt x="367665" y="194733"/>
                  </a:cubicBezTo>
                  <a:cubicBezTo>
                    <a:pt x="367665" y="194733"/>
                    <a:pt x="363855" y="196638"/>
                    <a:pt x="363855" y="196638"/>
                  </a:cubicBezTo>
                  <a:cubicBezTo>
                    <a:pt x="363855" y="196638"/>
                    <a:pt x="362903" y="197591"/>
                    <a:pt x="361950" y="196638"/>
                  </a:cubicBezTo>
                  <a:cubicBezTo>
                    <a:pt x="360998" y="196638"/>
                    <a:pt x="356235" y="198543"/>
                    <a:pt x="352425" y="196638"/>
                  </a:cubicBezTo>
                  <a:cubicBezTo>
                    <a:pt x="348615" y="194733"/>
                    <a:pt x="350520" y="196638"/>
                    <a:pt x="346710" y="194733"/>
                  </a:cubicBezTo>
                  <a:cubicBezTo>
                    <a:pt x="342900" y="192828"/>
                    <a:pt x="343853" y="192828"/>
                    <a:pt x="342900" y="190923"/>
                  </a:cubicBezTo>
                  <a:cubicBezTo>
                    <a:pt x="341948" y="189018"/>
                    <a:pt x="340043" y="189971"/>
                    <a:pt x="339090" y="189018"/>
                  </a:cubicBezTo>
                  <a:cubicBezTo>
                    <a:pt x="338138" y="188066"/>
                    <a:pt x="331470" y="186161"/>
                    <a:pt x="329565" y="186161"/>
                  </a:cubicBezTo>
                  <a:cubicBezTo>
                    <a:pt x="328613" y="186161"/>
                    <a:pt x="320040" y="186161"/>
                    <a:pt x="318135" y="186161"/>
                  </a:cubicBezTo>
                  <a:cubicBezTo>
                    <a:pt x="317183" y="186161"/>
                    <a:pt x="312420" y="188066"/>
                    <a:pt x="308610" y="186161"/>
                  </a:cubicBezTo>
                  <a:cubicBezTo>
                    <a:pt x="305753" y="184256"/>
                    <a:pt x="302895" y="189971"/>
                    <a:pt x="300990" y="188066"/>
                  </a:cubicBezTo>
                  <a:cubicBezTo>
                    <a:pt x="299085" y="186161"/>
                    <a:pt x="298133" y="191876"/>
                    <a:pt x="297180" y="192828"/>
                  </a:cubicBezTo>
                  <a:cubicBezTo>
                    <a:pt x="296228" y="193781"/>
                    <a:pt x="298133" y="198543"/>
                    <a:pt x="299085" y="198543"/>
                  </a:cubicBezTo>
                  <a:cubicBezTo>
                    <a:pt x="300038" y="198543"/>
                    <a:pt x="302895" y="206163"/>
                    <a:pt x="302895" y="207116"/>
                  </a:cubicBezTo>
                  <a:cubicBezTo>
                    <a:pt x="302895" y="207116"/>
                    <a:pt x="302895" y="209973"/>
                    <a:pt x="301943" y="209973"/>
                  </a:cubicBezTo>
                  <a:cubicBezTo>
                    <a:pt x="300990" y="209021"/>
                    <a:pt x="300990" y="208068"/>
                    <a:pt x="300038" y="207116"/>
                  </a:cubicBezTo>
                  <a:cubicBezTo>
                    <a:pt x="299085" y="206163"/>
                    <a:pt x="299085" y="206163"/>
                    <a:pt x="297180" y="202353"/>
                  </a:cubicBezTo>
                  <a:cubicBezTo>
                    <a:pt x="296228" y="198543"/>
                    <a:pt x="297180" y="202353"/>
                    <a:pt x="296228" y="201401"/>
                  </a:cubicBezTo>
                  <a:cubicBezTo>
                    <a:pt x="295275" y="200448"/>
                    <a:pt x="293370" y="200448"/>
                    <a:pt x="293370" y="200448"/>
                  </a:cubicBezTo>
                  <a:cubicBezTo>
                    <a:pt x="293370" y="200448"/>
                    <a:pt x="282893" y="193781"/>
                    <a:pt x="281940" y="193781"/>
                  </a:cubicBezTo>
                  <a:cubicBezTo>
                    <a:pt x="280988" y="193781"/>
                    <a:pt x="279083" y="194733"/>
                    <a:pt x="278130" y="193781"/>
                  </a:cubicBezTo>
                  <a:cubicBezTo>
                    <a:pt x="277178" y="193781"/>
                    <a:pt x="269558" y="193781"/>
                    <a:pt x="268605" y="193781"/>
                  </a:cubicBezTo>
                  <a:cubicBezTo>
                    <a:pt x="267653" y="193781"/>
                    <a:pt x="265748" y="195686"/>
                    <a:pt x="265748" y="195686"/>
                  </a:cubicBezTo>
                  <a:cubicBezTo>
                    <a:pt x="265748" y="195686"/>
                    <a:pt x="260985" y="197591"/>
                    <a:pt x="260033" y="197591"/>
                  </a:cubicBezTo>
                  <a:cubicBezTo>
                    <a:pt x="260033" y="197591"/>
                    <a:pt x="247650" y="205211"/>
                    <a:pt x="247650" y="205211"/>
                  </a:cubicBezTo>
                  <a:cubicBezTo>
                    <a:pt x="247650" y="205211"/>
                    <a:pt x="246698" y="207116"/>
                    <a:pt x="246698" y="208068"/>
                  </a:cubicBezTo>
                  <a:cubicBezTo>
                    <a:pt x="246698" y="209021"/>
                    <a:pt x="246698" y="209021"/>
                    <a:pt x="246698" y="209973"/>
                  </a:cubicBezTo>
                  <a:cubicBezTo>
                    <a:pt x="245745" y="209973"/>
                    <a:pt x="242888" y="211878"/>
                    <a:pt x="240030" y="211878"/>
                  </a:cubicBezTo>
                  <a:cubicBezTo>
                    <a:pt x="236220" y="211878"/>
                    <a:pt x="238125" y="212831"/>
                    <a:pt x="235268" y="212831"/>
                  </a:cubicBezTo>
                  <a:cubicBezTo>
                    <a:pt x="232410" y="212831"/>
                    <a:pt x="233363" y="213783"/>
                    <a:pt x="232410" y="213783"/>
                  </a:cubicBezTo>
                  <a:cubicBezTo>
                    <a:pt x="231458" y="213783"/>
                    <a:pt x="232410" y="215688"/>
                    <a:pt x="232410" y="215688"/>
                  </a:cubicBezTo>
                  <a:cubicBezTo>
                    <a:pt x="232410" y="215688"/>
                    <a:pt x="230505" y="221403"/>
                    <a:pt x="230505" y="221403"/>
                  </a:cubicBezTo>
                  <a:cubicBezTo>
                    <a:pt x="230505" y="221403"/>
                    <a:pt x="226695" y="223308"/>
                    <a:pt x="225743" y="223308"/>
                  </a:cubicBezTo>
                  <a:cubicBezTo>
                    <a:pt x="225743" y="223308"/>
                    <a:pt x="221933" y="225213"/>
                    <a:pt x="220980" y="225213"/>
                  </a:cubicBezTo>
                  <a:cubicBezTo>
                    <a:pt x="220028" y="225213"/>
                    <a:pt x="217170" y="226166"/>
                    <a:pt x="217170" y="225213"/>
                  </a:cubicBezTo>
                  <a:cubicBezTo>
                    <a:pt x="217170" y="225213"/>
                    <a:pt x="215265" y="225213"/>
                    <a:pt x="214313" y="225213"/>
                  </a:cubicBezTo>
                  <a:cubicBezTo>
                    <a:pt x="214313" y="225213"/>
                    <a:pt x="211455" y="226166"/>
                    <a:pt x="208598" y="227118"/>
                  </a:cubicBezTo>
                  <a:cubicBezTo>
                    <a:pt x="205740" y="228071"/>
                    <a:pt x="205740" y="229023"/>
                    <a:pt x="204788" y="229023"/>
                  </a:cubicBezTo>
                  <a:cubicBezTo>
                    <a:pt x="203835" y="229023"/>
                    <a:pt x="194310" y="232833"/>
                    <a:pt x="194310" y="232833"/>
                  </a:cubicBezTo>
                  <a:cubicBezTo>
                    <a:pt x="194310" y="232833"/>
                    <a:pt x="190500" y="236643"/>
                    <a:pt x="188595" y="236643"/>
                  </a:cubicBezTo>
                  <a:cubicBezTo>
                    <a:pt x="186690" y="236643"/>
                    <a:pt x="184785" y="239501"/>
                    <a:pt x="184785" y="240453"/>
                  </a:cubicBezTo>
                  <a:cubicBezTo>
                    <a:pt x="183833" y="241406"/>
                    <a:pt x="176213" y="247121"/>
                    <a:pt x="175260" y="246168"/>
                  </a:cubicBezTo>
                  <a:cubicBezTo>
                    <a:pt x="174308" y="246168"/>
                    <a:pt x="172403" y="248073"/>
                    <a:pt x="170498" y="249978"/>
                  </a:cubicBezTo>
                  <a:cubicBezTo>
                    <a:pt x="167640" y="250931"/>
                    <a:pt x="168593" y="253788"/>
                    <a:pt x="168593" y="253788"/>
                  </a:cubicBezTo>
                  <a:cubicBezTo>
                    <a:pt x="167640" y="253788"/>
                    <a:pt x="167640" y="258551"/>
                    <a:pt x="167640" y="260456"/>
                  </a:cubicBezTo>
                  <a:cubicBezTo>
                    <a:pt x="167640" y="262361"/>
                    <a:pt x="170498" y="264266"/>
                    <a:pt x="171450" y="263313"/>
                  </a:cubicBezTo>
                  <a:cubicBezTo>
                    <a:pt x="172403" y="263313"/>
                    <a:pt x="174308" y="265218"/>
                    <a:pt x="176213" y="265218"/>
                  </a:cubicBezTo>
                  <a:cubicBezTo>
                    <a:pt x="178118" y="265218"/>
                    <a:pt x="180975" y="266171"/>
                    <a:pt x="181928" y="266171"/>
                  </a:cubicBezTo>
                  <a:cubicBezTo>
                    <a:pt x="182880" y="266171"/>
                    <a:pt x="186690" y="266171"/>
                    <a:pt x="187643" y="265218"/>
                  </a:cubicBezTo>
                  <a:cubicBezTo>
                    <a:pt x="188595" y="264266"/>
                    <a:pt x="189548" y="265218"/>
                    <a:pt x="191453" y="265218"/>
                  </a:cubicBezTo>
                  <a:cubicBezTo>
                    <a:pt x="192405" y="265218"/>
                    <a:pt x="197168" y="265218"/>
                    <a:pt x="199073" y="265218"/>
                  </a:cubicBezTo>
                  <a:cubicBezTo>
                    <a:pt x="201930" y="265218"/>
                    <a:pt x="205740" y="268076"/>
                    <a:pt x="205740" y="267123"/>
                  </a:cubicBezTo>
                  <a:cubicBezTo>
                    <a:pt x="206693" y="267123"/>
                    <a:pt x="210503" y="270933"/>
                    <a:pt x="211455" y="270933"/>
                  </a:cubicBezTo>
                  <a:cubicBezTo>
                    <a:pt x="211455" y="270933"/>
                    <a:pt x="214313" y="272838"/>
                    <a:pt x="216218" y="271886"/>
                  </a:cubicBezTo>
                  <a:cubicBezTo>
                    <a:pt x="218123" y="270933"/>
                    <a:pt x="220028" y="270933"/>
                    <a:pt x="221933" y="269981"/>
                  </a:cubicBezTo>
                  <a:cubicBezTo>
                    <a:pt x="222885" y="269028"/>
                    <a:pt x="224790" y="269028"/>
                    <a:pt x="225743" y="268076"/>
                  </a:cubicBezTo>
                  <a:cubicBezTo>
                    <a:pt x="226695" y="267123"/>
                    <a:pt x="228600" y="267123"/>
                    <a:pt x="229553" y="267123"/>
                  </a:cubicBezTo>
                  <a:cubicBezTo>
                    <a:pt x="231458" y="266171"/>
                    <a:pt x="233363" y="267123"/>
                    <a:pt x="235268" y="266171"/>
                  </a:cubicBezTo>
                  <a:cubicBezTo>
                    <a:pt x="237173" y="265218"/>
                    <a:pt x="237173" y="267123"/>
                    <a:pt x="239078" y="267123"/>
                  </a:cubicBezTo>
                  <a:cubicBezTo>
                    <a:pt x="240983" y="267123"/>
                    <a:pt x="243840" y="268076"/>
                    <a:pt x="246698" y="268076"/>
                  </a:cubicBezTo>
                  <a:cubicBezTo>
                    <a:pt x="248603" y="267123"/>
                    <a:pt x="248603" y="269028"/>
                    <a:pt x="251460" y="268076"/>
                  </a:cubicBezTo>
                  <a:cubicBezTo>
                    <a:pt x="253365" y="267123"/>
                    <a:pt x="253365" y="268076"/>
                    <a:pt x="256223" y="266171"/>
                  </a:cubicBezTo>
                  <a:cubicBezTo>
                    <a:pt x="260033" y="264266"/>
                    <a:pt x="260033" y="263313"/>
                    <a:pt x="260985" y="263313"/>
                  </a:cubicBezTo>
                  <a:cubicBezTo>
                    <a:pt x="261938" y="263313"/>
                    <a:pt x="263843" y="262361"/>
                    <a:pt x="264795" y="261408"/>
                  </a:cubicBezTo>
                  <a:cubicBezTo>
                    <a:pt x="265748" y="260456"/>
                    <a:pt x="267653" y="260456"/>
                    <a:pt x="267653" y="260456"/>
                  </a:cubicBezTo>
                  <a:cubicBezTo>
                    <a:pt x="267653" y="260456"/>
                    <a:pt x="268605" y="260456"/>
                    <a:pt x="269558" y="260456"/>
                  </a:cubicBezTo>
                  <a:cubicBezTo>
                    <a:pt x="270510" y="260456"/>
                    <a:pt x="272415" y="261408"/>
                    <a:pt x="272415" y="261408"/>
                  </a:cubicBezTo>
                  <a:cubicBezTo>
                    <a:pt x="272415" y="261408"/>
                    <a:pt x="270510" y="263313"/>
                    <a:pt x="269558" y="264266"/>
                  </a:cubicBezTo>
                  <a:cubicBezTo>
                    <a:pt x="268605" y="265218"/>
                    <a:pt x="264795" y="266171"/>
                    <a:pt x="264795" y="266171"/>
                  </a:cubicBezTo>
                  <a:cubicBezTo>
                    <a:pt x="264795" y="266171"/>
                    <a:pt x="258128" y="269028"/>
                    <a:pt x="255270" y="269028"/>
                  </a:cubicBezTo>
                  <a:cubicBezTo>
                    <a:pt x="253365" y="269028"/>
                    <a:pt x="252413" y="269981"/>
                    <a:pt x="251460" y="269981"/>
                  </a:cubicBezTo>
                  <a:cubicBezTo>
                    <a:pt x="250508" y="269981"/>
                    <a:pt x="246698" y="270933"/>
                    <a:pt x="245745" y="271886"/>
                  </a:cubicBezTo>
                  <a:cubicBezTo>
                    <a:pt x="244793" y="271886"/>
                    <a:pt x="241935" y="275696"/>
                    <a:pt x="241935" y="276648"/>
                  </a:cubicBezTo>
                  <a:cubicBezTo>
                    <a:pt x="241935" y="277601"/>
                    <a:pt x="240030" y="281411"/>
                    <a:pt x="240030" y="282363"/>
                  </a:cubicBezTo>
                  <a:cubicBezTo>
                    <a:pt x="240030" y="283316"/>
                    <a:pt x="241935" y="288078"/>
                    <a:pt x="241935" y="288078"/>
                  </a:cubicBezTo>
                  <a:cubicBezTo>
                    <a:pt x="241935" y="288078"/>
                    <a:pt x="241935" y="293793"/>
                    <a:pt x="241935" y="293793"/>
                  </a:cubicBezTo>
                  <a:cubicBezTo>
                    <a:pt x="241935" y="293793"/>
                    <a:pt x="242888" y="298556"/>
                    <a:pt x="242888" y="298556"/>
                  </a:cubicBezTo>
                  <a:cubicBezTo>
                    <a:pt x="243840" y="298556"/>
                    <a:pt x="243840" y="302366"/>
                    <a:pt x="244793" y="303318"/>
                  </a:cubicBezTo>
                  <a:cubicBezTo>
                    <a:pt x="244793" y="303318"/>
                    <a:pt x="243840" y="306176"/>
                    <a:pt x="242888" y="306176"/>
                  </a:cubicBezTo>
                  <a:cubicBezTo>
                    <a:pt x="242888" y="306176"/>
                    <a:pt x="242888" y="308081"/>
                    <a:pt x="242888" y="308081"/>
                  </a:cubicBezTo>
                  <a:cubicBezTo>
                    <a:pt x="242888" y="308081"/>
                    <a:pt x="239078" y="308081"/>
                    <a:pt x="238125" y="309033"/>
                  </a:cubicBezTo>
                  <a:cubicBezTo>
                    <a:pt x="237173" y="309033"/>
                    <a:pt x="236220" y="309986"/>
                    <a:pt x="236220" y="309986"/>
                  </a:cubicBezTo>
                  <a:cubicBezTo>
                    <a:pt x="236220" y="309986"/>
                    <a:pt x="233363" y="312843"/>
                    <a:pt x="233363" y="312843"/>
                  </a:cubicBezTo>
                  <a:cubicBezTo>
                    <a:pt x="233363" y="312843"/>
                    <a:pt x="230505" y="316653"/>
                    <a:pt x="230505" y="316653"/>
                  </a:cubicBezTo>
                  <a:cubicBezTo>
                    <a:pt x="230505" y="316653"/>
                    <a:pt x="226695" y="319511"/>
                    <a:pt x="226695" y="320463"/>
                  </a:cubicBezTo>
                  <a:cubicBezTo>
                    <a:pt x="226695" y="320463"/>
                    <a:pt x="222885" y="324273"/>
                    <a:pt x="222885" y="324273"/>
                  </a:cubicBezTo>
                  <a:cubicBezTo>
                    <a:pt x="222885" y="324273"/>
                    <a:pt x="215265" y="328083"/>
                    <a:pt x="214313" y="327131"/>
                  </a:cubicBezTo>
                  <a:cubicBezTo>
                    <a:pt x="214313" y="326178"/>
                    <a:pt x="212408" y="328083"/>
                    <a:pt x="209550" y="328083"/>
                  </a:cubicBezTo>
                  <a:cubicBezTo>
                    <a:pt x="206693" y="328083"/>
                    <a:pt x="207645" y="329036"/>
                    <a:pt x="206693" y="329036"/>
                  </a:cubicBezTo>
                  <a:cubicBezTo>
                    <a:pt x="205740" y="329036"/>
                    <a:pt x="203835" y="329988"/>
                    <a:pt x="203835" y="329036"/>
                  </a:cubicBezTo>
                  <a:cubicBezTo>
                    <a:pt x="202883" y="329036"/>
                    <a:pt x="200978" y="330941"/>
                    <a:pt x="199073" y="330941"/>
                  </a:cubicBezTo>
                  <a:cubicBezTo>
                    <a:pt x="197168" y="330941"/>
                    <a:pt x="195263" y="331893"/>
                    <a:pt x="195263" y="331893"/>
                  </a:cubicBezTo>
                  <a:lnTo>
                    <a:pt x="193358" y="331893"/>
                  </a:lnTo>
                  <a:cubicBezTo>
                    <a:pt x="193358" y="331893"/>
                    <a:pt x="190500" y="332846"/>
                    <a:pt x="188595" y="331893"/>
                  </a:cubicBezTo>
                  <a:cubicBezTo>
                    <a:pt x="186690" y="330941"/>
                    <a:pt x="183833" y="331893"/>
                    <a:pt x="182880" y="330941"/>
                  </a:cubicBezTo>
                  <a:cubicBezTo>
                    <a:pt x="180975" y="329988"/>
                    <a:pt x="179070" y="331893"/>
                    <a:pt x="177165" y="332846"/>
                  </a:cubicBezTo>
                  <a:cubicBezTo>
                    <a:pt x="174308" y="332846"/>
                    <a:pt x="171450" y="335703"/>
                    <a:pt x="169545" y="334751"/>
                  </a:cubicBezTo>
                  <a:cubicBezTo>
                    <a:pt x="167640" y="334751"/>
                    <a:pt x="165735" y="337608"/>
                    <a:pt x="165735" y="337608"/>
                  </a:cubicBezTo>
                  <a:lnTo>
                    <a:pt x="159068" y="340466"/>
                  </a:lnTo>
                  <a:cubicBezTo>
                    <a:pt x="159068" y="340466"/>
                    <a:pt x="155258" y="343323"/>
                    <a:pt x="152400" y="344276"/>
                  </a:cubicBezTo>
                  <a:cubicBezTo>
                    <a:pt x="151448" y="345228"/>
                    <a:pt x="149543" y="345228"/>
                    <a:pt x="149543" y="345228"/>
                  </a:cubicBezTo>
                  <a:cubicBezTo>
                    <a:pt x="147638" y="343323"/>
                    <a:pt x="145733" y="342371"/>
                    <a:pt x="144780" y="340466"/>
                  </a:cubicBezTo>
                  <a:cubicBezTo>
                    <a:pt x="143828" y="339513"/>
                    <a:pt x="137160" y="342371"/>
                    <a:pt x="134303" y="341418"/>
                  </a:cubicBezTo>
                  <a:cubicBezTo>
                    <a:pt x="131445" y="340466"/>
                    <a:pt x="124778" y="344276"/>
                    <a:pt x="124778" y="344276"/>
                  </a:cubicBezTo>
                  <a:cubicBezTo>
                    <a:pt x="123825" y="344276"/>
                    <a:pt x="121920" y="346181"/>
                    <a:pt x="121920" y="346181"/>
                  </a:cubicBezTo>
                  <a:lnTo>
                    <a:pt x="120968" y="351896"/>
                  </a:lnTo>
                  <a:cubicBezTo>
                    <a:pt x="120968" y="351896"/>
                    <a:pt x="119063" y="355706"/>
                    <a:pt x="119063" y="355706"/>
                  </a:cubicBezTo>
                  <a:cubicBezTo>
                    <a:pt x="119063" y="355706"/>
                    <a:pt x="112395" y="360468"/>
                    <a:pt x="111443" y="360468"/>
                  </a:cubicBezTo>
                  <a:cubicBezTo>
                    <a:pt x="110490" y="360468"/>
                    <a:pt x="96203" y="365231"/>
                    <a:pt x="94298" y="365231"/>
                  </a:cubicBezTo>
                  <a:cubicBezTo>
                    <a:pt x="93345" y="365231"/>
                    <a:pt x="89535" y="366183"/>
                    <a:pt x="86678" y="364278"/>
                  </a:cubicBezTo>
                  <a:cubicBezTo>
                    <a:pt x="83820" y="362373"/>
                    <a:pt x="83820" y="365231"/>
                    <a:pt x="81915" y="364278"/>
                  </a:cubicBezTo>
                  <a:cubicBezTo>
                    <a:pt x="80010" y="363326"/>
                    <a:pt x="77153" y="364278"/>
                    <a:pt x="76200" y="364278"/>
                  </a:cubicBezTo>
                  <a:cubicBezTo>
                    <a:pt x="75248" y="364278"/>
                    <a:pt x="69533" y="366183"/>
                    <a:pt x="69533" y="366183"/>
                  </a:cubicBezTo>
                  <a:cubicBezTo>
                    <a:pt x="69533" y="366183"/>
                    <a:pt x="66675" y="369041"/>
                    <a:pt x="65723" y="369041"/>
                  </a:cubicBezTo>
                  <a:cubicBezTo>
                    <a:pt x="64770" y="369041"/>
                    <a:pt x="60008" y="372851"/>
                    <a:pt x="59055" y="372851"/>
                  </a:cubicBezTo>
                  <a:cubicBezTo>
                    <a:pt x="58103" y="372851"/>
                    <a:pt x="51435" y="373803"/>
                    <a:pt x="51435" y="373803"/>
                  </a:cubicBezTo>
                  <a:cubicBezTo>
                    <a:pt x="51435" y="373803"/>
                    <a:pt x="40005" y="373803"/>
                    <a:pt x="38100" y="372851"/>
                  </a:cubicBezTo>
                  <a:cubicBezTo>
                    <a:pt x="36195" y="371898"/>
                    <a:pt x="34290" y="374756"/>
                    <a:pt x="33338" y="374756"/>
                  </a:cubicBezTo>
                  <a:cubicBezTo>
                    <a:pt x="32385" y="374756"/>
                    <a:pt x="31433" y="376661"/>
                    <a:pt x="31433" y="376661"/>
                  </a:cubicBezTo>
                  <a:lnTo>
                    <a:pt x="30480" y="378566"/>
                  </a:lnTo>
                  <a:cubicBezTo>
                    <a:pt x="30480" y="378566"/>
                    <a:pt x="29528" y="381423"/>
                    <a:pt x="28575" y="381423"/>
                  </a:cubicBezTo>
                  <a:cubicBezTo>
                    <a:pt x="28575" y="381423"/>
                    <a:pt x="22860" y="386186"/>
                    <a:pt x="22860" y="384281"/>
                  </a:cubicBezTo>
                  <a:cubicBezTo>
                    <a:pt x="21908" y="383328"/>
                    <a:pt x="18098" y="384281"/>
                    <a:pt x="16193" y="381423"/>
                  </a:cubicBezTo>
                  <a:cubicBezTo>
                    <a:pt x="14288" y="379518"/>
                    <a:pt x="13335" y="380471"/>
                    <a:pt x="13335" y="380471"/>
                  </a:cubicBezTo>
                  <a:cubicBezTo>
                    <a:pt x="13335" y="380471"/>
                    <a:pt x="9525" y="383328"/>
                    <a:pt x="9525" y="383328"/>
                  </a:cubicBezTo>
                  <a:lnTo>
                    <a:pt x="6668" y="387138"/>
                  </a:lnTo>
                  <a:cubicBezTo>
                    <a:pt x="6668" y="387138"/>
                    <a:pt x="5715" y="392853"/>
                    <a:pt x="5715" y="393806"/>
                  </a:cubicBezTo>
                  <a:cubicBezTo>
                    <a:pt x="5715" y="394758"/>
                    <a:pt x="1905" y="397616"/>
                    <a:pt x="1905" y="397616"/>
                  </a:cubicBezTo>
                  <a:cubicBezTo>
                    <a:pt x="953" y="397616"/>
                    <a:pt x="953" y="398568"/>
                    <a:pt x="0" y="399521"/>
                  </a:cubicBezTo>
                  <a:cubicBezTo>
                    <a:pt x="0" y="400473"/>
                    <a:pt x="0" y="402378"/>
                    <a:pt x="0" y="403331"/>
                  </a:cubicBezTo>
                  <a:cubicBezTo>
                    <a:pt x="0" y="404283"/>
                    <a:pt x="5715" y="406188"/>
                    <a:pt x="8573" y="408093"/>
                  </a:cubicBezTo>
                  <a:cubicBezTo>
                    <a:pt x="11430" y="409998"/>
                    <a:pt x="12383" y="411903"/>
                    <a:pt x="12383" y="411903"/>
                  </a:cubicBezTo>
                  <a:cubicBezTo>
                    <a:pt x="12383" y="411903"/>
                    <a:pt x="17145" y="413808"/>
                    <a:pt x="18098" y="414761"/>
                  </a:cubicBezTo>
                  <a:cubicBezTo>
                    <a:pt x="19050" y="415713"/>
                    <a:pt x="19050" y="417618"/>
                    <a:pt x="19050" y="417618"/>
                  </a:cubicBezTo>
                  <a:cubicBezTo>
                    <a:pt x="19050" y="417618"/>
                    <a:pt x="23813" y="419523"/>
                    <a:pt x="25718" y="419523"/>
                  </a:cubicBezTo>
                  <a:cubicBezTo>
                    <a:pt x="27623" y="419523"/>
                    <a:pt x="31433" y="421428"/>
                    <a:pt x="32385" y="421428"/>
                  </a:cubicBezTo>
                  <a:cubicBezTo>
                    <a:pt x="33338" y="421428"/>
                    <a:pt x="37148" y="423333"/>
                    <a:pt x="37148" y="423333"/>
                  </a:cubicBezTo>
                  <a:cubicBezTo>
                    <a:pt x="37148" y="423333"/>
                    <a:pt x="45720" y="424286"/>
                    <a:pt x="48578" y="424286"/>
                  </a:cubicBezTo>
                  <a:cubicBezTo>
                    <a:pt x="50483" y="424286"/>
                    <a:pt x="54293" y="426191"/>
                    <a:pt x="56198" y="425238"/>
                  </a:cubicBezTo>
                  <a:cubicBezTo>
                    <a:pt x="58103" y="425238"/>
                    <a:pt x="60008" y="426191"/>
                    <a:pt x="60960" y="426191"/>
                  </a:cubicBezTo>
                  <a:cubicBezTo>
                    <a:pt x="61913" y="426191"/>
                    <a:pt x="62865" y="428096"/>
                    <a:pt x="63818" y="428096"/>
                  </a:cubicBezTo>
                  <a:cubicBezTo>
                    <a:pt x="64770" y="428096"/>
                    <a:pt x="65723" y="430001"/>
                    <a:pt x="67628" y="430953"/>
                  </a:cubicBezTo>
                  <a:cubicBezTo>
                    <a:pt x="68580" y="430953"/>
                    <a:pt x="72390" y="433811"/>
                    <a:pt x="73343" y="433811"/>
                  </a:cubicBezTo>
                  <a:cubicBezTo>
                    <a:pt x="74295" y="433811"/>
                    <a:pt x="80010" y="434763"/>
                    <a:pt x="81915" y="434763"/>
                  </a:cubicBezTo>
                  <a:cubicBezTo>
                    <a:pt x="83820" y="434763"/>
                    <a:pt x="88583" y="434763"/>
                    <a:pt x="88583" y="434763"/>
                  </a:cubicBezTo>
                  <a:cubicBezTo>
                    <a:pt x="88583" y="434763"/>
                    <a:pt x="93345" y="432858"/>
                    <a:pt x="93345" y="432858"/>
                  </a:cubicBezTo>
                  <a:cubicBezTo>
                    <a:pt x="93345" y="432858"/>
                    <a:pt x="98108" y="437621"/>
                    <a:pt x="98108" y="438573"/>
                  </a:cubicBezTo>
                  <a:cubicBezTo>
                    <a:pt x="99060" y="439526"/>
                    <a:pt x="102870" y="441431"/>
                    <a:pt x="103823" y="440478"/>
                  </a:cubicBezTo>
                  <a:cubicBezTo>
                    <a:pt x="104775" y="439526"/>
                    <a:pt x="103823" y="443336"/>
                    <a:pt x="103823" y="444288"/>
                  </a:cubicBezTo>
                  <a:cubicBezTo>
                    <a:pt x="103823" y="445241"/>
                    <a:pt x="102870" y="448098"/>
                    <a:pt x="104775" y="448098"/>
                  </a:cubicBezTo>
                  <a:cubicBezTo>
                    <a:pt x="105728" y="448098"/>
                    <a:pt x="110490" y="449051"/>
                    <a:pt x="111443" y="449051"/>
                  </a:cubicBezTo>
                  <a:cubicBezTo>
                    <a:pt x="112395" y="449051"/>
                    <a:pt x="116205" y="450003"/>
                    <a:pt x="117158" y="450003"/>
                  </a:cubicBezTo>
                  <a:cubicBezTo>
                    <a:pt x="118110" y="450003"/>
                    <a:pt x="122873" y="447146"/>
                    <a:pt x="124778" y="445241"/>
                  </a:cubicBezTo>
                  <a:cubicBezTo>
                    <a:pt x="126683" y="443336"/>
                    <a:pt x="127635" y="442383"/>
                    <a:pt x="128588" y="442383"/>
                  </a:cubicBezTo>
                  <a:cubicBezTo>
                    <a:pt x="129540" y="442383"/>
                    <a:pt x="134303" y="442383"/>
                    <a:pt x="135255" y="441431"/>
                  </a:cubicBezTo>
                  <a:cubicBezTo>
                    <a:pt x="136208" y="441431"/>
                    <a:pt x="139065" y="445241"/>
                    <a:pt x="139065" y="445241"/>
                  </a:cubicBezTo>
                  <a:cubicBezTo>
                    <a:pt x="139065" y="445241"/>
                    <a:pt x="140970" y="447146"/>
                    <a:pt x="140970" y="447146"/>
                  </a:cubicBezTo>
                  <a:cubicBezTo>
                    <a:pt x="140970" y="447146"/>
                    <a:pt x="152400" y="446193"/>
                    <a:pt x="154305" y="446193"/>
                  </a:cubicBezTo>
                  <a:cubicBezTo>
                    <a:pt x="155258" y="446193"/>
                    <a:pt x="160020" y="447146"/>
                    <a:pt x="161925" y="446193"/>
                  </a:cubicBezTo>
                  <a:cubicBezTo>
                    <a:pt x="162878" y="445241"/>
                    <a:pt x="166688" y="447146"/>
                    <a:pt x="167640" y="447146"/>
                  </a:cubicBezTo>
                  <a:cubicBezTo>
                    <a:pt x="168593" y="447146"/>
                    <a:pt x="173355" y="446193"/>
                    <a:pt x="175260" y="444288"/>
                  </a:cubicBezTo>
                  <a:cubicBezTo>
                    <a:pt x="176213" y="442383"/>
                    <a:pt x="177165" y="443336"/>
                    <a:pt x="179070" y="441431"/>
                  </a:cubicBezTo>
                  <a:cubicBezTo>
                    <a:pt x="180975" y="439526"/>
                    <a:pt x="184785" y="437621"/>
                    <a:pt x="185738" y="435716"/>
                  </a:cubicBezTo>
                  <a:cubicBezTo>
                    <a:pt x="187643" y="433811"/>
                    <a:pt x="189548" y="435716"/>
                    <a:pt x="191453" y="434763"/>
                  </a:cubicBezTo>
                  <a:cubicBezTo>
                    <a:pt x="193358" y="433811"/>
                    <a:pt x="195263" y="436668"/>
                    <a:pt x="197168" y="437621"/>
                  </a:cubicBezTo>
                  <a:cubicBezTo>
                    <a:pt x="199073" y="437621"/>
                    <a:pt x="202883" y="440478"/>
                    <a:pt x="203835" y="440478"/>
                  </a:cubicBezTo>
                  <a:cubicBezTo>
                    <a:pt x="204788" y="440478"/>
                    <a:pt x="209550" y="444288"/>
                    <a:pt x="209550" y="444288"/>
                  </a:cubicBezTo>
                  <a:cubicBezTo>
                    <a:pt x="209550" y="444288"/>
                    <a:pt x="213360" y="449051"/>
                    <a:pt x="214313" y="450003"/>
                  </a:cubicBezTo>
                  <a:cubicBezTo>
                    <a:pt x="213360" y="450956"/>
                    <a:pt x="208598" y="453813"/>
                    <a:pt x="207645" y="453813"/>
                  </a:cubicBezTo>
                  <a:cubicBezTo>
                    <a:pt x="206693" y="453813"/>
                    <a:pt x="205740" y="455718"/>
                    <a:pt x="203835" y="456671"/>
                  </a:cubicBezTo>
                  <a:cubicBezTo>
                    <a:pt x="201930" y="457623"/>
                    <a:pt x="202883" y="457623"/>
                    <a:pt x="201930" y="457623"/>
                  </a:cubicBezTo>
                  <a:cubicBezTo>
                    <a:pt x="201930" y="457623"/>
                    <a:pt x="198120" y="459528"/>
                    <a:pt x="197168" y="459528"/>
                  </a:cubicBezTo>
                  <a:cubicBezTo>
                    <a:pt x="196215" y="459528"/>
                    <a:pt x="195263" y="460481"/>
                    <a:pt x="194310" y="459528"/>
                  </a:cubicBezTo>
                  <a:cubicBezTo>
                    <a:pt x="193358" y="458576"/>
                    <a:pt x="191453" y="459528"/>
                    <a:pt x="189548" y="458576"/>
                  </a:cubicBezTo>
                  <a:cubicBezTo>
                    <a:pt x="187643" y="456671"/>
                    <a:pt x="186690" y="458576"/>
                    <a:pt x="186690" y="457623"/>
                  </a:cubicBezTo>
                  <a:cubicBezTo>
                    <a:pt x="185738" y="456671"/>
                    <a:pt x="182880" y="457623"/>
                    <a:pt x="180023" y="457623"/>
                  </a:cubicBezTo>
                  <a:cubicBezTo>
                    <a:pt x="177165" y="457623"/>
                    <a:pt x="175260" y="459528"/>
                    <a:pt x="174308" y="459528"/>
                  </a:cubicBezTo>
                  <a:cubicBezTo>
                    <a:pt x="174308" y="459528"/>
                    <a:pt x="139065" y="457623"/>
                    <a:pt x="139065" y="457623"/>
                  </a:cubicBezTo>
                  <a:cubicBezTo>
                    <a:pt x="139065" y="457623"/>
                    <a:pt x="138113" y="458576"/>
                    <a:pt x="134303" y="458576"/>
                  </a:cubicBezTo>
                  <a:cubicBezTo>
                    <a:pt x="130493" y="458576"/>
                    <a:pt x="131445" y="459528"/>
                    <a:pt x="131445" y="459528"/>
                  </a:cubicBezTo>
                  <a:cubicBezTo>
                    <a:pt x="130493" y="459528"/>
                    <a:pt x="128588" y="461433"/>
                    <a:pt x="128588" y="461433"/>
                  </a:cubicBezTo>
                  <a:cubicBezTo>
                    <a:pt x="128588" y="461433"/>
                    <a:pt x="126683" y="463338"/>
                    <a:pt x="125730" y="463338"/>
                  </a:cubicBezTo>
                  <a:cubicBezTo>
                    <a:pt x="124778" y="463338"/>
                    <a:pt x="117158" y="466196"/>
                    <a:pt x="117158" y="466196"/>
                  </a:cubicBezTo>
                  <a:cubicBezTo>
                    <a:pt x="117158" y="466196"/>
                    <a:pt x="99060" y="467148"/>
                    <a:pt x="98108" y="467148"/>
                  </a:cubicBezTo>
                  <a:cubicBezTo>
                    <a:pt x="97155" y="467148"/>
                    <a:pt x="90488" y="467148"/>
                    <a:pt x="88583" y="467148"/>
                  </a:cubicBezTo>
                  <a:cubicBezTo>
                    <a:pt x="86678" y="467148"/>
                    <a:pt x="84773" y="468101"/>
                    <a:pt x="83820" y="468101"/>
                  </a:cubicBezTo>
                  <a:cubicBezTo>
                    <a:pt x="82868" y="468101"/>
                    <a:pt x="81915" y="468101"/>
                    <a:pt x="80010" y="468101"/>
                  </a:cubicBezTo>
                  <a:cubicBezTo>
                    <a:pt x="78105" y="468101"/>
                    <a:pt x="74295" y="468101"/>
                    <a:pt x="72390" y="468101"/>
                  </a:cubicBezTo>
                  <a:cubicBezTo>
                    <a:pt x="70485" y="468101"/>
                    <a:pt x="65723" y="468101"/>
                    <a:pt x="65723" y="468101"/>
                  </a:cubicBezTo>
                  <a:cubicBezTo>
                    <a:pt x="65723" y="468101"/>
                    <a:pt x="62865" y="469053"/>
                    <a:pt x="61913" y="470006"/>
                  </a:cubicBezTo>
                  <a:cubicBezTo>
                    <a:pt x="60960" y="470006"/>
                    <a:pt x="57150" y="472863"/>
                    <a:pt x="56198" y="473816"/>
                  </a:cubicBezTo>
                  <a:cubicBezTo>
                    <a:pt x="54293" y="474768"/>
                    <a:pt x="55245" y="478578"/>
                    <a:pt x="55245" y="478578"/>
                  </a:cubicBezTo>
                  <a:cubicBezTo>
                    <a:pt x="55245" y="478578"/>
                    <a:pt x="58103" y="481436"/>
                    <a:pt x="59055" y="481436"/>
                  </a:cubicBezTo>
                  <a:cubicBezTo>
                    <a:pt x="59055" y="481436"/>
                    <a:pt x="61913" y="483341"/>
                    <a:pt x="62865" y="483341"/>
                  </a:cubicBezTo>
                  <a:cubicBezTo>
                    <a:pt x="63818" y="483341"/>
                    <a:pt x="67628" y="485246"/>
                    <a:pt x="67628" y="486198"/>
                  </a:cubicBezTo>
                  <a:cubicBezTo>
                    <a:pt x="67628" y="486198"/>
                    <a:pt x="69533" y="489056"/>
                    <a:pt x="69533" y="489056"/>
                  </a:cubicBezTo>
                  <a:cubicBezTo>
                    <a:pt x="69533" y="489056"/>
                    <a:pt x="72390" y="490961"/>
                    <a:pt x="72390" y="490961"/>
                  </a:cubicBezTo>
                  <a:cubicBezTo>
                    <a:pt x="73343" y="490961"/>
                    <a:pt x="77153" y="490961"/>
                    <a:pt x="77153" y="490961"/>
                  </a:cubicBezTo>
                  <a:cubicBezTo>
                    <a:pt x="77153" y="490961"/>
                    <a:pt x="80963" y="491913"/>
                    <a:pt x="81915" y="490961"/>
                  </a:cubicBezTo>
                  <a:cubicBezTo>
                    <a:pt x="82868" y="490008"/>
                    <a:pt x="85725" y="490961"/>
                    <a:pt x="86678" y="490008"/>
                  </a:cubicBezTo>
                  <a:cubicBezTo>
                    <a:pt x="87630" y="489056"/>
                    <a:pt x="89535" y="489056"/>
                    <a:pt x="90488" y="488103"/>
                  </a:cubicBezTo>
                  <a:cubicBezTo>
                    <a:pt x="91440" y="487151"/>
                    <a:pt x="98108" y="485246"/>
                    <a:pt x="98108" y="485246"/>
                  </a:cubicBezTo>
                  <a:cubicBezTo>
                    <a:pt x="98108" y="485246"/>
                    <a:pt x="99060" y="487151"/>
                    <a:pt x="99060" y="488103"/>
                  </a:cubicBezTo>
                  <a:cubicBezTo>
                    <a:pt x="99060" y="488103"/>
                    <a:pt x="96203" y="490961"/>
                    <a:pt x="95250" y="490961"/>
                  </a:cubicBezTo>
                  <a:cubicBezTo>
                    <a:pt x="94298" y="490961"/>
                    <a:pt x="95250" y="495723"/>
                    <a:pt x="95250" y="495723"/>
                  </a:cubicBezTo>
                  <a:cubicBezTo>
                    <a:pt x="95250" y="495723"/>
                    <a:pt x="99060" y="499533"/>
                    <a:pt x="99060" y="499533"/>
                  </a:cubicBezTo>
                  <a:cubicBezTo>
                    <a:pt x="99060" y="499533"/>
                    <a:pt x="101918" y="502391"/>
                    <a:pt x="101918" y="502391"/>
                  </a:cubicBezTo>
                  <a:cubicBezTo>
                    <a:pt x="101918" y="502391"/>
                    <a:pt x="106680" y="502391"/>
                    <a:pt x="107633" y="502391"/>
                  </a:cubicBezTo>
                  <a:cubicBezTo>
                    <a:pt x="108585" y="502391"/>
                    <a:pt x="111443" y="503343"/>
                    <a:pt x="112395" y="502391"/>
                  </a:cubicBezTo>
                  <a:cubicBezTo>
                    <a:pt x="113348" y="501438"/>
                    <a:pt x="117158" y="502391"/>
                    <a:pt x="118110" y="502391"/>
                  </a:cubicBezTo>
                  <a:cubicBezTo>
                    <a:pt x="119063" y="502391"/>
                    <a:pt x="122873" y="503343"/>
                    <a:pt x="122873" y="503343"/>
                  </a:cubicBezTo>
                  <a:cubicBezTo>
                    <a:pt x="122873" y="503343"/>
                    <a:pt x="128588" y="503343"/>
                    <a:pt x="128588" y="503343"/>
                  </a:cubicBezTo>
                  <a:cubicBezTo>
                    <a:pt x="128588" y="503343"/>
                    <a:pt x="130493" y="504296"/>
                    <a:pt x="130493" y="504296"/>
                  </a:cubicBezTo>
                  <a:cubicBezTo>
                    <a:pt x="130493" y="504296"/>
                    <a:pt x="137160" y="504296"/>
                    <a:pt x="138113" y="504296"/>
                  </a:cubicBezTo>
                  <a:cubicBezTo>
                    <a:pt x="139065" y="504296"/>
                    <a:pt x="140970" y="504296"/>
                    <a:pt x="141923" y="504296"/>
                  </a:cubicBezTo>
                  <a:cubicBezTo>
                    <a:pt x="142875" y="503343"/>
                    <a:pt x="142875" y="504296"/>
                    <a:pt x="143828" y="504296"/>
                  </a:cubicBezTo>
                  <a:cubicBezTo>
                    <a:pt x="144780" y="504296"/>
                    <a:pt x="152400" y="507153"/>
                    <a:pt x="152400" y="507153"/>
                  </a:cubicBezTo>
                  <a:cubicBezTo>
                    <a:pt x="152400" y="507153"/>
                    <a:pt x="154305" y="509058"/>
                    <a:pt x="154305" y="510011"/>
                  </a:cubicBezTo>
                  <a:cubicBezTo>
                    <a:pt x="154305" y="510963"/>
                    <a:pt x="152400" y="512868"/>
                    <a:pt x="151448" y="513821"/>
                  </a:cubicBezTo>
                  <a:cubicBezTo>
                    <a:pt x="151448" y="513821"/>
                    <a:pt x="142875" y="514773"/>
                    <a:pt x="142875" y="514773"/>
                  </a:cubicBezTo>
                  <a:cubicBezTo>
                    <a:pt x="142875" y="514773"/>
                    <a:pt x="139065" y="513821"/>
                    <a:pt x="138113" y="513821"/>
                  </a:cubicBezTo>
                  <a:cubicBezTo>
                    <a:pt x="137160" y="513821"/>
                    <a:pt x="136208" y="513821"/>
                    <a:pt x="136208" y="513821"/>
                  </a:cubicBezTo>
                  <a:cubicBezTo>
                    <a:pt x="135255" y="513821"/>
                    <a:pt x="133350" y="513821"/>
                    <a:pt x="132398" y="513821"/>
                  </a:cubicBezTo>
                  <a:cubicBezTo>
                    <a:pt x="131445" y="513821"/>
                    <a:pt x="130493" y="515726"/>
                    <a:pt x="128588" y="516678"/>
                  </a:cubicBezTo>
                  <a:cubicBezTo>
                    <a:pt x="126683" y="517631"/>
                    <a:pt x="127635" y="517631"/>
                    <a:pt x="126683" y="517631"/>
                  </a:cubicBezTo>
                  <a:cubicBezTo>
                    <a:pt x="125730" y="517631"/>
                    <a:pt x="122873" y="517631"/>
                    <a:pt x="121920" y="517631"/>
                  </a:cubicBezTo>
                  <a:cubicBezTo>
                    <a:pt x="121920" y="517631"/>
                    <a:pt x="119063" y="518583"/>
                    <a:pt x="118110" y="518583"/>
                  </a:cubicBezTo>
                  <a:cubicBezTo>
                    <a:pt x="118110" y="518583"/>
                    <a:pt x="115253" y="521441"/>
                    <a:pt x="115253" y="521441"/>
                  </a:cubicBezTo>
                  <a:cubicBezTo>
                    <a:pt x="115253" y="521441"/>
                    <a:pt x="113348" y="524298"/>
                    <a:pt x="113348" y="524298"/>
                  </a:cubicBezTo>
                  <a:lnTo>
                    <a:pt x="117158" y="525251"/>
                  </a:lnTo>
                  <a:cubicBezTo>
                    <a:pt x="117158" y="524298"/>
                    <a:pt x="119063" y="530966"/>
                    <a:pt x="120968" y="532871"/>
                  </a:cubicBezTo>
                  <a:cubicBezTo>
                    <a:pt x="121920" y="533823"/>
                    <a:pt x="124778" y="536681"/>
                    <a:pt x="125730" y="535728"/>
                  </a:cubicBezTo>
                  <a:cubicBezTo>
                    <a:pt x="125730" y="534776"/>
                    <a:pt x="127635" y="538586"/>
                    <a:pt x="128588" y="538586"/>
                  </a:cubicBezTo>
                  <a:cubicBezTo>
                    <a:pt x="128588" y="538586"/>
                    <a:pt x="134303" y="541443"/>
                    <a:pt x="135255" y="540491"/>
                  </a:cubicBezTo>
                  <a:cubicBezTo>
                    <a:pt x="136208" y="540491"/>
                    <a:pt x="141923" y="542396"/>
                    <a:pt x="142875" y="542396"/>
                  </a:cubicBezTo>
                  <a:cubicBezTo>
                    <a:pt x="142875" y="542396"/>
                    <a:pt x="145733" y="546206"/>
                    <a:pt x="145733" y="546206"/>
                  </a:cubicBezTo>
                  <a:cubicBezTo>
                    <a:pt x="145733" y="546206"/>
                    <a:pt x="154305" y="549063"/>
                    <a:pt x="157163" y="548111"/>
                  </a:cubicBezTo>
                  <a:cubicBezTo>
                    <a:pt x="160020" y="547158"/>
                    <a:pt x="160020" y="549063"/>
                    <a:pt x="162878" y="547158"/>
                  </a:cubicBezTo>
                  <a:cubicBezTo>
                    <a:pt x="165735" y="546206"/>
                    <a:pt x="169545" y="547158"/>
                    <a:pt x="172403" y="547158"/>
                  </a:cubicBezTo>
                  <a:cubicBezTo>
                    <a:pt x="175260" y="547158"/>
                    <a:pt x="179070" y="547158"/>
                    <a:pt x="180975" y="547158"/>
                  </a:cubicBezTo>
                  <a:cubicBezTo>
                    <a:pt x="182880" y="547158"/>
                    <a:pt x="182880" y="548111"/>
                    <a:pt x="183833" y="548111"/>
                  </a:cubicBezTo>
                  <a:cubicBezTo>
                    <a:pt x="184785" y="547158"/>
                    <a:pt x="188595" y="548111"/>
                    <a:pt x="188595" y="548111"/>
                  </a:cubicBezTo>
                  <a:cubicBezTo>
                    <a:pt x="189548" y="548111"/>
                    <a:pt x="190500" y="547158"/>
                    <a:pt x="190500" y="546206"/>
                  </a:cubicBezTo>
                  <a:cubicBezTo>
                    <a:pt x="190500" y="545253"/>
                    <a:pt x="187643" y="544301"/>
                    <a:pt x="187643" y="542396"/>
                  </a:cubicBezTo>
                  <a:cubicBezTo>
                    <a:pt x="187643" y="541443"/>
                    <a:pt x="184785" y="538586"/>
                    <a:pt x="183833" y="536681"/>
                  </a:cubicBezTo>
                  <a:cubicBezTo>
                    <a:pt x="182880" y="534776"/>
                    <a:pt x="183833" y="533823"/>
                    <a:pt x="184785" y="531918"/>
                  </a:cubicBezTo>
                  <a:cubicBezTo>
                    <a:pt x="185738" y="530966"/>
                    <a:pt x="187643" y="533823"/>
                    <a:pt x="188595" y="532871"/>
                  </a:cubicBezTo>
                  <a:cubicBezTo>
                    <a:pt x="189548" y="532871"/>
                    <a:pt x="190500" y="534776"/>
                    <a:pt x="192405" y="532871"/>
                  </a:cubicBezTo>
                  <a:cubicBezTo>
                    <a:pt x="194310" y="531918"/>
                    <a:pt x="197168" y="537633"/>
                    <a:pt x="198120" y="538586"/>
                  </a:cubicBezTo>
                  <a:cubicBezTo>
                    <a:pt x="199073" y="539538"/>
                    <a:pt x="200025" y="541443"/>
                    <a:pt x="201930" y="542396"/>
                  </a:cubicBezTo>
                  <a:cubicBezTo>
                    <a:pt x="202883" y="542396"/>
                    <a:pt x="206693" y="542396"/>
                    <a:pt x="206693" y="542396"/>
                  </a:cubicBezTo>
                  <a:cubicBezTo>
                    <a:pt x="206693" y="542396"/>
                    <a:pt x="207645" y="541443"/>
                    <a:pt x="208598" y="536681"/>
                  </a:cubicBezTo>
                  <a:cubicBezTo>
                    <a:pt x="209550" y="531918"/>
                    <a:pt x="210503" y="534776"/>
                    <a:pt x="210503" y="533823"/>
                  </a:cubicBezTo>
                  <a:cubicBezTo>
                    <a:pt x="210503" y="532871"/>
                    <a:pt x="213360" y="532871"/>
                    <a:pt x="214313" y="531918"/>
                  </a:cubicBezTo>
                  <a:cubicBezTo>
                    <a:pt x="215265" y="530966"/>
                    <a:pt x="219075" y="532871"/>
                    <a:pt x="219075" y="532871"/>
                  </a:cubicBezTo>
                  <a:cubicBezTo>
                    <a:pt x="220028" y="532871"/>
                    <a:pt x="224790" y="534776"/>
                    <a:pt x="224790" y="534776"/>
                  </a:cubicBezTo>
                  <a:lnTo>
                    <a:pt x="224790" y="538586"/>
                  </a:lnTo>
                  <a:cubicBezTo>
                    <a:pt x="224790" y="538586"/>
                    <a:pt x="225743" y="544301"/>
                    <a:pt x="226695" y="544301"/>
                  </a:cubicBezTo>
                  <a:cubicBezTo>
                    <a:pt x="227648" y="544301"/>
                    <a:pt x="236220" y="545253"/>
                    <a:pt x="237173" y="544301"/>
                  </a:cubicBezTo>
                  <a:cubicBezTo>
                    <a:pt x="237173" y="544301"/>
                    <a:pt x="239078" y="544301"/>
                    <a:pt x="240030" y="544301"/>
                  </a:cubicBezTo>
                  <a:cubicBezTo>
                    <a:pt x="240983" y="543348"/>
                    <a:pt x="244793" y="543348"/>
                    <a:pt x="245745" y="543348"/>
                  </a:cubicBezTo>
                  <a:cubicBezTo>
                    <a:pt x="246698" y="542396"/>
                    <a:pt x="248603" y="542396"/>
                    <a:pt x="249555" y="541443"/>
                  </a:cubicBezTo>
                  <a:cubicBezTo>
                    <a:pt x="250508" y="540491"/>
                    <a:pt x="253365" y="538586"/>
                    <a:pt x="254318" y="537633"/>
                  </a:cubicBezTo>
                  <a:cubicBezTo>
                    <a:pt x="255270" y="537633"/>
                    <a:pt x="260033" y="537633"/>
                    <a:pt x="260033" y="537633"/>
                  </a:cubicBezTo>
                  <a:cubicBezTo>
                    <a:pt x="260033" y="537633"/>
                    <a:pt x="260985" y="535728"/>
                    <a:pt x="260985" y="534776"/>
                  </a:cubicBezTo>
                  <a:cubicBezTo>
                    <a:pt x="260985" y="533823"/>
                    <a:pt x="262890" y="535728"/>
                    <a:pt x="263843" y="534776"/>
                  </a:cubicBezTo>
                  <a:cubicBezTo>
                    <a:pt x="264795" y="532871"/>
                    <a:pt x="265748" y="533823"/>
                    <a:pt x="265748" y="531918"/>
                  </a:cubicBezTo>
                  <a:cubicBezTo>
                    <a:pt x="265748" y="530013"/>
                    <a:pt x="267653" y="530966"/>
                    <a:pt x="267653" y="530966"/>
                  </a:cubicBezTo>
                  <a:cubicBezTo>
                    <a:pt x="267653" y="530966"/>
                    <a:pt x="268605" y="530966"/>
                    <a:pt x="269558" y="530966"/>
                  </a:cubicBezTo>
                  <a:cubicBezTo>
                    <a:pt x="271463" y="530966"/>
                    <a:pt x="272415" y="530966"/>
                    <a:pt x="272415" y="530966"/>
                  </a:cubicBezTo>
                  <a:cubicBezTo>
                    <a:pt x="272415" y="530013"/>
                    <a:pt x="274320" y="535728"/>
                    <a:pt x="276225" y="535728"/>
                  </a:cubicBezTo>
                  <a:cubicBezTo>
                    <a:pt x="278130" y="535728"/>
                    <a:pt x="281940" y="538586"/>
                    <a:pt x="281940" y="538586"/>
                  </a:cubicBezTo>
                  <a:cubicBezTo>
                    <a:pt x="281940" y="538586"/>
                    <a:pt x="284798" y="539538"/>
                    <a:pt x="285750" y="539538"/>
                  </a:cubicBezTo>
                  <a:cubicBezTo>
                    <a:pt x="286703" y="538586"/>
                    <a:pt x="288608" y="537633"/>
                    <a:pt x="290513" y="535728"/>
                  </a:cubicBezTo>
                  <a:cubicBezTo>
                    <a:pt x="291465" y="533823"/>
                    <a:pt x="292418" y="534776"/>
                    <a:pt x="293370" y="533823"/>
                  </a:cubicBezTo>
                  <a:cubicBezTo>
                    <a:pt x="294323" y="532871"/>
                    <a:pt x="299085" y="531918"/>
                    <a:pt x="300038" y="530013"/>
                  </a:cubicBezTo>
                  <a:cubicBezTo>
                    <a:pt x="300990" y="528108"/>
                    <a:pt x="302895" y="524298"/>
                    <a:pt x="302895" y="524298"/>
                  </a:cubicBezTo>
                  <a:cubicBezTo>
                    <a:pt x="302895" y="523346"/>
                    <a:pt x="304800" y="525251"/>
                    <a:pt x="305753" y="524298"/>
                  </a:cubicBezTo>
                  <a:cubicBezTo>
                    <a:pt x="306705" y="523346"/>
                    <a:pt x="310515" y="527156"/>
                    <a:pt x="310515" y="527156"/>
                  </a:cubicBezTo>
                  <a:cubicBezTo>
                    <a:pt x="310515" y="527156"/>
                    <a:pt x="320040" y="531918"/>
                    <a:pt x="320993" y="531918"/>
                  </a:cubicBezTo>
                  <a:cubicBezTo>
                    <a:pt x="321945" y="531918"/>
                    <a:pt x="326708" y="532871"/>
                    <a:pt x="327660" y="532871"/>
                  </a:cubicBezTo>
                  <a:cubicBezTo>
                    <a:pt x="328613" y="532871"/>
                    <a:pt x="334328" y="534776"/>
                    <a:pt x="335280" y="533823"/>
                  </a:cubicBezTo>
                  <a:cubicBezTo>
                    <a:pt x="336233" y="532871"/>
                    <a:pt x="340995" y="535728"/>
                    <a:pt x="341948" y="534776"/>
                  </a:cubicBezTo>
                  <a:cubicBezTo>
                    <a:pt x="342900" y="533823"/>
                    <a:pt x="345758" y="537633"/>
                    <a:pt x="346710" y="538586"/>
                  </a:cubicBezTo>
                  <a:cubicBezTo>
                    <a:pt x="347663" y="539538"/>
                    <a:pt x="354330" y="539538"/>
                    <a:pt x="356235" y="539538"/>
                  </a:cubicBezTo>
                  <a:cubicBezTo>
                    <a:pt x="358140" y="539538"/>
                    <a:pt x="359093" y="540491"/>
                    <a:pt x="360045" y="540491"/>
                  </a:cubicBezTo>
                  <a:cubicBezTo>
                    <a:pt x="360998" y="540491"/>
                    <a:pt x="368618" y="539538"/>
                    <a:pt x="373380" y="540491"/>
                  </a:cubicBezTo>
                  <a:cubicBezTo>
                    <a:pt x="378143" y="541443"/>
                    <a:pt x="378143" y="542396"/>
                    <a:pt x="380048" y="541443"/>
                  </a:cubicBezTo>
                  <a:cubicBezTo>
                    <a:pt x="381953" y="540491"/>
                    <a:pt x="383858" y="544301"/>
                    <a:pt x="384810" y="544301"/>
                  </a:cubicBezTo>
                  <a:cubicBezTo>
                    <a:pt x="386715" y="544301"/>
                    <a:pt x="389573" y="547158"/>
                    <a:pt x="390525" y="547158"/>
                  </a:cubicBezTo>
                  <a:cubicBezTo>
                    <a:pt x="391478" y="547158"/>
                    <a:pt x="393383" y="549063"/>
                    <a:pt x="393383" y="549063"/>
                  </a:cubicBezTo>
                  <a:lnTo>
                    <a:pt x="396240" y="550016"/>
                  </a:lnTo>
                  <a:cubicBezTo>
                    <a:pt x="396240" y="550016"/>
                    <a:pt x="401003" y="552873"/>
                    <a:pt x="401955" y="551921"/>
                  </a:cubicBezTo>
                  <a:cubicBezTo>
                    <a:pt x="403860" y="550968"/>
                    <a:pt x="407670" y="551921"/>
                    <a:pt x="410528" y="550968"/>
                  </a:cubicBezTo>
                  <a:cubicBezTo>
                    <a:pt x="413385" y="550016"/>
                    <a:pt x="414338" y="552873"/>
                    <a:pt x="416243" y="552873"/>
                  </a:cubicBezTo>
                  <a:cubicBezTo>
                    <a:pt x="418148" y="552873"/>
                    <a:pt x="421958" y="556683"/>
                    <a:pt x="422910" y="556683"/>
                  </a:cubicBezTo>
                  <a:cubicBezTo>
                    <a:pt x="423863" y="557636"/>
                    <a:pt x="424815" y="558588"/>
                    <a:pt x="425768" y="560493"/>
                  </a:cubicBezTo>
                  <a:cubicBezTo>
                    <a:pt x="426720" y="562398"/>
                    <a:pt x="427673" y="563351"/>
                    <a:pt x="427673" y="563351"/>
                  </a:cubicBezTo>
                  <a:lnTo>
                    <a:pt x="430530" y="566208"/>
                  </a:lnTo>
                  <a:cubicBezTo>
                    <a:pt x="430530" y="566208"/>
                    <a:pt x="437198" y="568113"/>
                    <a:pt x="438150" y="568113"/>
                  </a:cubicBezTo>
                  <a:cubicBezTo>
                    <a:pt x="438150" y="567161"/>
                    <a:pt x="444818" y="569066"/>
                    <a:pt x="445770" y="569066"/>
                  </a:cubicBezTo>
                  <a:cubicBezTo>
                    <a:pt x="446723" y="568113"/>
                    <a:pt x="451485" y="570018"/>
                    <a:pt x="452438" y="569066"/>
                  </a:cubicBezTo>
                  <a:cubicBezTo>
                    <a:pt x="453390" y="568113"/>
                    <a:pt x="453390" y="572876"/>
                    <a:pt x="453390" y="572876"/>
                  </a:cubicBezTo>
                  <a:cubicBezTo>
                    <a:pt x="453390" y="572876"/>
                    <a:pt x="455295" y="578591"/>
                    <a:pt x="456248" y="578591"/>
                  </a:cubicBezTo>
                  <a:cubicBezTo>
                    <a:pt x="457200" y="578591"/>
                    <a:pt x="459105" y="579543"/>
                    <a:pt x="460058" y="579543"/>
                  </a:cubicBezTo>
                  <a:cubicBezTo>
                    <a:pt x="460058" y="579543"/>
                    <a:pt x="461963" y="582401"/>
                    <a:pt x="461963" y="582401"/>
                  </a:cubicBezTo>
                  <a:cubicBezTo>
                    <a:pt x="461963" y="582401"/>
                    <a:pt x="462915" y="584306"/>
                    <a:pt x="462915" y="584306"/>
                  </a:cubicBezTo>
                  <a:cubicBezTo>
                    <a:pt x="462915" y="585258"/>
                    <a:pt x="461963" y="589068"/>
                    <a:pt x="461963" y="589068"/>
                  </a:cubicBezTo>
                  <a:cubicBezTo>
                    <a:pt x="461963" y="589068"/>
                    <a:pt x="460058" y="590973"/>
                    <a:pt x="460058" y="591926"/>
                  </a:cubicBezTo>
                  <a:cubicBezTo>
                    <a:pt x="460058" y="592878"/>
                    <a:pt x="461010" y="597641"/>
                    <a:pt x="461010" y="597641"/>
                  </a:cubicBezTo>
                  <a:cubicBezTo>
                    <a:pt x="461963" y="597641"/>
                    <a:pt x="462915" y="603356"/>
                    <a:pt x="462915" y="603356"/>
                  </a:cubicBezTo>
                  <a:lnTo>
                    <a:pt x="467678" y="610023"/>
                  </a:lnTo>
                  <a:cubicBezTo>
                    <a:pt x="467678" y="610023"/>
                    <a:pt x="471488" y="611928"/>
                    <a:pt x="473393" y="610976"/>
                  </a:cubicBezTo>
                  <a:cubicBezTo>
                    <a:pt x="474345" y="610023"/>
                    <a:pt x="477203" y="612881"/>
                    <a:pt x="479108" y="611928"/>
                  </a:cubicBezTo>
                  <a:cubicBezTo>
                    <a:pt x="481013" y="611928"/>
                    <a:pt x="486728" y="615738"/>
                    <a:pt x="488633" y="615738"/>
                  </a:cubicBezTo>
                  <a:cubicBezTo>
                    <a:pt x="490538" y="615738"/>
                    <a:pt x="489585" y="617643"/>
                    <a:pt x="494348" y="618596"/>
                  </a:cubicBezTo>
                  <a:cubicBezTo>
                    <a:pt x="499110" y="619548"/>
                    <a:pt x="498158" y="621453"/>
                    <a:pt x="500063" y="622406"/>
                  </a:cubicBezTo>
                  <a:cubicBezTo>
                    <a:pt x="501968" y="623358"/>
                    <a:pt x="501015" y="627168"/>
                    <a:pt x="501015" y="627168"/>
                  </a:cubicBezTo>
                  <a:cubicBezTo>
                    <a:pt x="501015" y="628121"/>
                    <a:pt x="502920" y="632883"/>
                    <a:pt x="503873" y="633836"/>
                  </a:cubicBezTo>
                  <a:cubicBezTo>
                    <a:pt x="504825" y="634788"/>
                    <a:pt x="506730" y="635741"/>
                    <a:pt x="507683" y="635741"/>
                  </a:cubicBezTo>
                  <a:cubicBezTo>
                    <a:pt x="508635" y="635741"/>
                    <a:pt x="508635" y="636693"/>
                    <a:pt x="509588" y="636693"/>
                  </a:cubicBezTo>
                  <a:cubicBezTo>
                    <a:pt x="510540" y="636693"/>
                    <a:pt x="512445" y="638598"/>
                    <a:pt x="515303" y="637646"/>
                  </a:cubicBezTo>
                  <a:cubicBezTo>
                    <a:pt x="518160" y="637646"/>
                    <a:pt x="520065" y="642408"/>
                    <a:pt x="521018" y="642408"/>
                  </a:cubicBezTo>
                  <a:cubicBezTo>
                    <a:pt x="521970" y="642408"/>
                    <a:pt x="525780" y="649076"/>
                    <a:pt x="525780" y="649076"/>
                  </a:cubicBezTo>
                  <a:cubicBezTo>
                    <a:pt x="525780" y="649076"/>
                    <a:pt x="521970" y="650028"/>
                    <a:pt x="521970" y="650981"/>
                  </a:cubicBezTo>
                  <a:cubicBezTo>
                    <a:pt x="521970" y="651933"/>
                    <a:pt x="521970" y="656696"/>
                    <a:pt x="522923" y="659553"/>
                  </a:cubicBezTo>
                  <a:cubicBezTo>
                    <a:pt x="523875" y="662411"/>
                    <a:pt x="524828" y="665268"/>
                    <a:pt x="525780" y="666221"/>
                  </a:cubicBezTo>
                  <a:cubicBezTo>
                    <a:pt x="526733" y="667173"/>
                    <a:pt x="528638" y="673841"/>
                    <a:pt x="529590" y="673841"/>
                  </a:cubicBezTo>
                  <a:cubicBezTo>
                    <a:pt x="530543" y="673841"/>
                    <a:pt x="532448" y="679556"/>
                    <a:pt x="534353" y="679556"/>
                  </a:cubicBezTo>
                  <a:cubicBezTo>
                    <a:pt x="536258" y="680508"/>
                    <a:pt x="537210" y="683366"/>
                    <a:pt x="537210" y="683366"/>
                  </a:cubicBezTo>
                  <a:lnTo>
                    <a:pt x="537210" y="682413"/>
                  </a:lnTo>
                  <a:cubicBezTo>
                    <a:pt x="537210" y="682413"/>
                    <a:pt x="540068" y="687176"/>
                    <a:pt x="540068" y="688128"/>
                  </a:cubicBezTo>
                  <a:cubicBezTo>
                    <a:pt x="541020" y="689081"/>
                    <a:pt x="541973" y="693843"/>
                    <a:pt x="541973" y="693843"/>
                  </a:cubicBezTo>
                  <a:lnTo>
                    <a:pt x="542925" y="699558"/>
                  </a:lnTo>
                  <a:cubicBezTo>
                    <a:pt x="542925" y="699558"/>
                    <a:pt x="543878" y="702416"/>
                    <a:pt x="544830" y="702416"/>
                  </a:cubicBezTo>
                  <a:cubicBezTo>
                    <a:pt x="545783" y="702416"/>
                    <a:pt x="550545" y="706226"/>
                    <a:pt x="551498" y="706226"/>
                  </a:cubicBezTo>
                  <a:cubicBezTo>
                    <a:pt x="552450" y="707178"/>
                    <a:pt x="553403" y="710036"/>
                    <a:pt x="554355" y="710036"/>
                  </a:cubicBezTo>
                  <a:cubicBezTo>
                    <a:pt x="555308" y="710036"/>
                    <a:pt x="554355" y="713846"/>
                    <a:pt x="554355" y="714798"/>
                  </a:cubicBezTo>
                  <a:cubicBezTo>
                    <a:pt x="554355" y="715751"/>
                    <a:pt x="554355" y="716703"/>
                    <a:pt x="552450" y="719561"/>
                  </a:cubicBezTo>
                  <a:cubicBezTo>
                    <a:pt x="550545" y="723371"/>
                    <a:pt x="548640" y="732896"/>
                    <a:pt x="548640" y="732896"/>
                  </a:cubicBezTo>
                  <a:cubicBezTo>
                    <a:pt x="548640" y="732896"/>
                    <a:pt x="551498" y="730991"/>
                    <a:pt x="552450" y="730991"/>
                  </a:cubicBezTo>
                  <a:cubicBezTo>
                    <a:pt x="553403" y="730991"/>
                    <a:pt x="555308" y="733848"/>
                    <a:pt x="557213" y="732896"/>
                  </a:cubicBezTo>
                  <a:cubicBezTo>
                    <a:pt x="559118" y="732896"/>
                    <a:pt x="561023" y="732896"/>
                    <a:pt x="561975" y="732896"/>
                  </a:cubicBezTo>
                  <a:cubicBezTo>
                    <a:pt x="562928" y="732896"/>
                    <a:pt x="563880" y="733848"/>
                    <a:pt x="566738" y="733848"/>
                  </a:cubicBezTo>
                  <a:cubicBezTo>
                    <a:pt x="568643" y="732896"/>
                    <a:pt x="570548" y="737658"/>
                    <a:pt x="570548" y="737658"/>
                  </a:cubicBezTo>
                  <a:cubicBezTo>
                    <a:pt x="571500" y="737658"/>
                    <a:pt x="570548" y="743373"/>
                    <a:pt x="570548" y="742421"/>
                  </a:cubicBezTo>
                  <a:cubicBezTo>
                    <a:pt x="570548" y="742421"/>
                    <a:pt x="570548" y="746231"/>
                    <a:pt x="570548" y="748136"/>
                  </a:cubicBezTo>
                  <a:cubicBezTo>
                    <a:pt x="570548" y="750041"/>
                    <a:pt x="569595" y="752898"/>
                    <a:pt x="569595" y="754803"/>
                  </a:cubicBezTo>
                  <a:cubicBezTo>
                    <a:pt x="569595" y="756708"/>
                    <a:pt x="569595" y="758613"/>
                    <a:pt x="571500" y="759566"/>
                  </a:cubicBezTo>
                  <a:cubicBezTo>
                    <a:pt x="573405" y="760518"/>
                    <a:pt x="573405" y="762423"/>
                    <a:pt x="579120" y="763376"/>
                  </a:cubicBezTo>
                  <a:cubicBezTo>
                    <a:pt x="583883" y="764328"/>
                    <a:pt x="580073" y="770043"/>
                    <a:pt x="580073" y="770043"/>
                  </a:cubicBezTo>
                  <a:cubicBezTo>
                    <a:pt x="579120" y="770043"/>
                    <a:pt x="577215" y="766233"/>
                    <a:pt x="574358" y="770043"/>
                  </a:cubicBezTo>
                  <a:cubicBezTo>
                    <a:pt x="571500" y="773853"/>
                    <a:pt x="572453" y="774806"/>
                    <a:pt x="570548" y="775758"/>
                  </a:cubicBezTo>
                  <a:cubicBezTo>
                    <a:pt x="568643" y="776711"/>
                    <a:pt x="568643" y="778616"/>
                    <a:pt x="568643" y="779568"/>
                  </a:cubicBezTo>
                  <a:cubicBezTo>
                    <a:pt x="568643" y="780521"/>
                    <a:pt x="566738" y="783378"/>
                    <a:pt x="565785" y="784331"/>
                  </a:cubicBezTo>
                  <a:cubicBezTo>
                    <a:pt x="565785" y="785283"/>
                    <a:pt x="562928" y="788141"/>
                    <a:pt x="562928" y="788141"/>
                  </a:cubicBezTo>
                  <a:cubicBezTo>
                    <a:pt x="562928" y="788141"/>
                    <a:pt x="560070" y="790998"/>
                    <a:pt x="556260" y="793856"/>
                  </a:cubicBezTo>
                  <a:cubicBezTo>
                    <a:pt x="552450" y="796713"/>
                    <a:pt x="552450" y="796713"/>
                    <a:pt x="551498" y="797666"/>
                  </a:cubicBezTo>
                  <a:cubicBezTo>
                    <a:pt x="550545" y="798618"/>
                    <a:pt x="552450" y="798618"/>
                    <a:pt x="554355" y="799571"/>
                  </a:cubicBezTo>
                  <a:cubicBezTo>
                    <a:pt x="556260" y="799571"/>
                    <a:pt x="558165" y="800523"/>
                    <a:pt x="558165" y="800523"/>
                  </a:cubicBezTo>
                  <a:cubicBezTo>
                    <a:pt x="559118" y="800523"/>
                    <a:pt x="560070" y="800523"/>
                    <a:pt x="562928" y="796713"/>
                  </a:cubicBezTo>
                  <a:cubicBezTo>
                    <a:pt x="566738" y="792903"/>
                    <a:pt x="567690" y="792903"/>
                    <a:pt x="568643" y="790998"/>
                  </a:cubicBezTo>
                  <a:cubicBezTo>
                    <a:pt x="569595" y="789093"/>
                    <a:pt x="572453" y="790046"/>
                    <a:pt x="572453" y="789093"/>
                  </a:cubicBezTo>
                  <a:cubicBezTo>
                    <a:pt x="573405" y="789093"/>
                    <a:pt x="572453" y="791951"/>
                    <a:pt x="572453" y="792903"/>
                  </a:cubicBezTo>
                  <a:cubicBezTo>
                    <a:pt x="572453" y="793856"/>
                    <a:pt x="571500" y="794808"/>
                    <a:pt x="570548" y="795761"/>
                  </a:cubicBezTo>
                  <a:cubicBezTo>
                    <a:pt x="569595" y="796713"/>
                    <a:pt x="567690" y="798618"/>
                    <a:pt x="567690" y="798618"/>
                  </a:cubicBezTo>
                  <a:cubicBezTo>
                    <a:pt x="567690" y="798618"/>
                    <a:pt x="563880" y="801476"/>
                    <a:pt x="562928" y="801476"/>
                  </a:cubicBezTo>
                  <a:cubicBezTo>
                    <a:pt x="561975" y="802428"/>
                    <a:pt x="556260" y="807191"/>
                    <a:pt x="555308" y="807191"/>
                  </a:cubicBezTo>
                  <a:cubicBezTo>
                    <a:pt x="555308" y="807191"/>
                    <a:pt x="551498" y="809096"/>
                    <a:pt x="550545" y="808143"/>
                  </a:cubicBezTo>
                  <a:cubicBezTo>
                    <a:pt x="550545" y="808143"/>
                    <a:pt x="545783" y="810048"/>
                    <a:pt x="545783" y="810048"/>
                  </a:cubicBezTo>
                  <a:cubicBezTo>
                    <a:pt x="545783" y="810048"/>
                    <a:pt x="541020" y="811953"/>
                    <a:pt x="540068" y="811953"/>
                  </a:cubicBezTo>
                  <a:cubicBezTo>
                    <a:pt x="539115" y="811953"/>
                    <a:pt x="537210" y="813858"/>
                    <a:pt x="537210" y="813858"/>
                  </a:cubicBezTo>
                  <a:cubicBezTo>
                    <a:pt x="537210" y="813858"/>
                    <a:pt x="537210" y="817668"/>
                    <a:pt x="538163" y="818621"/>
                  </a:cubicBezTo>
                  <a:cubicBezTo>
                    <a:pt x="540068" y="819573"/>
                    <a:pt x="541020" y="824336"/>
                    <a:pt x="541973" y="824336"/>
                  </a:cubicBezTo>
                  <a:cubicBezTo>
                    <a:pt x="542925" y="824336"/>
                    <a:pt x="546735" y="826241"/>
                    <a:pt x="547688" y="827193"/>
                  </a:cubicBezTo>
                  <a:cubicBezTo>
                    <a:pt x="548640" y="828146"/>
                    <a:pt x="554355" y="826241"/>
                    <a:pt x="556260" y="826241"/>
                  </a:cubicBezTo>
                  <a:cubicBezTo>
                    <a:pt x="558165" y="826241"/>
                    <a:pt x="561975" y="826241"/>
                    <a:pt x="562928" y="826241"/>
                  </a:cubicBezTo>
                  <a:cubicBezTo>
                    <a:pt x="563880" y="826241"/>
                    <a:pt x="565785" y="828146"/>
                    <a:pt x="565785" y="829098"/>
                  </a:cubicBezTo>
                  <a:cubicBezTo>
                    <a:pt x="565785" y="830051"/>
                    <a:pt x="582930" y="830051"/>
                    <a:pt x="583883" y="829098"/>
                  </a:cubicBezTo>
                  <a:cubicBezTo>
                    <a:pt x="584835" y="828146"/>
                    <a:pt x="588645" y="828146"/>
                    <a:pt x="589598" y="827193"/>
                  </a:cubicBezTo>
                  <a:cubicBezTo>
                    <a:pt x="590550" y="826241"/>
                    <a:pt x="591503" y="824336"/>
                    <a:pt x="593408" y="820526"/>
                  </a:cubicBezTo>
                  <a:cubicBezTo>
                    <a:pt x="595313" y="815763"/>
                    <a:pt x="593408" y="814811"/>
                    <a:pt x="596265" y="813858"/>
                  </a:cubicBezTo>
                  <a:cubicBezTo>
                    <a:pt x="599123" y="811953"/>
                    <a:pt x="598170" y="813858"/>
                    <a:pt x="599123" y="812906"/>
                  </a:cubicBezTo>
                  <a:cubicBezTo>
                    <a:pt x="600075" y="811953"/>
                    <a:pt x="602933" y="809096"/>
                    <a:pt x="602933" y="809096"/>
                  </a:cubicBezTo>
                  <a:lnTo>
                    <a:pt x="606743" y="805286"/>
                  </a:lnTo>
                  <a:lnTo>
                    <a:pt x="602933" y="796713"/>
                  </a:lnTo>
                  <a:cubicBezTo>
                    <a:pt x="602933" y="796713"/>
                    <a:pt x="600075" y="793856"/>
                    <a:pt x="599123" y="791951"/>
                  </a:cubicBezTo>
                  <a:cubicBezTo>
                    <a:pt x="598170" y="790046"/>
                    <a:pt x="597218" y="788141"/>
                    <a:pt x="596265" y="787188"/>
                  </a:cubicBezTo>
                  <a:cubicBezTo>
                    <a:pt x="596265" y="785283"/>
                    <a:pt x="594360" y="783378"/>
                    <a:pt x="594360" y="782426"/>
                  </a:cubicBezTo>
                  <a:cubicBezTo>
                    <a:pt x="594360" y="781473"/>
                    <a:pt x="594360" y="778616"/>
                    <a:pt x="597218" y="776711"/>
                  </a:cubicBezTo>
                  <a:cubicBezTo>
                    <a:pt x="600075" y="774806"/>
                    <a:pt x="598170" y="781473"/>
                    <a:pt x="598170" y="782426"/>
                  </a:cubicBezTo>
                  <a:cubicBezTo>
                    <a:pt x="598170" y="783378"/>
                    <a:pt x="599123" y="789093"/>
                    <a:pt x="601028" y="791951"/>
                  </a:cubicBezTo>
                  <a:cubicBezTo>
                    <a:pt x="602933" y="794808"/>
                    <a:pt x="605790" y="796713"/>
                    <a:pt x="606743" y="796713"/>
                  </a:cubicBezTo>
                  <a:cubicBezTo>
                    <a:pt x="607695" y="796713"/>
                    <a:pt x="608648" y="801476"/>
                    <a:pt x="609600" y="802428"/>
                  </a:cubicBezTo>
                  <a:cubicBezTo>
                    <a:pt x="609600" y="802428"/>
                    <a:pt x="613410" y="805286"/>
                    <a:pt x="613410" y="805286"/>
                  </a:cubicBezTo>
                  <a:cubicBezTo>
                    <a:pt x="614363" y="805286"/>
                    <a:pt x="620078" y="801476"/>
                    <a:pt x="621030" y="800523"/>
                  </a:cubicBezTo>
                  <a:cubicBezTo>
                    <a:pt x="621983" y="799571"/>
                    <a:pt x="623888" y="800523"/>
                    <a:pt x="624840" y="800523"/>
                  </a:cubicBezTo>
                  <a:cubicBezTo>
                    <a:pt x="625793" y="800523"/>
                    <a:pt x="624840" y="804333"/>
                    <a:pt x="623888" y="805286"/>
                  </a:cubicBezTo>
                  <a:cubicBezTo>
                    <a:pt x="622935" y="806238"/>
                    <a:pt x="620078" y="808143"/>
                    <a:pt x="619125" y="809096"/>
                  </a:cubicBezTo>
                  <a:cubicBezTo>
                    <a:pt x="618173" y="810048"/>
                    <a:pt x="619125" y="812906"/>
                    <a:pt x="619125" y="813858"/>
                  </a:cubicBezTo>
                  <a:cubicBezTo>
                    <a:pt x="619125" y="814811"/>
                    <a:pt x="620078" y="816716"/>
                    <a:pt x="620078" y="816716"/>
                  </a:cubicBezTo>
                  <a:cubicBezTo>
                    <a:pt x="620078" y="816716"/>
                    <a:pt x="624840" y="817668"/>
                    <a:pt x="625793" y="815763"/>
                  </a:cubicBezTo>
                  <a:cubicBezTo>
                    <a:pt x="626745" y="814811"/>
                    <a:pt x="626745" y="816716"/>
                    <a:pt x="629603" y="814811"/>
                  </a:cubicBezTo>
                  <a:cubicBezTo>
                    <a:pt x="631508" y="813858"/>
                    <a:pt x="632460" y="813858"/>
                    <a:pt x="632460" y="814811"/>
                  </a:cubicBezTo>
                  <a:cubicBezTo>
                    <a:pt x="632460" y="814811"/>
                    <a:pt x="634365" y="817668"/>
                    <a:pt x="635318" y="817668"/>
                  </a:cubicBezTo>
                  <a:cubicBezTo>
                    <a:pt x="636270" y="817668"/>
                    <a:pt x="641033" y="818621"/>
                    <a:pt x="643890" y="816716"/>
                  </a:cubicBezTo>
                  <a:cubicBezTo>
                    <a:pt x="646748" y="815763"/>
                    <a:pt x="643890" y="819573"/>
                    <a:pt x="643890" y="819573"/>
                  </a:cubicBezTo>
                  <a:cubicBezTo>
                    <a:pt x="643890" y="819573"/>
                    <a:pt x="642938" y="822431"/>
                    <a:pt x="643890" y="823383"/>
                  </a:cubicBezTo>
                  <a:cubicBezTo>
                    <a:pt x="644843" y="824336"/>
                    <a:pt x="648653" y="827193"/>
                    <a:pt x="648653" y="827193"/>
                  </a:cubicBezTo>
                  <a:cubicBezTo>
                    <a:pt x="649605" y="827193"/>
                    <a:pt x="650558" y="828146"/>
                    <a:pt x="652463" y="827193"/>
                  </a:cubicBezTo>
                  <a:cubicBezTo>
                    <a:pt x="654368" y="826241"/>
                    <a:pt x="653415" y="829098"/>
                    <a:pt x="655320" y="827193"/>
                  </a:cubicBezTo>
                  <a:cubicBezTo>
                    <a:pt x="656273" y="825288"/>
                    <a:pt x="659130" y="823383"/>
                    <a:pt x="660083" y="823383"/>
                  </a:cubicBezTo>
                  <a:cubicBezTo>
                    <a:pt x="661035" y="823383"/>
                    <a:pt x="663893" y="823383"/>
                    <a:pt x="668655" y="821478"/>
                  </a:cubicBezTo>
                  <a:cubicBezTo>
                    <a:pt x="673418" y="819573"/>
                    <a:pt x="673418" y="826241"/>
                    <a:pt x="673418" y="827193"/>
                  </a:cubicBezTo>
                  <a:cubicBezTo>
                    <a:pt x="674370" y="827193"/>
                    <a:pt x="669608" y="828146"/>
                    <a:pt x="668655" y="828146"/>
                  </a:cubicBezTo>
                  <a:cubicBezTo>
                    <a:pt x="667703" y="828146"/>
                    <a:pt x="665798" y="832908"/>
                    <a:pt x="665798" y="832908"/>
                  </a:cubicBezTo>
                  <a:lnTo>
                    <a:pt x="667703" y="836718"/>
                  </a:lnTo>
                  <a:cubicBezTo>
                    <a:pt x="667703" y="836718"/>
                    <a:pt x="661988" y="839576"/>
                    <a:pt x="661035" y="841481"/>
                  </a:cubicBezTo>
                  <a:cubicBezTo>
                    <a:pt x="659130" y="842433"/>
                    <a:pt x="658178" y="843386"/>
                    <a:pt x="658178" y="843386"/>
                  </a:cubicBezTo>
                  <a:cubicBezTo>
                    <a:pt x="658178" y="843386"/>
                    <a:pt x="658178" y="846243"/>
                    <a:pt x="659130" y="846243"/>
                  </a:cubicBezTo>
                  <a:cubicBezTo>
                    <a:pt x="659130" y="846243"/>
                    <a:pt x="661988" y="848148"/>
                    <a:pt x="662940" y="848148"/>
                  </a:cubicBezTo>
                  <a:cubicBezTo>
                    <a:pt x="663893" y="848148"/>
                    <a:pt x="669608" y="848148"/>
                    <a:pt x="670560" y="848148"/>
                  </a:cubicBezTo>
                  <a:cubicBezTo>
                    <a:pt x="671513" y="848148"/>
                    <a:pt x="676275" y="851958"/>
                    <a:pt x="676275" y="851958"/>
                  </a:cubicBezTo>
                  <a:cubicBezTo>
                    <a:pt x="677228" y="851958"/>
                    <a:pt x="679133" y="856721"/>
                    <a:pt x="679133" y="856721"/>
                  </a:cubicBezTo>
                  <a:cubicBezTo>
                    <a:pt x="679133" y="856721"/>
                    <a:pt x="681038" y="861483"/>
                    <a:pt x="682943" y="862436"/>
                  </a:cubicBezTo>
                  <a:cubicBezTo>
                    <a:pt x="684848" y="863388"/>
                    <a:pt x="685800" y="864341"/>
                    <a:pt x="685800" y="864341"/>
                  </a:cubicBezTo>
                  <a:cubicBezTo>
                    <a:pt x="685800" y="865293"/>
                    <a:pt x="689610" y="867198"/>
                    <a:pt x="689610" y="867198"/>
                  </a:cubicBezTo>
                  <a:cubicBezTo>
                    <a:pt x="689610" y="867198"/>
                    <a:pt x="689610" y="870056"/>
                    <a:pt x="689610" y="871008"/>
                  </a:cubicBezTo>
                  <a:cubicBezTo>
                    <a:pt x="689610" y="871961"/>
                    <a:pt x="688658" y="876723"/>
                    <a:pt x="688658" y="876723"/>
                  </a:cubicBezTo>
                  <a:lnTo>
                    <a:pt x="690563" y="881486"/>
                  </a:lnTo>
                  <a:lnTo>
                    <a:pt x="693420" y="886248"/>
                  </a:lnTo>
                  <a:cubicBezTo>
                    <a:pt x="693420" y="886248"/>
                    <a:pt x="695325" y="889106"/>
                    <a:pt x="694373" y="890058"/>
                  </a:cubicBezTo>
                  <a:cubicBezTo>
                    <a:pt x="694373" y="891011"/>
                    <a:pt x="689610" y="893868"/>
                    <a:pt x="689610" y="893868"/>
                  </a:cubicBezTo>
                  <a:lnTo>
                    <a:pt x="686753" y="893868"/>
                  </a:lnTo>
                  <a:cubicBezTo>
                    <a:pt x="686753" y="893868"/>
                    <a:pt x="682943" y="893868"/>
                    <a:pt x="682943" y="892916"/>
                  </a:cubicBezTo>
                  <a:cubicBezTo>
                    <a:pt x="681990" y="892916"/>
                    <a:pt x="680085" y="892916"/>
                    <a:pt x="680085" y="892916"/>
                  </a:cubicBezTo>
                  <a:cubicBezTo>
                    <a:pt x="680085" y="892916"/>
                    <a:pt x="676275" y="891011"/>
                    <a:pt x="676275" y="891011"/>
                  </a:cubicBezTo>
                  <a:cubicBezTo>
                    <a:pt x="675323" y="891011"/>
                    <a:pt x="674370" y="890058"/>
                    <a:pt x="672465" y="890058"/>
                  </a:cubicBezTo>
                  <a:cubicBezTo>
                    <a:pt x="670560" y="891011"/>
                    <a:pt x="668655" y="890058"/>
                    <a:pt x="666750" y="889106"/>
                  </a:cubicBezTo>
                  <a:cubicBezTo>
                    <a:pt x="664845" y="888153"/>
                    <a:pt x="664845" y="889106"/>
                    <a:pt x="664845" y="889106"/>
                  </a:cubicBezTo>
                  <a:lnTo>
                    <a:pt x="661035" y="884343"/>
                  </a:lnTo>
                  <a:lnTo>
                    <a:pt x="657225" y="884343"/>
                  </a:lnTo>
                  <a:cubicBezTo>
                    <a:pt x="657225" y="884343"/>
                    <a:pt x="649605" y="881486"/>
                    <a:pt x="648653" y="879581"/>
                  </a:cubicBezTo>
                  <a:cubicBezTo>
                    <a:pt x="647700" y="877676"/>
                    <a:pt x="643890" y="876723"/>
                    <a:pt x="641985" y="875771"/>
                  </a:cubicBezTo>
                  <a:cubicBezTo>
                    <a:pt x="641033" y="874818"/>
                    <a:pt x="637223" y="874818"/>
                    <a:pt x="636270" y="873866"/>
                  </a:cubicBezTo>
                  <a:cubicBezTo>
                    <a:pt x="635318" y="872913"/>
                    <a:pt x="632460" y="872913"/>
                    <a:pt x="631508" y="871961"/>
                  </a:cubicBezTo>
                  <a:cubicBezTo>
                    <a:pt x="630555" y="871008"/>
                    <a:pt x="626745" y="871961"/>
                    <a:pt x="624840" y="871008"/>
                  </a:cubicBezTo>
                  <a:cubicBezTo>
                    <a:pt x="622935" y="870056"/>
                    <a:pt x="619125" y="869103"/>
                    <a:pt x="615315" y="868151"/>
                  </a:cubicBezTo>
                  <a:cubicBezTo>
                    <a:pt x="612458" y="867198"/>
                    <a:pt x="611505" y="870056"/>
                    <a:pt x="610553" y="869103"/>
                  </a:cubicBezTo>
                  <a:cubicBezTo>
                    <a:pt x="609600" y="868151"/>
                    <a:pt x="607695" y="870056"/>
                    <a:pt x="605790" y="870056"/>
                  </a:cubicBezTo>
                  <a:cubicBezTo>
                    <a:pt x="603885" y="871008"/>
                    <a:pt x="595313" y="871008"/>
                    <a:pt x="593408" y="870056"/>
                  </a:cubicBezTo>
                  <a:cubicBezTo>
                    <a:pt x="591503" y="869103"/>
                    <a:pt x="585788" y="871008"/>
                    <a:pt x="583883" y="870056"/>
                  </a:cubicBezTo>
                  <a:cubicBezTo>
                    <a:pt x="581978" y="870056"/>
                    <a:pt x="581978" y="870056"/>
                    <a:pt x="579120" y="871961"/>
                  </a:cubicBezTo>
                  <a:cubicBezTo>
                    <a:pt x="577215" y="873866"/>
                    <a:pt x="578168" y="875771"/>
                    <a:pt x="578168" y="875771"/>
                  </a:cubicBezTo>
                  <a:cubicBezTo>
                    <a:pt x="578168" y="875771"/>
                    <a:pt x="578168" y="878628"/>
                    <a:pt x="579120" y="880533"/>
                  </a:cubicBezTo>
                  <a:cubicBezTo>
                    <a:pt x="580073" y="881486"/>
                    <a:pt x="581025" y="884343"/>
                    <a:pt x="581978" y="885296"/>
                  </a:cubicBezTo>
                  <a:cubicBezTo>
                    <a:pt x="582930" y="885296"/>
                    <a:pt x="585788" y="889106"/>
                    <a:pt x="586740" y="889106"/>
                  </a:cubicBezTo>
                  <a:cubicBezTo>
                    <a:pt x="587693" y="889106"/>
                    <a:pt x="589598" y="891011"/>
                    <a:pt x="591503" y="891011"/>
                  </a:cubicBezTo>
                  <a:cubicBezTo>
                    <a:pt x="593408" y="891011"/>
                    <a:pt x="593408" y="891963"/>
                    <a:pt x="596265" y="892916"/>
                  </a:cubicBezTo>
                  <a:cubicBezTo>
                    <a:pt x="599123" y="892916"/>
                    <a:pt x="599123" y="892916"/>
                    <a:pt x="601028" y="892916"/>
                  </a:cubicBezTo>
                  <a:cubicBezTo>
                    <a:pt x="602933" y="892916"/>
                    <a:pt x="602933" y="893868"/>
                    <a:pt x="603885" y="893868"/>
                  </a:cubicBezTo>
                  <a:cubicBezTo>
                    <a:pt x="604838" y="893868"/>
                    <a:pt x="609600" y="893868"/>
                    <a:pt x="609600" y="893868"/>
                  </a:cubicBezTo>
                  <a:cubicBezTo>
                    <a:pt x="610553" y="893868"/>
                    <a:pt x="615315" y="896726"/>
                    <a:pt x="616268" y="896726"/>
                  </a:cubicBezTo>
                  <a:cubicBezTo>
                    <a:pt x="617220" y="896726"/>
                    <a:pt x="625793" y="896726"/>
                    <a:pt x="627698" y="896726"/>
                  </a:cubicBezTo>
                  <a:cubicBezTo>
                    <a:pt x="629603" y="896726"/>
                    <a:pt x="630555" y="898631"/>
                    <a:pt x="631508" y="899583"/>
                  </a:cubicBezTo>
                  <a:cubicBezTo>
                    <a:pt x="632460" y="900536"/>
                    <a:pt x="632460" y="902441"/>
                    <a:pt x="632460" y="903393"/>
                  </a:cubicBezTo>
                  <a:cubicBezTo>
                    <a:pt x="632460" y="904346"/>
                    <a:pt x="635318" y="906251"/>
                    <a:pt x="635318" y="906251"/>
                  </a:cubicBezTo>
                  <a:cubicBezTo>
                    <a:pt x="636270" y="906251"/>
                    <a:pt x="640080" y="910061"/>
                    <a:pt x="641033" y="909108"/>
                  </a:cubicBezTo>
                  <a:cubicBezTo>
                    <a:pt x="641985" y="909108"/>
                    <a:pt x="646748" y="912918"/>
                    <a:pt x="647700" y="912918"/>
                  </a:cubicBezTo>
                  <a:cubicBezTo>
                    <a:pt x="648653" y="912918"/>
                    <a:pt x="649605" y="912918"/>
                    <a:pt x="649605" y="912918"/>
                  </a:cubicBezTo>
                  <a:cubicBezTo>
                    <a:pt x="649605" y="912918"/>
                    <a:pt x="655320" y="912918"/>
                    <a:pt x="655320" y="912918"/>
                  </a:cubicBezTo>
                  <a:cubicBezTo>
                    <a:pt x="655320" y="912918"/>
                    <a:pt x="661035" y="913871"/>
                    <a:pt x="661988" y="913871"/>
                  </a:cubicBezTo>
                  <a:cubicBezTo>
                    <a:pt x="662940" y="912918"/>
                    <a:pt x="663893" y="915776"/>
                    <a:pt x="663893" y="915776"/>
                  </a:cubicBezTo>
                  <a:cubicBezTo>
                    <a:pt x="663893" y="915776"/>
                    <a:pt x="668655" y="914823"/>
                    <a:pt x="669608" y="914823"/>
                  </a:cubicBezTo>
                  <a:cubicBezTo>
                    <a:pt x="670560" y="914823"/>
                    <a:pt x="671513" y="913871"/>
                    <a:pt x="672465" y="912918"/>
                  </a:cubicBezTo>
                  <a:cubicBezTo>
                    <a:pt x="673418" y="911966"/>
                    <a:pt x="674370" y="912918"/>
                    <a:pt x="674370" y="912918"/>
                  </a:cubicBezTo>
                  <a:cubicBezTo>
                    <a:pt x="674370" y="912918"/>
                    <a:pt x="677228" y="912918"/>
                    <a:pt x="677228" y="912918"/>
                  </a:cubicBezTo>
                  <a:cubicBezTo>
                    <a:pt x="677228" y="912918"/>
                    <a:pt x="679133" y="915776"/>
                    <a:pt x="680085" y="914823"/>
                  </a:cubicBezTo>
                  <a:cubicBezTo>
                    <a:pt x="681038" y="914823"/>
                    <a:pt x="685800" y="915776"/>
                    <a:pt x="686753" y="914823"/>
                  </a:cubicBezTo>
                  <a:cubicBezTo>
                    <a:pt x="687705" y="913871"/>
                    <a:pt x="693420" y="914823"/>
                    <a:pt x="693420" y="914823"/>
                  </a:cubicBezTo>
                  <a:cubicBezTo>
                    <a:pt x="693420" y="914823"/>
                    <a:pt x="701040" y="912918"/>
                    <a:pt x="702945" y="912918"/>
                  </a:cubicBezTo>
                  <a:cubicBezTo>
                    <a:pt x="703898" y="912918"/>
                    <a:pt x="707708" y="912918"/>
                    <a:pt x="708660" y="912918"/>
                  </a:cubicBezTo>
                  <a:cubicBezTo>
                    <a:pt x="709613" y="912918"/>
                    <a:pt x="708660" y="915776"/>
                    <a:pt x="708660" y="916728"/>
                  </a:cubicBezTo>
                  <a:cubicBezTo>
                    <a:pt x="708660" y="916728"/>
                    <a:pt x="706755" y="918633"/>
                    <a:pt x="706755" y="919586"/>
                  </a:cubicBezTo>
                  <a:cubicBezTo>
                    <a:pt x="706755" y="920538"/>
                    <a:pt x="708660" y="922443"/>
                    <a:pt x="709613" y="922443"/>
                  </a:cubicBezTo>
                  <a:cubicBezTo>
                    <a:pt x="710565" y="922443"/>
                    <a:pt x="709613" y="926253"/>
                    <a:pt x="708660" y="927206"/>
                  </a:cubicBezTo>
                  <a:cubicBezTo>
                    <a:pt x="707708" y="928158"/>
                    <a:pt x="704850" y="928158"/>
                    <a:pt x="703898" y="928158"/>
                  </a:cubicBezTo>
                  <a:cubicBezTo>
                    <a:pt x="702945" y="928158"/>
                    <a:pt x="700088" y="931016"/>
                    <a:pt x="701040" y="931968"/>
                  </a:cubicBezTo>
                  <a:cubicBezTo>
                    <a:pt x="701993" y="931968"/>
                    <a:pt x="703898" y="935778"/>
                    <a:pt x="703898" y="935778"/>
                  </a:cubicBezTo>
                  <a:cubicBezTo>
                    <a:pt x="703898" y="936731"/>
                    <a:pt x="703898" y="939588"/>
                    <a:pt x="703898" y="939588"/>
                  </a:cubicBezTo>
                  <a:lnTo>
                    <a:pt x="700088" y="943398"/>
                  </a:lnTo>
                  <a:cubicBezTo>
                    <a:pt x="700088" y="943398"/>
                    <a:pt x="696278" y="945303"/>
                    <a:pt x="693420" y="947208"/>
                  </a:cubicBezTo>
                  <a:cubicBezTo>
                    <a:pt x="691515" y="948161"/>
                    <a:pt x="691515" y="949113"/>
                    <a:pt x="689610" y="951018"/>
                  </a:cubicBezTo>
                  <a:cubicBezTo>
                    <a:pt x="688658" y="952923"/>
                    <a:pt x="688658" y="953876"/>
                    <a:pt x="689610" y="954828"/>
                  </a:cubicBezTo>
                  <a:cubicBezTo>
                    <a:pt x="689610" y="955781"/>
                    <a:pt x="691515" y="956733"/>
                    <a:pt x="693420" y="955781"/>
                  </a:cubicBezTo>
                  <a:cubicBezTo>
                    <a:pt x="695325" y="954828"/>
                    <a:pt x="696278" y="960543"/>
                    <a:pt x="697230" y="960543"/>
                  </a:cubicBezTo>
                  <a:cubicBezTo>
                    <a:pt x="698183" y="960543"/>
                    <a:pt x="699135" y="967211"/>
                    <a:pt x="699135" y="967211"/>
                  </a:cubicBezTo>
                  <a:cubicBezTo>
                    <a:pt x="700088" y="967211"/>
                    <a:pt x="705803" y="963401"/>
                    <a:pt x="705803" y="962448"/>
                  </a:cubicBezTo>
                  <a:cubicBezTo>
                    <a:pt x="705803" y="962448"/>
                    <a:pt x="704850" y="976736"/>
                    <a:pt x="703898" y="976736"/>
                  </a:cubicBezTo>
                  <a:cubicBezTo>
                    <a:pt x="702945" y="977688"/>
                    <a:pt x="699135" y="976736"/>
                    <a:pt x="698183" y="975783"/>
                  </a:cubicBezTo>
                  <a:cubicBezTo>
                    <a:pt x="697230" y="973878"/>
                    <a:pt x="695325" y="974831"/>
                    <a:pt x="694373" y="973878"/>
                  </a:cubicBezTo>
                  <a:cubicBezTo>
                    <a:pt x="693420" y="972926"/>
                    <a:pt x="691515" y="971973"/>
                    <a:pt x="690563" y="971973"/>
                  </a:cubicBezTo>
                  <a:cubicBezTo>
                    <a:pt x="689610" y="971021"/>
                    <a:pt x="686753" y="971021"/>
                    <a:pt x="685800" y="971021"/>
                  </a:cubicBezTo>
                  <a:cubicBezTo>
                    <a:pt x="684848" y="971021"/>
                    <a:pt x="684848" y="970068"/>
                    <a:pt x="683895" y="970068"/>
                  </a:cubicBezTo>
                  <a:cubicBezTo>
                    <a:pt x="683895" y="970068"/>
                    <a:pt x="681038" y="972926"/>
                    <a:pt x="681038" y="972926"/>
                  </a:cubicBezTo>
                  <a:lnTo>
                    <a:pt x="680085" y="979593"/>
                  </a:lnTo>
                  <a:cubicBezTo>
                    <a:pt x="680085" y="979593"/>
                    <a:pt x="684848" y="981498"/>
                    <a:pt x="685800" y="981498"/>
                  </a:cubicBezTo>
                  <a:cubicBezTo>
                    <a:pt x="686753" y="981498"/>
                    <a:pt x="686753" y="985308"/>
                    <a:pt x="686753" y="985308"/>
                  </a:cubicBezTo>
                  <a:cubicBezTo>
                    <a:pt x="686753" y="985308"/>
                    <a:pt x="686753" y="988166"/>
                    <a:pt x="685800" y="988166"/>
                  </a:cubicBezTo>
                  <a:cubicBezTo>
                    <a:pt x="685800" y="988166"/>
                    <a:pt x="679133" y="991023"/>
                    <a:pt x="677228" y="991023"/>
                  </a:cubicBezTo>
                  <a:cubicBezTo>
                    <a:pt x="675323" y="991976"/>
                    <a:pt x="676275" y="994833"/>
                    <a:pt x="677228" y="995786"/>
                  </a:cubicBezTo>
                  <a:cubicBezTo>
                    <a:pt x="678180" y="995786"/>
                    <a:pt x="677228" y="998643"/>
                    <a:pt x="680085" y="998643"/>
                  </a:cubicBezTo>
                  <a:cubicBezTo>
                    <a:pt x="681990" y="998643"/>
                    <a:pt x="682943" y="1000548"/>
                    <a:pt x="683895" y="1000548"/>
                  </a:cubicBezTo>
                  <a:cubicBezTo>
                    <a:pt x="684848" y="999596"/>
                    <a:pt x="682943" y="1002453"/>
                    <a:pt x="681990" y="1003406"/>
                  </a:cubicBezTo>
                  <a:cubicBezTo>
                    <a:pt x="681038" y="1004358"/>
                    <a:pt x="679133" y="1005311"/>
                    <a:pt x="679133" y="1005311"/>
                  </a:cubicBezTo>
                  <a:cubicBezTo>
                    <a:pt x="678180" y="1005311"/>
                    <a:pt x="678180" y="1006263"/>
                    <a:pt x="678180" y="1007216"/>
                  </a:cubicBezTo>
                  <a:cubicBezTo>
                    <a:pt x="678180" y="1008168"/>
                    <a:pt x="678180" y="1011978"/>
                    <a:pt x="678180" y="1011978"/>
                  </a:cubicBezTo>
                  <a:cubicBezTo>
                    <a:pt x="678180" y="1011978"/>
                    <a:pt x="679133" y="1013883"/>
                    <a:pt x="679133" y="1013883"/>
                  </a:cubicBezTo>
                  <a:cubicBezTo>
                    <a:pt x="680085" y="1013883"/>
                    <a:pt x="680085" y="1015788"/>
                    <a:pt x="681038" y="1015788"/>
                  </a:cubicBezTo>
                  <a:cubicBezTo>
                    <a:pt x="681990" y="1015788"/>
                    <a:pt x="682943" y="1018646"/>
                    <a:pt x="682943" y="1019598"/>
                  </a:cubicBezTo>
                  <a:cubicBezTo>
                    <a:pt x="682943" y="1019598"/>
                    <a:pt x="683895" y="1023408"/>
                    <a:pt x="684848" y="1023408"/>
                  </a:cubicBezTo>
                  <a:cubicBezTo>
                    <a:pt x="685800" y="1023408"/>
                    <a:pt x="688658" y="1025313"/>
                    <a:pt x="691515" y="1026266"/>
                  </a:cubicBezTo>
                  <a:cubicBezTo>
                    <a:pt x="694373" y="1027218"/>
                    <a:pt x="692468" y="1028171"/>
                    <a:pt x="693420" y="1028171"/>
                  </a:cubicBezTo>
                  <a:cubicBezTo>
                    <a:pt x="694373" y="1028171"/>
                    <a:pt x="696278" y="1028171"/>
                    <a:pt x="697230" y="1027218"/>
                  </a:cubicBezTo>
                  <a:cubicBezTo>
                    <a:pt x="698183" y="1026266"/>
                    <a:pt x="701040" y="1026266"/>
                    <a:pt x="701993" y="1026266"/>
                  </a:cubicBezTo>
                  <a:cubicBezTo>
                    <a:pt x="702945" y="1026266"/>
                    <a:pt x="704850" y="1029123"/>
                    <a:pt x="704850" y="1029123"/>
                  </a:cubicBezTo>
                  <a:cubicBezTo>
                    <a:pt x="705803" y="1029123"/>
                    <a:pt x="705803" y="1032933"/>
                    <a:pt x="705803" y="1032933"/>
                  </a:cubicBezTo>
                  <a:lnTo>
                    <a:pt x="705803" y="1034838"/>
                  </a:lnTo>
                  <a:lnTo>
                    <a:pt x="703898" y="1037696"/>
                  </a:lnTo>
                  <a:cubicBezTo>
                    <a:pt x="703898" y="1037696"/>
                    <a:pt x="704850" y="1039601"/>
                    <a:pt x="705803" y="1039601"/>
                  </a:cubicBezTo>
                  <a:cubicBezTo>
                    <a:pt x="706755" y="1039601"/>
                    <a:pt x="710565" y="1042458"/>
                    <a:pt x="710565" y="1042458"/>
                  </a:cubicBezTo>
                  <a:lnTo>
                    <a:pt x="710565" y="1044363"/>
                  </a:lnTo>
                  <a:lnTo>
                    <a:pt x="706755" y="1046268"/>
                  </a:lnTo>
                  <a:lnTo>
                    <a:pt x="702945" y="1047221"/>
                  </a:lnTo>
                  <a:lnTo>
                    <a:pt x="696278" y="1047221"/>
                  </a:lnTo>
                  <a:lnTo>
                    <a:pt x="693420" y="1048173"/>
                  </a:lnTo>
                  <a:lnTo>
                    <a:pt x="692468" y="1051031"/>
                  </a:lnTo>
                  <a:cubicBezTo>
                    <a:pt x="692468" y="1051031"/>
                    <a:pt x="698183" y="1053888"/>
                    <a:pt x="698183" y="1052936"/>
                  </a:cubicBezTo>
                  <a:cubicBezTo>
                    <a:pt x="699135" y="1051983"/>
                    <a:pt x="704850" y="1053888"/>
                    <a:pt x="703898" y="1054841"/>
                  </a:cubicBezTo>
                  <a:cubicBezTo>
                    <a:pt x="702945" y="1054841"/>
                    <a:pt x="699135" y="1055793"/>
                    <a:pt x="696278" y="1054841"/>
                  </a:cubicBezTo>
                  <a:cubicBezTo>
                    <a:pt x="693420" y="1053888"/>
                    <a:pt x="694373" y="1055793"/>
                    <a:pt x="694373" y="1055793"/>
                  </a:cubicBezTo>
                  <a:cubicBezTo>
                    <a:pt x="694373" y="1055793"/>
                    <a:pt x="691515" y="1057698"/>
                    <a:pt x="686753" y="1055793"/>
                  </a:cubicBezTo>
                  <a:cubicBezTo>
                    <a:pt x="681990" y="1053888"/>
                    <a:pt x="683895" y="1056746"/>
                    <a:pt x="683895" y="1056746"/>
                  </a:cubicBezTo>
                  <a:cubicBezTo>
                    <a:pt x="683895" y="1056746"/>
                    <a:pt x="681990" y="1055793"/>
                    <a:pt x="676275" y="1051983"/>
                  </a:cubicBezTo>
                  <a:cubicBezTo>
                    <a:pt x="673418" y="1050078"/>
                    <a:pt x="673418" y="1050078"/>
                    <a:pt x="673418" y="1051031"/>
                  </a:cubicBezTo>
                  <a:cubicBezTo>
                    <a:pt x="673418" y="1051031"/>
                    <a:pt x="673418" y="1051031"/>
                    <a:pt x="672465" y="1050078"/>
                  </a:cubicBezTo>
                  <a:cubicBezTo>
                    <a:pt x="670560" y="1047221"/>
                    <a:pt x="670560" y="1051031"/>
                    <a:pt x="668655" y="1049126"/>
                  </a:cubicBezTo>
                  <a:cubicBezTo>
                    <a:pt x="666750" y="1048173"/>
                    <a:pt x="665798" y="1050078"/>
                    <a:pt x="663893" y="1048173"/>
                  </a:cubicBezTo>
                  <a:cubicBezTo>
                    <a:pt x="661988" y="1046268"/>
                    <a:pt x="662940" y="1049126"/>
                    <a:pt x="660083" y="1048173"/>
                  </a:cubicBezTo>
                  <a:cubicBezTo>
                    <a:pt x="657225" y="1047221"/>
                    <a:pt x="658178" y="1050078"/>
                    <a:pt x="656273" y="1049126"/>
                  </a:cubicBezTo>
                  <a:cubicBezTo>
                    <a:pt x="655320" y="1048173"/>
                    <a:pt x="655320" y="1051031"/>
                    <a:pt x="653415" y="1049126"/>
                  </a:cubicBezTo>
                  <a:cubicBezTo>
                    <a:pt x="651510" y="1047221"/>
                    <a:pt x="651510" y="1049126"/>
                    <a:pt x="651510" y="1047221"/>
                  </a:cubicBezTo>
                  <a:cubicBezTo>
                    <a:pt x="651510" y="1046268"/>
                    <a:pt x="643890" y="1043411"/>
                    <a:pt x="643890" y="1043411"/>
                  </a:cubicBezTo>
                  <a:lnTo>
                    <a:pt x="640080" y="1043411"/>
                  </a:lnTo>
                  <a:lnTo>
                    <a:pt x="630555" y="1041506"/>
                  </a:lnTo>
                  <a:cubicBezTo>
                    <a:pt x="630555" y="1041506"/>
                    <a:pt x="624840" y="1042458"/>
                    <a:pt x="623888" y="1042458"/>
                  </a:cubicBezTo>
                  <a:cubicBezTo>
                    <a:pt x="622935" y="1042458"/>
                    <a:pt x="616268" y="1044363"/>
                    <a:pt x="615315" y="1044363"/>
                  </a:cubicBezTo>
                  <a:cubicBezTo>
                    <a:pt x="614363" y="1044363"/>
                    <a:pt x="612458" y="1046268"/>
                    <a:pt x="611505" y="1046268"/>
                  </a:cubicBezTo>
                  <a:cubicBezTo>
                    <a:pt x="610553" y="1046268"/>
                    <a:pt x="609600" y="1048173"/>
                    <a:pt x="609600" y="1049126"/>
                  </a:cubicBezTo>
                  <a:cubicBezTo>
                    <a:pt x="608648" y="1050078"/>
                    <a:pt x="608648" y="1050078"/>
                    <a:pt x="608648" y="1050078"/>
                  </a:cubicBezTo>
                  <a:cubicBezTo>
                    <a:pt x="608648" y="1050078"/>
                    <a:pt x="603885" y="1054841"/>
                    <a:pt x="595313" y="1059603"/>
                  </a:cubicBezTo>
                  <a:cubicBezTo>
                    <a:pt x="585788" y="1064366"/>
                    <a:pt x="593408" y="1062461"/>
                    <a:pt x="594360" y="1063413"/>
                  </a:cubicBezTo>
                  <a:cubicBezTo>
                    <a:pt x="594360" y="1065318"/>
                    <a:pt x="595313" y="1065318"/>
                    <a:pt x="595313" y="1065318"/>
                  </a:cubicBezTo>
                  <a:cubicBezTo>
                    <a:pt x="595313" y="1065318"/>
                    <a:pt x="598170" y="1065318"/>
                    <a:pt x="600075" y="1065318"/>
                  </a:cubicBezTo>
                  <a:cubicBezTo>
                    <a:pt x="601980" y="1065318"/>
                    <a:pt x="606743" y="1065318"/>
                    <a:pt x="608648" y="1064366"/>
                  </a:cubicBezTo>
                  <a:cubicBezTo>
                    <a:pt x="610553" y="1063413"/>
                    <a:pt x="612458" y="1063413"/>
                    <a:pt x="615315" y="1062461"/>
                  </a:cubicBezTo>
                  <a:cubicBezTo>
                    <a:pt x="617220" y="1061508"/>
                    <a:pt x="619125" y="1062461"/>
                    <a:pt x="620078" y="1062461"/>
                  </a:cubicBezTo>
                  <a:cubicBezTo>
                    <a:pt x="621030" y="1062461"/>
                    <a:pt x="624840" y="1062461"/>
                    <a:pt x="626745" y="1062461"/>
                  </a:cubicBezTo>
                  <a:cubicBezTo>
                    <a:pt x="628650" y="1061508"/>
                    <a:pt x="629603" y="1063413"/>
                    <a:pt x="629603" y="1063413"/>
                  </a:cubicBezTo>
                  <a:lnTo>
                    <a:pt x="633413" y="1063413"/>
                  </a:lnTo>
                  <a:cubicBezTo>
                    <a:pt x="633413" y="1063413"/>
                    <a:pt x="645795" y="1060556"/>
                    <a:pt x="646748" y="1060556"/>
                  </a:cubicBezTo>
                  <a:cubicBezTo>
                    <a:pt x="647700" y="1060556"/>
                    <a:pt x="649605" y="1061508"/>
                    <a:pt x="651510" y="1061508"/>
                  </a:cubicBezTo>
                  <a:cubicBezTo>
                    <a:pt x="652463" y="1060556"/>
                    <a:pt x="653415" y="1062461"/>
                    <a:pt x="653415" y="1062461"/>
                  </a:cubicBezTo>
                  <a:cubicBezTo>
                    <a:pt x="653415" y="1062461"/>
                    <a:pt x="655320" y="1063413"/>
                    <a:pt x="656273" y="1063413"/>
                  </a:cubicBezTo>
                  <a:cubicBezTo>
                    <a:pt x="656273" y="1063413"/>
                    <a:pt x="660083" y="1062461"/>
                    <a:pt x="662940" y="1060556"/>
                  </a:cubicBezTo>
                  <a:cubicBezTo>
                    <a:pt x="665798" y="1058651"/>
                    <a:pt x="665798" y="1061508"/>
                    <a:pt x="666750" y="1061508"/>
                  </a:cubicBezTo>
                  <a:cubicBezTo>
                    <a:pt x="667703" y="1061508"/>
                    <a:pt x="668655" y="1063413"/>
                    <a:pt x="669608" y="1062461"/>
                  </a:cubicBezTo>
                  <a:cubicBezTo>
                    <a:pt x="670560" y="1062461"/>
                    <a:pt x="671513" y="1064366"/>
                    <a:pt x="671513" y="1064366"/>
                  </a:cubicBezTo>
                  <a:lnTo>
                    <a:pt x="670560" y="1067223"/>
                  </a:lnTo>
                  <a:lnTo>
                    <a:pt x="670560" y="1069128"/>
                  </a:lnTo>
                  <a:cubicBezTo>
                    <a:pt x="670560" y="1069128"/>
                    <a:pt x="672465" y="1071033"/>
                    <a:pt x="675323" y="1070081"/>
                  </a:cubicBezTo>
                  <a:cubicBezTo>
                    <a:pt x="677228" y="1069128"/>
                    <a:pt x="676275" y="1071033"/>
                    <a:pt x="676275" y="1071033"/>
                  </a:cubicBezTo>
                  <a:cubicBezTo>
                    <a:pt x="676275" y="1070081"/>
                    <a:pt x="680085" y="1071033"/>
                    <a:pt x="682943" y="1070081"/>
                  </a:cubicBezTo>
                  <a:cubicBezTo>
                    <a:pt x="685800" y="1069128"/>
                    <a:pt x="687705" y="1070081"/>
                    <a:pt x="690563" y="1070081"/>
                  </a:cubicBezTo>
                  <a:cubicBezTo>
                    <a:pt x="692468" y="1069128"/>
                    <a:pt x="700088" y="1069128"/>
                    <a:pt x="701040" y="1069128"/>
                  </a:cubicBezTo>
                  <a:cubicBezTo>
                    <a:pt x="701993" y="1069128"/>
                    <a:pt x="701040" y="1072938"/>
                    <a:pt x="701040" y="1072938"/>
                  </a:cubicBezTo>
                  <a:cubicBezTo>
                    <a:pt x="699135" y="1072938"/>
                    <a:pt x="701040" y="1072938"/>
                    <a:pt x="697230" y="1071986"/>
                  </a:cubicBezTo>
                  <a:cubicBezTo>
                    <a:pt x="693420" y="1071033"/>
                    <a:pt x="689610" y="1073891"/>
                    <a:pt x="689610" y="1073891"/>
                  </a:cubicBezTo>
                  <a:cubicBezTo>
                    <a:pt x="689610" y="1073891"/>
                    <a:pt x="685800" y="1073891"/>
                    <a:pt x="684848" y="1073891"/>
                  </a:cubicBezTo>
                  <a:cubicBezTo>
                    <a:pt x="683895" y="1073891"/>
                    <a:pt x="683895" y="1075796"/>
                    <a:pt x="683895" y="1075796"/>
                  </a:cubicBezTo>
                  <a:cubicBezTo>
                    <a:pt x="683895" y="1075796"/>
                    <a:pt x="681990" y="1076748"/>
                    <a:pt x="681038" y="1075796"/>
                  </a:cubicBezTo>
                  <a:cubicBezTo>
                    <a:pt x="680085" y="1074843"/>
                    <a:pt x="679133" y="1076748"/>
                    <a:pt x="677228" y="1075796"/>
                  </a:cubicBezTo>
                  <a:cubicBezTo>
                    <a:pt x="677228" y="1075796"/>
                    <a:pt x="676275" y="1075796"/>
                    <a:pt x="676275" y="1074843"/>
                  </a:cubicBezTo>
                  <a:cubicBezTo>
                    <a:pt x="676275" y="1073891"/>
                    <a:pt x="673418" y="1073891"/>
                    <a:pt x="667703" y="1070081"/>
                  </a:cubicBezTo>
                  <a:cubicBezTo>
                    <a:pt x="661035" y="1065318"/>
                    <a:pt x="667703" y="1068176"/>
                    <a:pt x="666750" y="1066271"/>
                  </a:cubicBezTo>
                  <a:cubicBezTo>
                    <a:pt x="665798" y="1064366"/>
                    <a:pt x="661035" y="1068176"/>
                    <a:pt x="659130" y="1066271"/>
                  </a:cubicBezTo>
                  <a:cubicBezTo>
                    <a:pt x="657225" y="1064366"/>
                    <a:pt x="655320" y="1066271"/>
                    <a:pt x="654368" y="1065318"/>
                  </a:cubicBezTo>
                  <a:cubicBezTo>
                    <a:pt x="653415" y="1064366"/>
                    <a:pt x="647700" y="1064366"/>
                    <a:pt x="646748" y="1064366"/>
                  </a:cubicBezTo>
                  <a:cubicBezTo>
                    <a:pt x="644843" y="1064366"/>
                    <a:pt x="642938" y="1065318"/>
                    <a:pt x="641985" y="1065318"/>
                  </a:cubicBezTo>
                  <a:cubicBezTo>
                    <a:pt x="641033" y="1065318"/>
                    <a:pt x="639128" y="1066271"/>
                    <a:pt x="638175" y="1066271"/>
                  </a:cubicBezTo>
                  <a:cubicBezTo>
                    <a:pt x="637223" y="1066271"/>
                    <a:pt x="635318" y="1068176"/>
                    <a:pt x="634365" y="1068176"/>
                  </a:cubicBezTo>
                  <a:cubicBezTo>
                    <a:pt x="633413" y="1068176"/>
                    <a:pt x="630555" y="1069128"/>
                    <a:pt x="630555" y="1069128"/>
                  </a:cubicBezTo>
                  <a:cubicBezTo>
                    <a:pt x="630555" y="1069128"/>
                    <a:pt x="624840" y="1071033"/>
                    <a:pt x="622935" y="1069128"/>
                  </a:cubicBezTo>
                  <a:cubicBezTo>
                    <a:pt x="621030" y="1068176"/>
                    <a:pt x="618173" y="1068176"/>
                    <a:pt x="617220" y="1067223"/>
                  </a:cubicBezTo>
                  <a:cubicBezTo>
                    <a:pt x="616268" y="1067223"/>
                    <a:pt x="610553" y="1067223"/>
                    <a:pt x="609600" y="1068176"/>
                  </a:cubicBezTo>
                  <a:cubicBezTo>
                    <a:pt x="608648" y="1069128"/>
                    <a:pt x="605790" y="1070081"/>
                    <a:pt x="604838" y="1070081"/>
                  </a:cubicBezTo>
                  <a:cubicBezTo>
                    <a:pt x="603885" y="1070081"/>
                    <a:pt x="601980" y="1072938"/>
                    <a:pt x="602933" y="1074843"/>
                  </a:cubicBezTo>
                  <a:cubicBezTo>
                    <a:pt x="602933" y="1076748"/>
                    <a:pt x="604838" y="1078653"/>
                    <a:pt x="605790" y="1079606"/>
                  </a:cubicBezTo>
                  <a:cubicBezTo>
                    <a:pt x="605790" y="1080558"/>
                    <a:pt x="606743" y="1082463"/>
                    <a:pt x="609600" y="1082463"/>
                  </a:cubicBezTo>
                  <a:cubicBezTo>
                    <a:pt x="611505" y="1083416"/>
                    <a:pt x="613410" y="1086273"/>
                    <a:pt x="616268" y="1086273"/>
                  </a:cubicBezTo>
                  <a:cubicBezTo>
                    <a:pt x="618173" y="1086273"/>
                    <a:pt x="621983" y="1086273"/>
                    <a:pt x="622935" y="1086273"/>
                  </a:cubicBezTo>
                  <a:cubicBezTo>
                    <a:pt x="623888" y="1086273"/>
                    <a:pt x="634365" y="1083416"/>
                    <a:pt x="637223" y="1082463"/>
                  </a:cubicBezTo>
                  <a:cubicBezTo>
                    <a:pt x="640080" y="1082463"/>
                    <a:pt x="641985" y="1085321"/>
                    <a:pt x="643890" y="1085321"/>
                  </a:cubicBezTo>
                  <a:cubicBezTo>
                    <a:pt x="645795" y="1085321"/>
                    <a:pt x="643890" y="1089131"/>
                    <a:pt x="641985" y="1091036"/>
                  </a:cubicBezTo>
                  <a:cubicBezTo>
                    <a:pt x="641033" y="1092941"/>
                    <a:pt x="636270" y="1094846"/>
                    <a:pt x="633413" y="1096751"/>
                  </a:cubicBezTo>
                  <a:cubicBezTo>
                    <a:pt x="630555" y="1098656"/>
                    <a:pt x="628650" y="1100561"/>
                    <a:pt x="625793" y="1098656"/>
                  </a:cubicBezTo>
                  <a:cubicBezTo>
                    <a:pt x="622935" y="1096751"/>
                    <a:pt x="621983" y="1100561"/>
                    <a:pt x="621030" y="1100561"/>
                  </a:cubicBezTo>
                  <a:cubicBezTo>
                    <a:pt x="620078" y="1100561"/>
                    <a:pt x="616268" y="1100561"/>
                    <a:pt x="615315" y="1100561"/>
                  </a:cubicBezTo>
                  <a:cubicBezTo>
                    <a:pt x="614363" y="1100561"/>
                    <a:pt x="612458" y="1103418"/>
                    <a:pt x="610553" y="1104371"/>
                  </a:cubicBezTo>
                  <a:cubicBezTo>
                    <a:pt x="608648" y="1106276"/>
                    <a:pt x="607695" y="1109133"/>
                    <a:pt x="606743" y="1111038"/>
                  </a:cubicBezTo>
                  <a:cubicBezTo>
                    <a:pt x="605790" y="1112943"/>
                    <a:pt x="605790" y="1116753"/>
                    <a:pt x="605790" y="1118658"/>
                  </a:cubicBezTo>
                  <a:cubicBezTo>
                    <a:pt x="605790" y="1120563"/>
                    <a:pt x="607695" y="1120563"/>
                    <a:pt x="608648" y="1121516"/>
                  </a:cubicBezTo>
                  <a:cubicBezTo>
                    <a:pt x="609600" y="1121516"/>
                    <a:pt x="611505" y="1123421"/>
                    <a:pt x="611505" y="1122468"/>
                  </a:cubicBezTo>
                  <a:cubicBezTo>
                    <a:pt x="611505" y="1121516"/>
                    <a:pt x="615315" y="1123421"/>
                    <a:pt x="615315" y="1123421"/>
                  </a:cubicBezTo>
                  <a:cubicBezTo>
                    <a:pt x="615315" y="1123421"/>
                    <a:pt x="630555" y="1119611"/>
                    <a:pt x="631508" y="1118658"/>
                  </a:cubicBezTo>
                  <a:cubicBezTo>
                    <a:pt x="632460" y="1117706"/>
                    <a:pt x="639128" y="1111038"/>
                    <a:pt x="641033" y="1109133"/>
                  </a:cubicBezTo>
                  <a:cubicBezTo>
                    <a:pt x="642938" y="1107228"/>
                    <a:pt x="643890" y="1107228"/>
                    <a:pt x="643890" y="1107228"/>
                  </a:cubicBezTo>
                  <a:lnTo>
                    <a:pt x="656273" y="1098656"/>
                  </a:lnTo>
                  <a:cubicBezTo>
                    <a:pt x="656273" y="1098656"/>
                    <a:pt x="662940" y="1095798"/>
                    <a:pt x="664845" y="1093893"/>
                  </a:cubicBezTo>
                  <a:cubicBezTo>
                    <a:pt x="667703" y="1091988"/>
                    <a:pt x="669608" y="1091988"/>
                    <a:pt x="670560" y="1091036"/>
                  </a:cubicBezTo>
                  <a:cubicBezTo>
                    <a:pt x="671513" y="1090083"/>
                    <a:pt x="674370" y="1090083"/>
                    <a:pt x="678180" y="1088178"/>
                  </a:cubicBezTo>
                  <a:cubicBezTo>
                    <a:pt x="682943" y="1085321"/>
                    <a:pt x="691515" y="1084368"/>
                    <a:pt x="691515" y="1084368"/>
                  </a:cubicBezTo>
                  <a:cubicBezTo>
                    <a:pt x="691515" y="1084368"/>
                    <a:pt x="695325" y="1087226"/>
                    <a:pt x="695325" y="1087226"/>
                  </a:cubicBezTo>
                  <a:cubicBezTo>
                    <a:pt x="695325" y="1087226"/>
                    <a:pt x="692468" y="1090083"/>
                    <a:pt x="691515" y="1090083"/>
                  </a:cubicBezTo>
                  <a:cubicBezTo>
                    <a:pt x="690563" y="1090083"/>
                    <a:pt x="686753" y="1091036"/>
                    <a:pt x="685800" y="1091036"/>
                  </a:cubicBezTo>
                  <a:cubicBezTo>
                    <a:pt x="683895" y="1091036"/>
                    <a:pt x="681990" y="1091988"/>
                    <a:pt x="681038" y="1091988"/>
                  </a:cubicBezTo>
                  <a:cubicBezTo>
                    <a:pt x="681038" y="1091988"/>
                    <a:pt x="675323" y="1093893"/>
                    <a:pt x="675323" y="1093893"/>
                  </a:cubicBezTo>
                  <a:cubicBezTo>
                    <a:pt x="674370" y="1093893"/>
                    <a:pt x="662940" y="1099608"/>
                    <a:pt x="659130" y="1100561"/>
                  </a:cubicBezTo>
                  <a:cubicBezTo>
                    <a:pt x="655320" y="1101513"/>
                    <a:pt x="649605" y="1106276"/>
                    <a:pt x="649605" y="1106276"/>
                  </a:cubicBezTo>
                  <a:lnTo>
                    <a:pt x="644843" y="1111038"/>
                  </a:lnTo>
                  <a:cubicBezTo>
                    <a:pt x="644843" y="1111038"/>
                    <a:pt x="637223" y="1117706"/>
                    <a:pt x="637223" y="1117706"/>
                  </a:cubicBezTo>
                  <a:cubicBezTo>
                    <a:pt x="637223" y="1117706"/>
                    <a:pt x="632460" y="1120563"/>
                    <a:pt x="631508" y="1121516"/>
                  </a:cubicBezTo>
                  <a:cubicBezTo>
                    <a:pt x="630555" y="1122468"/>
                    <a:pt x="624840" y="1124373"/>
                    <a:pt x="623888" y="1124373"/>
                  </a:cubicBezTo>
                  <a:cubicBezTo>
                    <a:pt x="622935" y="1125326"/>
                    <a:pt x="619125" y="1128183"/>
                    <a:pt x="618173" y="1128183"/>
                  </a:cubicBezTo>
                  <a:cubicBezTo>
                    <a:pt x="617220" y="1128183"/>
                    <a:pt x="618173" y="1131993"/>
                    <a:pt x="618173" y="1131993"/>
                  </a:cubicBezTo>
                  <a:lnTo>
                    <a:pt x="618173" y="1134851"/>
                  </a:lnTo>
                  <a:cubicBezTo>
                    <a:pt x="618173" y="1134851"/>
                    <a:pt x="621030" y="1137708"/>
                    <a:pt x="621030" y="1137708"/>
                  </a:cubicBezTo>
                  <a:cubicBezTo>
                    <a:pt x="621030" y="1137708"/>
                    <a:pt x="623888" y="1137708"/>
                    <a:pt x="624840" y="1137708"/>
                  </a:cubicBezTo>
                  <a:cubicBezTo>
                    <a:pt x="625793" y="1136756"/>
                    <a:pt x="635318" y="1135803"/>
                    <a:pt x="636270" y="1135803"/>
                  </a:cubicBezTo>
                  <a:cubicBezTo>
                    <a:pt x="637223" y="1135803"/>
                    <a:pt x="640080" y="1134851"/>
                    <a:pt x="641033" y="1134851"/>
                  </a:cubicBezTo>
                  <a:cubicBezTo>
                    <a:pt x="641985" y="1133898"/>
                    <a:pt x="649605" y="1133898"/>
                    <a:pt x="651510" y="1133898"/>
                  </a:cubicBezTo>
                  <a:cubicBezTo>
                    <a:pt x="653415" y="1133898"/>
                    <a:pt x="655320" y="1134851"/>
                    <a:pt x="655320" y="1134851"/>
                  </a:cubicBezTo>
                  <a:cubicBezTo>
                    <a:pt x="655320" y="1134851"/>
                    <a:pt x="653415" y="1135803"/>
                    <a:pt x="652463" y="1136756"/>
                  </a:cubicBezTo>
                  <a:cubicBezTo>
                    <a:pt x="651510" y="1137708"/>
                    <a:pt x="647700" y="1139613"/>
                    <a:pt x="646748" y="1139613"/>
                  </a:cubicBezTo>
                  <a:cubicBezTo>
                    <a:pt x="644843" y="1140566"/>
                    <a:pt x="642938" y="1140566"/>
                    <a:pt x="641985" y="1140566"/>
                  </a:cubicBezTo>
                  <a:cubicBezTo>
                    <a:pt x="641033" y="1140566"/>
                    <a:pt x="637223" y="1140566"/>
                    <a:pt x="637223" y="1140566"/>
                  </a:cubicBezTo>
                  <a:cubicBezTo>
                    <a:pt x="637223" y="1139613"/>
                    <a:pt x="630555" y="1141518"/>
                    <a:pt x="629603" y="1141518"/>
                  </a:cubicBezTo>
                  <a:cubicBezTo>
                    <a:pt x="628650" y="1141518"/>
                    <a:pt x="624840" y="1144376"/>
                    <a:pt x="624840" y="1144376"/>
                  </a:cubicBezTo>
                  <a:lnTo>
                    <a:pt x="624840" y="1147233"/>
                  </a:lnTo>
                  <a:lnTo>
                    <a:pt x="623888" y="1152948"/>
                  </a:lnTo>
                  <a:lnTo>
                    <a:pt x="630555" y="1154853"/>
                  </a:lnTo>
                  <a:cubicBezTo>
                    <a:pt x="630555" y="1154853"/>
                    <a:pt x="633413" y="1156758"/>
                    <a:pt x="634365" y="1156758"/>
                  </a:cubicBezTo>
                  <a:cubicBezTo>
                    <a:pt x="635318" y="1156758"/>
                    <a:pt x="637223" y="1157711"/>
                    <a:pt x="639128" y="1158663"/>
                  </a:cubicBezTo>
                  <a:cubicBezTo>
                    <a:pt x="641033" y="1159616"/>
                    <a:pt x="641985" y="1161521"/>
                    <a:pt x="642938" y="1161521"/>
                  </a:cubicBezTo>
                  <a:cubicBezTo>
                    <a:pt x="643890" y="1161521"/>
                    <a:pt x="647700" y="1161521"/>
                    <a:pt x="648653" y="1160568"/>
                  </a:cubicBezTo>
                  <a:cubicBezTo>
                    <a:pt x="649605" y="1159616"/>
                    <a:pt x="651510" y="1157711"/>
                    <a:pt x="652463" y="1156758"/>
                  </a:cubicBezTo>
                  <a:cubicBezTo>
                    <a:pt x="653415" y="1155806"/>
                    <a:pt x="653415" y="1155806"/>
                    <a:pt x="655320" y="1154853"/>
                  </a:cubicBezTo>
                  <a:cubicBezTo>
                    <a:pt x="657225" y="1152948"/>
                    <a:pt x="664845" y="1148186"/>
                    <a:pt x="664845" y="1148186"/>
                  </a:cubicBezTo>
                  <a:cubicBezTo>
                    <a:pt x="664845" y="1148186"/>
                    <a:pt x="668655" y="1146281"/>
                    <a:pt x="670560" y="1146281"/>
                  </a:cubicBezTo>
                  <a:cubicBezTo>
                    <a:pt x="672465" y="1146281"/>
                    <a:pt x="674370" y="1147233"/>
                    <a:pt x="675323" y="1147233"/>
                  </a:cubicBezTo>
                  <a:cubicBezTo>
                    <a:pt x="676275" y="1147233"/>
                    <a:pt x="683895" y="1148186"/>
                    <a:pt x="683895" y="1148186"/>
                  </a:cubicBezTo>
                  <a:cubicBezTo>
                    <a:pt x="684848" y="1148186"/>
                    <a:pt x="684848" y="1150091"/>
                    <a:pt x="684848" y="1150091"/>
                  </a:cubicBezTo>
                  <a:cubicBezTo>
                    <a:pt x="683895" y="1150091"/>
                    <a:pt x="682943" y="1151996"/>
                    <a:pt x="681990" y="1151996"/>
                  </a:cubicBezTo>
                  <a:cubicBezTo>
                    <a:pt x="681038" y="1151996"/>
                    <a:pt x="680085" y="1151996"/>
                    <a:pt x="680085" y="1151996"/>
                  </a:cubicBezTo>
                  <a:cubicBezTo>
                    <a:pt x="680085" y="1151996"/>
                    <a:pt x="677228" y="1151043"/>
                    <a:pt x="676275" y="1150091"/>
                  </a:cubicBezTo>
                  <a:cubicBezTo>
                    <a:pt x="675323" y="1149138"/>
                    <a:pt x="672465" y="1150091"/>
                    <a:pt x="670560" y="1150091"/>
                  </a:cubicBezTo>
                  <a:cubicBezTo>
                    <a:pt x="668655" y="1150091"/>
                    <a:pt x="668655" y="1150091"/>
                    <a:pt x="667703" y="1151043"/>
                  </a:cubicBezTo>
                  <a:cubicBezTo>
                    <a:pt x="666750" y="1151043"/>
                    <a:pt x="664845" y="1152948"/>
                    <a:pt x="663893" y="1152948"/>
                  </a:cubicBezTo>
                  <a:cubicBezTo>
                    <a:pt x="663893" y="1152948"/>
                    <a:pt x="661988" y="1154853"/>
                    <a:pt x="661988" y="1154853"/>
                  </a:cubicBezTo>
                  <a:cubicBezTo>
                    <a:pt x="661988" y="1154853"/>
                    <a:pt x="659130" y="1157711"/>
                    <a:pt x="659130" y="1158663"/>
                  </a:cubicBezTo>
                  <a:cubicBezTo>
                    <a:pt x="659130" y="1159616"/>
                    <a:pt x="657225" y="1160568"/>
                    <a:pt x="652463" y="1162473"/>
                  </a:cubicBezTo>
                  <a:cubicBezTo>
                    <a:pt x="647700" y="1164378"/>
                    <a:pt x="650558" y="1164378"/>
                    <a:pt x="650558" y="1165331"/>
                  </a:cubicBezTo>
                  <a:cubicBezTo>
                    <a:pt x="650558" y="1165331"/>
                    <a:pt x="651510" y="1169141"/>
                    <a:pt x="651510" y="1170093"/>
                  </a:cubicBezTo>
                  <a:cubicBezTo>
                    <a:pt x="651510" y="1171046"/>
                    <a:pt x="649605" y="1190096"/>
                    <a:pt x="649605" y="1191048"/>
                  </a:cubicBezTo>
                  <a:cubicBezTo>
                    <a:pt x="649605" y="1192001"/>
                    <a:pt x="650558" y="1195811"/>
                    <a:pt x="651510" y="1194858"/>
                  </a:cubicBezTo>
                  <a:cubicBezTo>
                    <a:pt x="652463" y="1193906"/>
                    <a:pt x="653415" y="1195811"/>
                    <a:pt x="654368" y="1194858"/>
                  </a:cubicBezTo>
                  <a:cubicBezTo>
                    <a:pt x="655320" y="1193906"/>
                    <a:pt x="656273" y="1192001"/>
                    <a:pt x="658178" y="1190096"/>
                  </a:cubicBezTo>
                  <a:cubicBezTo>
                    <a:pt x="659130" y="1189143"/>
                    <a:pt x="661035" y="1189143"/>
                    <a:pt x="668655" y="1191048"/>
                  </a:cubicBezTo>
                  <a:cubicBezTo>
                    <a:pt x="676275" y="1192001"/>
                    <a:pt x="670560" y="1192953"/>
                    <a:pt x="670560" y="1193906"/>
                  </a:cubicBezTo>
                  <a:cubicBezTo>
                    <a:pt x="670560" y="1194858"/>
                    <a:pt x="669608" y="1195811"/>
                    <a:pt x="669608" y="1196763"/>
                  </a:cubicBezTo>
                  <a:cubicBezTo>
                    <a:pt x="669608" y="1196763"/>
                    <a:pt x="664845" y="1198668"/>
                    <a:pt x="663893" y="1198668"/>
                  </a:cubicBezTo>
                  <a:cubicBezTo>
                    <a:pt x="663893" y="1198668"/>
                    <a:pt x="659130" y="1200573"/>
                    <a:pt x="659130" y="1200573"/>
                  </a:cubicBezTo>
                  <a:cubicBezTo>
                    <a:pt x="659130" y="1200573"/>
                    <a:pt x="656273" y="1201526"/>
                    <a:pt x="655320" y="1201526"/>
                  </a:cubicBezTo>
                  <a:cubicBezTo>
                    <a:pt x="655320" y="1201526"/>
                    <a:pt x="653415" y="1203431"/>
                    <a:pt x="653415" y="1203431"/>
                  </a:cubicBezTo>
                  <a:cubicBezTo>
                    <a:pt x="653415" y="1203431"/>
                    <a:pt x="651510" y="1207241"/>
                    <a:pt x="650558" y="1208193"/>
                  </a:cubicBezTo>
                  <a:cubicBezTo>
                    <a:pt x="650558" y="1209146"/>
                    <a:pt x="649605" y="1211051"/>
                    <a:pt x="649605" y="1212003"/>
                  </a:cubicBezTo>
                  <a:cubicBezTo>
                    <a:pt x="649605" y="1212956"/>
                    <a:pt x="649605" y="1215813"/>
                    <a:pt x="649605" y="1215813"/>
                  </a:cubicBezTo>
                  <a:cubicBezTo>
                    <a:pt x="649605" y="1215813"/>
                    <a:pt x="649605" y="1218671"/>
                    <a:pt x="650558" y="1219623"/>
                  </a:cubicBezTo>
                  <a:cubicBezTo>
                    <a:pt x="651510" y="1220576"/>
                    <a:pt x="654368" y="1226291"/>
                    <a:pt x="655320" y="1226291"/>
                  </a:cubicBezTo>
                  <a:cubicBezTo>
                    <a:pt x="656273" y="1226291"/>
                    <a:pt x="657225" y="1227243"/>
                    <a:pt x="659130" y="1224386"/>
                  </a:cubicBezTo>
                  <a:cubicBezTo>
                    <a:pt x="661035" y="1221528"/>
                    <a:pt x="661035" y="1221528"/>
                    <a:pt x="661035" y="1220576"/>
                  </a:cubicBezTo>
                  <a:cubicBezTo>
                    <a:pt x="661035" y="1219623"/>
                    <a:pt x="662940" y="1217718"/>
                    <a:pt x="662940" y="1216766"/>
                  </a:cubicBezTo>
                  <a:cubicBezTo>
                    <a:pt x="662940" y="1215813"/>
                    <a:pt x="664845" y="1213908"/>
                    <a:pt x="664845" y="1212956"/>
                  </a:cubicBezTo>
                  <a:cubicBezTo>
                    <a:pt x="664845" y="1211051"/>
                    <a:pt x="666750" y="1211051"/>
                    <a:pt x="667703" y="1210098"/>
                  </a:cubicBezTo>
                  <a:cubicBezTo>
                    <a:pt x="668655" y="1209146"/>
                    <a:pt x="670560" y="1210098"/>
                    <a:pt x="670560" y="1207241"/>
                  </a:cubicBezTo>
                  <a:cubicBezTo>
                    <a:pt x="670560" y="1205336"/>
                    <a:pt x="671513" y="1202478"/>
                    <a:pt x="672465" y="1202478"/>
                  </a:cubicBezTo>
                  <a:cubicBezTo>
                    <a:pt x="672465" y="1202478"/>
                    <a:pt x="675323" y="1201526"/>
                    <a:pt x="676275" y="1200573"/>
                  </a:cubicBezTo>
                  <a:cubicBezTo>
                    <a:pt x="676275" y="1199621"/>
                    <a:pt x="679133" y="1198668"/>
                    <a:pt x="680085" y="1197716"/>
                  </a:cubicBezTo>
                  <a:cubicBezTo>
                    <a:pt x="681038" y="1197716"/>
                    <a:pt x="685800" y="1199621"/>
                    <a:pt x="685800" y="1199621"/>
                  </a:cubicBezTo>
                  <a:cubicBezTo>
                    <a:pt x="685800" y="1199621"/>
                    <a:pt x="687705" y="1194858"/>
                    <a:pt x="687705" y="1194858"/>
                  </a:cubicBezTo>
                  <a:cubicBezTo>
                    <a:pt x="687705" y="1194858"/>
                    <a:pt x="687705" y="1187238"/>
                    <a:pt x="687705" y="1186286"/>
                  </a:cubicBezTo>
                  <a:cubicBezTo>
                    <a:pt x="687705" y="1185333"/>
                    <a:pt x="686753" y="1180571"/>
                    <a:pt x="688658" y="1178666"/>
                  </a:cubicBezTo>
                  <a:cubicBezTo>
                    <a:pt x="689610" y="1177713"/>
                    <a:pt x="689610" y="1181523"/>
                    <a:pt x="691515" y="1184381"/>
                  </a:cubicBezTo>
                  <a:cubicBezTo>
                    <a:pt x="693420" y="1186286"/>
                    <a:pt x="696278" y="1192953"/>
                    <a:pt x="696278" y="1192953"/>
                  </a:cubicBezTo>
                  <a:cubicBezTo>
                    <a:pt x="696278" y="1192953"/>
                    <a:pt x="701993" y="1194858"/>
                    <a:pt x="702945" y="1194858"/>
                  </a:cubicBezTo>
                  <a:cubicBezTo>
                    <a:pt x="702945" y="1194858"/>
                    <a:pt x="708660" y="1195811"/>
                    <a:pt x="709613" y="1195811"/>
                  </a:cubicBezTo>
                  <a:cubicBezTo>
                    <a:pt x="710565" y="1195811"/>
                    <a:pt x="713423" y="1197716"/>
                    <a:pt x="713423" y="1197716"/>
                  </a:cubicBezTo>
                  <a:cubicBezTo>
                    <a:pt x="713423" y="1197716"/>
                    <a:pt x="717233" y="1201526"/>
                    <a:pt x="717233" y="1202478"/>
                  </a:cubicBezTo>
                  <a:cubicBezTo>
                    <a:pt x="718185" y="1202478"/>
                    <a:pt x="715328" y="1208193"/>
                    <a:pt x="716280" y="1209146"/>
                  </a:cubicBezTo>
                  <a:cubicBezTo>
                    <a:pt x="716280" y="1210098"/>
                    <a:pt x="718185" y="1212956"/>
                    <a:pt x="719138" y="1212956"/>
                  </a:cubicBezTo>
                  <a:cubicBezTo>
                    <a:pt x="720090" y="1212956"/>
                    <a:pt x="724853" y="1218671"/>
                    <a:pt x="724853" y="1217718"/>
                  </a:cubicBezTo>
                  <a:cubicBezTo>
                    <a:pt x="724853" y="1217718"/>
                    <a:pt x="725805" y="1220576"/>
                    <a:pt x="724853" y="1221528"/>
                  </a:cubicBezTo>
                  <a:cubicBezTo>
                    <a:pt x="723900" y="1222481"/>
                    <a:pt x="721995" y="1222481"/>
                    <a:pt x="719138" y="1221528"/>
                  </a:cubicBezTo>
                  <a:cubicBezTo>
                    <a:pt x="717233" y="1220576"/>
                    <a:pt x="715328" y="1221528"/>
                    <a:pt x="714375" y="1220576"/>
                  </a:cubicBezTo>
                  <a:cubicBezTo>
                    <a:pt x="713423" y="1219623"/>
                    <a:pt x="708660" y="1219623"/>
                    <a:pt x="706755" y="1217718"/>
                  </a:cubicBezTo>
                  <a:cubicBezTo>
                    <a:pt x="704850" y="1216766"/>
                    <a:pt x="704850" y="1219623"/>
                    <a:pt x="704850" y="1219623"/>
                  </a:cubicBezTo>
                  <a:cubicBezTo>
                    <a:pt x="704850" y="1219623"/>
                    <a:pt x="703898" y="1221528"/>
                    <a:pt x="702945" y="1222481"/>
                  </a:cubicBezTo>
                  <a:cubicBezTo>
                    <a:pt x="702945" y="1224386"/>
                    <a:pt x="701993" y="1230101"/>
                    <a:pt x="701993" y="1230101"/>
                  </a:cubicBezTo>
                  <a:cubicBezTo>
                    <a:pt x="701993" y="1230101"/>
                    <a:pt x="700088" y="1230101"/>
                    <a:pt x="699135" y="1230101"/>
                  </a:cubicBezTo>
                  <a:cubicBezTo>
                    <a:pt x="698183" y="1229148"/>
                    <a:pt x="693420" y="1230101"/>
                    <a:pt x="693420" y="1230101"/>
                  </a:cubicBezTo>
                  <a:lnTo>
                    <a:pt x="687705" y="1231053"/>
                  </a:lnTo>
                  <a:cubicBezTo>
                    <a:pt x="687705" y="1231053"/>
                    <a:pt x="686753" y="1236768"/>
                    <a:pt x="685800" y="1237721"/>
                  </a:cubicBezTo>
                  <a:cubicBezTo>
                    <a:pt x="685800" y="1238673"/>
                    <a:pt x="684848" y="1239626"/>
                    <a:pt x="683895" y="1238673"/>
                  </a:cubicBezTo>
                  <a:cubicBezTo>
                    <a:pt x="683895" y="1237721"/>
                    <a:pt x="681990" y="1240578"/>
                    <a:pt x="681038" y="1239626"/>
                  </a:cubicBezTo>
                  <a:cubicBezTo>
                    <a:pt x="680085" y="1239626"/>
                    <a:pt x="676275" y="1239626"/>
                    <a:pt x="676275" y="1239626"/>
                  </a:cubicBezTo>
                  <a:lnTo>
                    <a:pt x="675323" y="1241531"/>
                  </a:lnTo>
                  <a:cubicBezTo>
                    <a:pt x="675323" y="1241531"/>
                    <a:pt x="674370" y="1243436"/>
                    <a:pt x="674370" y="1243436"/>
                  </a:cubicBezTo>
                  <a:cubicBezTo>
                    <a:pt x="674370" y="1243436"/>
                    <a:pt x="669608" y="1252008"/>
                    <a:pt x="671513" y="1252961"/>
                  </a:cubicBezTo>
                  <a:cubicBezTo>
                    <a:pt x="672465" y="1253913"/>
                    <a:pt x="673418" y="1254866"/>
                    <a:pt x="673418" y="1255818"/>
                  </a:cubicBezTo>
                  <a:cubicBezTo>
                    <a:pt x="674370" y="1255818"/>
                    <a:pt x="677228" y="1254866"/>
                    <a:pt x="679133" y="1252961"/>
                  </a:cubicBezTo>
                  <a:cubicBezTo>
                    <a:pt x="681990" y="1251056"/>
                    <a:pt x="681990" y="1253913"/>
                    <a:pt x="684848" y="1253913"/>
                  </a:cubicBezTo>
                  <a:cubicBezTo>
                    <a:pt x="687705" y="1253913"/>
                    <a:pt x="687705" y="1255818"/>
                    <a:pt x="687705" y="1256771"/>
                  </a:cubicBezTo>
                  <a:cubicBezTo>
                    <a:pt x="687705" y="1257723"/>
                    <a:pt x="685800" y="1259628"/>
                    <a:pt x="685800" y="1259628"/>
                  </a:cubicBezTo>
                  <a:lnTo>
                    <a:pt x="683895" y="1263438"/>
                  </a:lnTo>
                  <a:cubicBezTo>
                    <a:pt x="683895" y="1263438"/>
                    <a:pt x="687705" y="1266296"/>
                    <a:pt x="688658" y="1266296"/>
                  </a:cubicBezTo>
                  <a:cubicBezTo>
                    <a:pt x="688658" y="1266296"/>
                    <a:pt x="683895" y="1271058"/>
                    <a:pt x="683895" y="1272011"/>
                  </a:cubicBezTo>
                  <a:cubicBezTo>
                    <a:pt x="683895" y="1272963"/>
                    <a:pt x="686753" y="1272963"/>
                    <a:pt x="688658" y="1273916"/>
                  </a:cubicBezTo>
                  <a:cubicBezTo>
                    <a:pt x="688658" y="1273916"/>
                    <a:pt x="694373" y="1275821"/>
                    <a:pt x="696278" y="1274868"/>
                  </a:cubicBezTo>
                  <a:cubicBezTo>
                    <a:pt x="697230" y="1273916"/>
                    <a:pt x="699135" y="1274868"/>
                    <a:pt x="699135" y="1274868"/>
                  </a:cubicBezTo>
                  <a:lnTo>
                    <a:pt x="692468" y="1277726"/>
                  </a:lnTo>
                  <a:cubicBezTo>
                    <a:pt x="692468" y="1277726"/>
                    <a:pt x="700088" y="1281536"/>
                    <a:pt x="701993" y="1283441"/>
                  </a:cubicBezTo>
                  <a:cubicBezTo>
                    <a:pt x="704850" y="1286298"/>
                    <a:pt x="708660" y="1285346"/>
                    <a:pt x="709613" y="1284393"/>
                  </a:cubicBezTo>
                  <a:cubicBezTo>
                    <a:pt x="710565" y="1283441"/>
                    <a:pt x="714375" y="1283441"/>
                    <a:pt x="715328" y="1283441"/>
                  </a:cubicBezTo>
                  <a:cubicBezTo>
                    <a:pt x="715328" y="1283441"/>
                    <a:pt x="715328" y="1286298"/>
                    <a:pt x="714375" y="1287251"/>
                  </a:cubicBezTo>
                  <a:cubicBezTo>
                    <a:pt x="713423" y="1288203"/>
                    <a:pt x="712470" y="1289156"/>
                    <a:pt x="711518" y="1290108"/>
                  </a:cubicBezTo>
                  <a:cubicBezTo>
                    <a:pt x="711518" y="1291061"/>
                    <a:pt x="712470" y="1292013"/>
                    <a:pt x="712470" y="1292013"/>
                  </a:cubicBezTo>
                  <a:cubicBezTo>
                    <a:pt x="712470" y="1292013"/>
                    <a:pt x="714375" y="1295823"/>
                    <a:pt x="715328" y="1295823"/>
                  </a:cubicBezTo>
                  <a:cubicBezTo>
                    <a:pt x="715328" y="1295823"/>
                    <a:pt x="714375" y="1299633"/>
                    <a:pt x="714375" y="1299633"/>
                  </a:cubicBezTo>
                  <a:cubicBezTo>
                    <a:pt x="714375" y="1299633"/>
                    <a:pt x="710565" y="1302491"/>
                    <a:pt x="710565" y="1302491"/>
                  </a:cubicBezTo>
                  <a:lnTo>
                    <a:pt x="707708" y="1305348"/>
                  </a:lnTo>
                  <a:cubicBezTo>
                    <a:pt x="707708" y="1305348"/>
                    <a:pt x="707708" y="1308206"/>
                    <a:pt x="707708" y="1309158"/>
                  </a:cubicBezTo>
                  <a:cubicBezTo>
                    <a:pt x="707708" y="1311063"/>
                    <a:pt x="708660" y="1312016"/>
                    <a:pt x="708660" y="1312968"/>
                  </a:cubicBezTo>
                  <a:cubicBezTo>
                    <a:pt x="709613" y="1313921"/>
                    <a:pt x="709613" y="1313921"/>
                    <a:pt x="710565" y="1315826"/>
                  </a:cubicBezTo>
                  <a:cubicBezTo>
                    <a:pt x="711518" y="1317731"/>
                    <a:pt x="712470" y="1316778"/>
                    <a:pt x="713423" y="1316778"/>
                  </a:cubicBezTo>
                  <a:cubicBezTo>
                    <a:pt x="715328" y="1316778"/>
                    <a:pt x="715328" y="1316778"/>
                    <a:pt x="717233" y="1317731"/>
                  </a:cubicBezTo>
                  <a:cubicBezTo>
                    <a:pt x="719138" y="1317731"/>
                    <a:pt x="718185" y="1319636"/>
                    <a:pt x="720090" y="1319636"/>
                  </a:cubicBezTo>
                  <a:cubicBezTo>
                    <a:pt x="721043" y="1319636"/>
                    <a:pt x="721043" y="1319636"/>
                    <a:pt x="721995" y="1319636"/>
                  </a:cubicBezTo>
                  <a:cubicBezTo>
                    <a:pt x="722948" y="1319636"/>
                    <a:pt x="723900" y="1320588"/>
                    <a:pt x="723900" y="1320588"/>
                  </a:cubicBezTo>
                  <a:cubicBezTo>
                    <a:pt x="723900" y="1320588"/>
                    <a:pt x="725805" y="1321541"/>
                    <a:pt x="725805" y="1322493"/>
                  </a:cubicBezTo>
                  <a:cubicBezTo>
                    <a:pt x="725805" y="1322493"/>
                    <a:pt x="725805" y="1325351"/>
                    <a:pt x="724853" y="1326303"/>
                  </a:cubicBezTo>
                  <a:cubicBezTo>
                    <a:pt x="723900" y="1327256"/>
                    <a:pt x="724853" y="1328208"/>
                    <a:pt x="725805" y="1329161"/>
                  </a:cubicBezTo>
                  <a:cubicBezTo>
                    <a:pt x="725805" y="1330113"/>
                    <a:pt x="727710" y="1332018"/>
                    <a:pt x="727710" y="1332018"/>
                  </a:cubicBezTo>
                  <a:cubicBezTo>
                    <a:pt x="727710" y="1332018"/>
                    <a:pt x="731520" y="1333923"/>
                    <a:pt x="732473" y="1333923"/>
                  </a:cubicBezTo>
                  <a:cubicBezTo>
                    <a:pt x="733425" y="1333923"/>
                    <a:pt x="734378" y="1333923"/>
                    <a:pt x="734378" y="1333923"/>
                  </a:cubicBezTo>
                  <a:cubicBezTo>
                    <a:pt x="734378" y="1333923"/>
                    <a:pt x="737235" y="1331066"/>
                    <a:pt x="742950" y="1329161"/>
                  </a:cubicBezTo>
                  <a:cubicBezTo>
                    <a:pt x="748665" y="1327256"/>
                    <a:pt x="742950" y="1330113"/>
                    <a:pt x="742950" y="1332018"/>
                  </a:cubicBezTo>
                  <a:cubicBezTo>
                    <a:pt x="742950" y="1333923"/>
                    <a:pt x="743903" y="1333923"/>
                    <a:pt x="744855" y="1333923"/>
                  </a:cubicBezTo>
                  <a:cubicBezTo>
                    <a:pt x="745808" y="1332971"/>
                    <a:pt x="747713" y="1336781"/>
                    <a:pt x="749618" y="1336781"/>
                  </a:cubicBezTo>
                  <a:cubicBezTo>
                    <a:pt x="751523" y="1336781"/>
                    <a:pt x="750570" y="1338686"/>
                    <a:pt x="750570" y="1338686"/>
                  </a:cubicBezTo>
                  <a:cubicBezTo>
                    <a:pt x="750570" y="1338686"/>
                    <a:pt x="747713" y="1340591"/>
                    <a:pt x="746760" y="1340591"/>
                  </a:cubicBezTo>
                  <a:cubicBezTo>
                    <a:pt x="745808" y="1340591"/>
                    <a:pt x="746760" y="1340591"/>
                    <a:pt x="744855" y="1341543"/>
                  </a:cubicBezTo>
                  <a:cubicBezTo>
                    <a:pt x="742950" y="1342496"/>
                    <a:pt x="744855" y="1342496"/>
                    <a:pt x="745808" y="1343448"/>
                  </a:cubicBezTo>
                  <a:cubicBezTo>
                    <a:pt x="745808" y="1344401"/>
                    <a:pt x="748665" y="1345353"/>
                    <a:pt x="749618" y="1345353"/>
                  </a:cubicBezTo>
                  <a:cubicBezTo>
                    <a:pt x="750570" y="1345353"/>
                    <a:pt x="749618" y="1347258"/>
                    <a:pt x="749618" y="1348211"/>
                  </a:cubicBezTo>
                  <a:cubicBezTo>
                    <a:pt x="749618" y="1349163"/>
                    <a:pt x="749618" y="1349163"/>
                    <a:pt x="748665" y="1350116"/>
                  </a:cubicBezTo>
                  <a:cubicBezTo>
                    <a:pt x="748665" y="1351068"/>
                    <a:pt x="748665" y="1352973"/>
                    <a:pt x="749618" y="1353926"/>
                  </a:cubicBezTo>
                  <a:cubicBezTo>
                    <a:pt x="749618" y="1354878"/>
                    <a:pt x="750570" y="1354878"/>
                    <a:pt x="751523" y="1354878"/>
                  </a:cubicBezTo>
                  <a:cubicBezTo>
                    <a:pt x="752475" y="1353926"/>
                    <a:pt x="753428" y="1355831"/>
                    <a:pt x="754380" y="1355831"/>
                  </a:cubicBezTo>
                  <a:cubicBezTo>
                    <a:pt x="755333" y="1355831"/>
                    <a:pt x="757238" y="1357736"/>
                    <a:pt x="758190" y="1358688"/>
                  </a:cubicBezTo>
                  <a:cubicBezTo>
                    <a:pt x="760095" y="1358688"/>
                    <a:pt x="760095" y="1361546"/>
                    <a:pt x="761048" y="1361546"/>
                  </a:cubicBezTo>
                  <a:cubicBezTo>
                    <a:pt x="762000" y="1361546"/>
                    <a:pt x="761048" y="1363451"/>
                    <a:pt x="761048" y="1364403"/>
                  </a:cubicBezTo>
                  <a:cubicBezTo>
                    <a:pt x="761048" y="1365356"/>
                    <a:pt x="759143" y="1366308"/>
                    <a:pt x="759143" y="1367261"/>
                  </a:cubicBezTo>
                  <a:cubicBezTo>
                    <a:pt x="758190" y="1368213"/>
                    <a:pt x="759143" y="1368213"/>
                    <a:pt x="759143" y="1370118"/>
                  </a:cubicBezTo>
                  <a:cubicBezTo>
                    <a:pt x="759143" y="1371071"/>
                    <a:pt x="761048" y="1372023"/>
                    <a:pt x="762000" y="1372976"/>
                  </a:cubicBezTo>
                  <a:cubicBezTo>
                    <a:pt x="762953" y="1373928"/>
                    <a:pt x="764858" y="1374881"/>
                    <a:pt x="764858" y="1374881"/>
                  </a:cubicBezTo>
                  <a:cubicBezTo>
                    <a:pt x="765810" y="1374881"/>
                    <a:pt x="768668" y="1372976"/>
                    <a:pt x="768668" y="1372976"/>
                  </a:cubicBezTo>
                  <a:lnTo>
                    <a:pt x="772478" y="1369166"/>
                  </a:lnTo>
                  <a:cubicBezTo>
                    <a:pt x="772478" y="1369166"/>
                    <a:pt x="773430" y="1367261"/>
                    <a:pt x="774383" y="1366308"/>
                  </a:cubicBezTo>
                  <a:cubicBezTo>
                    <a:pt x="775335" y="1366308"/>
                    <a:pt x="776288" y="1369166"/>
                    <a:pt x="776288" y="1369166"/>
                  </a:cubicBezTo>
                  <a:lnTo>
                    <a:pt x="777240" y="1374881"/>
                  </a:lnTo>
                  <a:cubicBezTo>
                    <a:pt x="778193" y="1374881"/>
                    <a:pt x="779145" y="1374881"/>
                    <a:pt x="780098" y="1374881"/>
                  </a:cubicBezTo>
                  <a:cubicBezTo>
                    <a:pt x="781050" y="1374881"/>
                    <a:pt x="781050" y="1376786"/>
                    <a:pt x="781050" y="1376786"/>
                  </a:cubicBezTo>
                  <a:lnTo>
                    <a:pt x="778193" y="1377738"/>
                  </a:lnTo>
                  <a:lnTo>
                    <a:pt x="774383" y="1379643"/>
                  </a:lnTo>
                  <a:lnTo>
                    <a:pt x="777240" y="1394883"/>
                  </a:lnTo>
                  <a:cubicBezTo>
                    <a:pt x="777240" y="1394883"/>
                    <a:pt x="778193" y="1395836"/>
                    <a:pt x="782955" y="1397741"/>
                  </a:cubicBezTo>
                  <a:cubicBezTo>
                    <a:pt x="788670" y="1399646"/>
                    <a:pt x="784860" y="1398693"/>
                    <a:pt x="788670" y="1396788"/>
                  </a:cubicBezTo>
                  <a:cubicBezTo>
                    <a:pt x="792480" y="1394883"/>
                    <a:pt x="791528" y="1395836"/>
                    <a:pt x="793433" y="1394883"/>
                  </a:cubicBezTo>
                  <a:cubicBezTo>
                    <a:pt x="795338" y="1392978"/>
                    <a:pt x="796290" y="1389168"/>
                    <a:pt x="798195" y="1388216"/>
                  </a:cubicBezTo>
                  <a:cubicBezTo>
                    <a:pt x="800100" y="1387263"/>
                    <a:pt x="803910" y="1387263"/>
                    <a:pt x="804863" y="1387263"/>
                  </a:cubicBezTo>
                  <a:cubicBezTo>
                    <a:pt x="806768" y="1387263"/>
                    <a:pt x="804863" y="1390121"/>
                    <a:pt x="805815" y="1392026"/>
                  </a:cubicBezTo>
                  <a:cubicBezTo>
                    <a:pt x="806768" y="1393931"/>
                    <a:pt x="813435" y="1392026"/>
                    <a:pt x="815340" y="1392978"/>
                  </a:cubicBezTo>
                  <a:cubicBezTo>
                    <a:pt x="817245" y="1392978"/>
                    <a:pt x="823913" y="1389168"/>
                    <a:pt x="823913" y="1388216"/>
                  </a:cubicBezTo>
                  <a:cubicBezTo>
                    <a:pt x="824865" y="1387263"/>
                    <a:pt x="827723" y="1386311"/>
                    <a:pt x="828675" y="1386311"/>
                  </a:cubicBezTo>
                  <a:cubicBezTo>
                    <a:pt x="829628" y="1386311"/>
                    <a:pt x="837248" y="1386311"/>
                    <a:pt x="838200" y="1382501"/>
                  </a:cubicBezTo>
                  <a:cubicBezTo>
                    <a:pt x="839153" y="1378691"/>
                    <a:pt x="837248" y="1380596"/>
                    <a:pt x="841058" y="1374881"/>
                  </a:cubicBezTo>
                  <a:cubicBezTo>
                    <a:pt x="843915" y="1369166"/>
                    <a:pt x="844868" y="1374881"/>
                    <a:pt x="844868" y="1376786"/>
                  </a:cubicBezTo>
                  <a:cubicBezTo>
                    <a:pt x="844868" y="1377738"/>
                    <a:pt x="844868" y="1380596"/>
                    <a:pt x="844868" y="1380596"/>
                  </a:cubicBezTo>
                  <a:cubicBezTo>
                    <a:pt x="844868" y="1380596"/>
                    <a:pt x="849630" y="1384406"/>
                    <a:pt x="850583" y="1383453"/>
                  </a:cubicBezTo>
                  <a:cubicBezTo>
                    <a:pt x="851535" y="1383453"/>
                    <a:pt x="859155" y="1374881"/>
                    <a:pt x="859155" y="1374881"/>
                  </a:cubicBezTo>
                  <a:lnTo>
                    <a:pt x="862013" y="1383453"/>
                  </a:lnTo>
                  <a:cubicBezTo>
                    <a:pt x="862013" y="1383453"/>
                    <a:pt x="858203" y="1391073"/>
                    <a:pt x="858203" y="1391073"/>
                  </a:cubicBezTo>
                  <a:cubicBezTo>
                    <a:pt x="857250" y="1392026"/>
                    <a:pt x="854393" y="1393931"/>
                    <a:pt x="853440" y="1394883"/>
                  </a:cubicBezTo>
                  <a:cubicBezTo>
                    <a:pt x="852488" y="1395836"/>
                    <a:pt x="851535" y="1398693"/>
                    <a:pt x="850583" y="1401551"/>
                  </a:cubicBezTo>
                  <a:cubicBezTo>
                    <a:pt x="849630" y="1404408"/>
                    <a:pt x="857250" y="1405361"/>
                    <a:pt x="860108" y="1405361"/>
                  </a:cubicBezTo>
                  <a:cubicBezTo>
                    <a:pt x="862965" y="1404408"/>
                    <a:pt x="870585" y="1403456"/>
                    <a:pt x="870585" y="1403456"/>
                  </a:cubicBezTo>
                  <a:cubicBezTo>
                    <a:pt x="870585" y="1403456"/>
                    <a:pt x="867728" y="1408218"/>
                    <a:pt x="869633" y="1412028"/>
                  </a:cubicBezTo>
                  <a:cubicBezTo>
                    <a:pt x="871538" y="1414886"/>
                    <a:pt x="874395" y="1412981"/>
                    <a:pt x="877253" y="1412028"/>
                  </a:cubicBezTo>
                  <a:cubicBezTo>
                    <a:pt x="880110" y="1411076"/>
                    <a:pt x="878205" y="1415838"/>
                    <a:pt x="877253" y="1415838"/>
                  </a:cubicBezTo>
                  <a:cubicBezTo>
                    <a:pt x="876300" y="1415838"/>
                    <a:pt x="875348" y="1420601"/>
                    <a:pt x="875348" y="1423458"/>
                  </a:cubicBezTo>
                  <a:cubicBezTo>
                    <a:pt x="875348" y="1426316"/>
                    <a:pt x="879158" y="1430126"/>
                    <a:pt x="881063" y="1428221"/>
                  </a:cubicBezTo>
                  <a:cubicBezTo>
                    <a:pt x="882968" y="1426316"/>
                    <a:pt x="887730" y="1424411"/>
                    <a:pt x="891540" y="1422506"/>
                  </a:cubicBezTo>
                  <a:cubicBezTo>
                    <a:pt x="895350" y="1420601"/>
                    <a:pt x="894398" y="1425363"/>
                    <a:pt x="895350" y="1425363"/>
                  </a:cubicBezTo>
                  <a:cubicBezTo>
                    <a:pt x="896303" y="1426316"/>
                    <a:pt x="902970" y="1426316"/>
                    <a:pt x="903923" y="1426316"/>
                  </a:cubicBezTo>
                  <a:cubicBezTo>
                    <a:pt x="904875" y="1426316"/>
                    <a:pt x="904875" y="1433936"/>
                    <a:pt x="904875" y="1433936"/>
                  </a:cubicBezTo>
                  <a:cubicBezTo>
                    <a:pt x="904875" y="1433936"/>
                    <a:pt x="911543" y="1432983"/>
                    <a:pt x="910590" y="1429173"/>
                  </a:cubicBezTo>
                  <a:cubicBezTo>
                    <a:pt x="909638" y="1425363"/>
                    <a:pt x="910590" y="1426316"/>
                    <a:pt x="913448" y="1425363"/>
                  </a:cubicBezTo>
                  <a:cubicBezTo>
                    <a:pt x="916305" y="1423458"/>
                    <a:pt x="919163" y="1427268"/>
                    <a:pt x="920115" y="1426316"/>
                  </a:cubicBezTo>
                  <a:cubicBezTo>
                    <a:pt x="921068" y="1425363"/>
                    <a:pt x="923925" y="1423458"/>
                    <a:pt x="925830" y="1419648"/>
                  </a:cubicBezTo>
                  <a:cubicBezTo>
                    <a:pt x="926783" y="1415838"/>
                    <a:pt x="923925" y="1417743"/>
                    <a:pt x="921068" y="1415838"/>
                  </a:cubicBezTo>
                  <a:cubicBezTo>
                    <a:pt x="918210" y="1413933"/>
                    <a:pt x="916305" y="1414886"/>
                    <a:pt x="912495" y="1410123"/>
                  </a:cubicBezTo>
                  <a:cubicBezTo>
                    <a:pt x="908685" y="1405361"/>
                    <a:pt x="914400" y="1409171"/>
                    <a:pt x="919163" y="1407266"/>
                  </a:cubicBezTo>
                  <a:cubicBezTo>
                    <a:pt x="922973" y="1405361"/>
                    <a:pt x="927735" y="1410123"/>
                    <a:pt x="931545" y="1405361"/>
                  </a:cubicBezTo>
                  <a:cubicBezTo>
                    <a:pt x="934403" y="1400598"/>
                    <a:pt x="931545" y="1405361"/>
                    <a:pt x="931545" y="1401551"/>
                  </a:cubicBezTo>
                  <a:cubicBezTo>
                    <a:pt x="931545" y="1397741"/>
                    <a:pt x="932498" y="1399646"/>
                    <a:pt x="937260" y="1395836"/>
                  </a:cubicBezTo>
                  <a:cubicBezTo>
                    <a:pt x="942023" y="1392026"/>
                    <a:pt x="941070" y="1396788"/>
                    <a:pt x="942975" y="1392026"/>
                  </a:cubicBezTo>
                  <a:cubicBezTo>
                    <a:pt x="943928" y="1388216"/>
                    <a:pt x="941070" y="1388216"/>
                    <a:pt x="941070" y="1381548"/>
                  </a:cubicBezTo>
                  <a:cubicBezTo>
                    <a:pt x="941070" y="1374881"/>
                    <a:pt x="941070" y="1373928"/>
                    <a:pt x="942023" y="1372023"/>
                  </a:cubicBezTo>
                  <a:cubicBezTo>
                    <a:pt x="942975" y="1370118"/>
                    <a:pt x="945833" y="1372023"/>
                    <a:pt x="947738" y="1370118"/>
                  </a:cubicBezTo>
                  <a:cubicBezTo>
                    <a:pt x="949643" y="1368213"/>
                    <a:pt x="952500" y="1367261"/>
                    <a:pt x="950595" y="1364403"/>
                  </a:cubicBezTo>
                  <a:cubicBezTo>
                    <a:pt x="949643" y="1360593"/>
                    <a:pt x="946785" y="1360593"/>
                    <a:pt x="944880" y="1357736"/>
                  </a:cubicBezTo>
                  <a:cubicBezTo>
                    <a:pt x="942975" y="1354878"/>
                    <a:pt x="947738" y="1355831"/>
                    <a:pt x="947738" y="1353926"/>
                  </a:cubicBezTo>
                  <a:cubicBezTo>
                    <a:pt x="948690" y="1352973"/>
                    <a:pt x="951548" y="1352973"/>
                    <a:pt x="952500" y="1351068"/>
                  </a:cubicBezTo>
                  <a:cubicBezTo>
                    <a:pt x="953453" y="1350116"/>
                    <a:pt x="956310" y="1341543"/>
                    <a:pt x="956310" y="1341543"/>
                  </a:cubicBezTo>
                  <a:cubicBezTo>
                    <a:pt x="956310" y="1341543"/>
                    <a:pt x="956310" y="1333923"/>
                    <a:pt x="956310" y="1331066"/>
                  </a:cubicBezTo>
                  <a:cubicBezTo>
                    <a:pt x="956310" y="1328208"/>
                    <a:pt x="956310" y="1330113"/>
                    <a:pt x="957263" y="1327256"/>
                  </a:cubicBezTo>
                  <a:cubicBezTo>
                    <a:pt x="958215" y="1325351"/>
                    <a:pt x="958215" y="1321541"/>
                    <a:pt x="958215" y="1318683"/>
                  </a:cubicBezTo>
                  <a:cubicBezTo>
                    <a:pt x="958215" y="1316778"/>
                    <a:pt x="953453" y="1313921"/>
                    <a:pt x="952500" y="1312016"/>
                  </a:cubicBezTo>
                  <a:cubicBezTo>
                    <a:pt x="951548" y="1310111"/>
                    <a:pt x="951548" y="1311063"/>
                    <a:pt x="946785" y="1309158"/>
                  </a:cubicBezTo>
                  <a:cubicBezTo>
                    <a:pt x="942975" y="1306301"/>
                    <a:pt x="938213" y="1306301"/>
                    <a:pt x="938213" y="1303443"/>
                  </a:cubicBezTo>
                  <a:cubicBezTo>
                    <a:pt x="937260" y="1300586"/>
                    <a:pt x="938213" y="1302491"/>
                    <a:pt x="942023" y="1298681"/>
                  </a:cubicBezTo>
                  <a:cubicBezTo>
                    <a:pt x="944880" y="1294871"/>
                    <a:pt x="947738" y="1295823"/>
                    <a:pt x="950595" y="1295823"/>
                  </a:cubicBezTo>
                  <a:cubicBezTo>
                    <a:pt x="953453" y="1295823"/>
                    <a:pt x="955358" y="1297728"/>
                    <a:pt x="955358" y="1297728"/>
                  </a:cubicBezTo>
                  <a:cubicBezTo>
                    <a:pt x="955358" y="1297728"/>
                    <a:pt x="962978" y="1298681"/>
                    <a:pt x="964883" y="1298681"/>
                  </a:cubicBezTo>
                  <a:cubicBezTo>
                    <a:pt x="966788" y="1297728"/>
                    <a:pt x="971550" y="1297728"/>
                    <a:pt x="974408" y="1290108"/>
                  </a:cubicBezTo>
                  <a:cubicBezTo>
                    <a:pt x="978218" y="1282488"/>
                    <a:pt x="974408" y="1285346"/>
                    <a:pt x="975360" y="1283441"/>
                  </a:cubicBezTo>
                  <a:cubicBezTo>
                    <a:pt x="976313" y="1281536"/>
                    <a:pt x="979170" y="1282488"/>
                    <a:pt x="981075" y="1279631"/>
                  </a:cubicBezTo>
                  <a:cubicBezTo>
                    <a:pt x="982028" y="1276773"/>
                    <a:pt x="982980" y="1277726"/>
                    <a:pt x="985838" y="1274868"/>
                  </a:cubicBezTo>
                  <a:cubicBezTo>
                    <a:pt x="987743" y="1272011"/>
                    <a:pt x="992505" y="1271058"/>
                    <a:pt x="994410" y="1269153"/>
                  </a:cubicBezTo>
                  <a:cubicBezTo>
                    <a:pt x="996315" y="1267248"/>
                    <a:pt x="995363" y="1268201"/>
                    <a:pt x="995363" y="1265343"/>
                  </a:cubicBezTo>
                  <a:cubicBezTo>
                    <a:pt x="995363" y="1262486"/>
                    <a:pt x="988695" y="1262486"/>
                    <a:pt x="988695" y="1262486"/>
                  </a:cubicBezTo>
                  <a:cubicBezTo>
                    <a:pt x="988695" y="1262486"/>
                    <a:pt x="985838" y="1257723"/>
                    <a:pt x="985838" y="1254866"/>
                  </a:cubicBezTo>
                  <a:cubicBezTo>
                    <a:pt x="986790" y="1252008"/>
                    <a:pt x="993458" y="1258676"/>
                    <a:pt x="996315" y="1252961"/>
                  </a:cubicBezTo>
                  <a:cubicBezTo>
                    <a:pt x="999173" y="1247246"/>
                    <a:pt x="1002030" y="1257723"/>
                    <a:pt x="1002983" y="1256771"/>
                  </a:cubicBezTo>
                  <a:cubicBezTo>
                    <a:pt x="1003935" y="1255818"/>
                    <a:pt x="1005840" y="1252961"/>
                    <a:pt x="1005840" y="1252961"/>
                  </a:cubicBezTo>
                  <a:cubicBezTo>
                    <a:pt x="1005840" y="1252961"/>
                    <a:pt x="1011555" y="1244388"/>
                    <a:pt x="1010603" y="1239626"/>
                  </a:cubicBezTo>
                  <a:cubicBezTo>
                    <a:pt x="1009650" y="1234863"/>
                    <a:pt x="1009650" y="1235816"/>
                    <a:pt x="1009650" y="1233911"/>
                  </a:cubicBezTo>
                  <a:cubicBezTo>
                    <a:pt x="1009650" y="1232006"/>
                    <a:pt x="1007745" y="1232006"/>
                    <a:pt x="1004888" y="1229148"/>
                  </a:cubicBezTo>
                  <a:cubicBezTo>
                    <a:pt x="1002030" y="1226291"/>
                    <a:pt x="990600" y="1227243"/>
                    <a:pt x="990600" y="1227243"/>
                  </a:cubicBezTo>
                  <a:cubicBezTo>
                    <a:pt x="990600" y="1227243"/>
                    <a:pt x="986790" y="1227243"/>
                    <a:pt x="984885" y="1225338"/>
                  </a:cubicBezTo>
                  <a:cubicBezTo>
                    <a:pt x="983933" y="1223433"/>
                    <a:pt x="983933" y="1227243"/>
                    <a:pt x="995363" y="1220576"/>
                  </a:cubicBezTo>
                  <a:cubicBezTo>
                    <a:pt x="1006793" y="1214861"/>
                    <a:pt x="1002030" y="1220576"/>
                    <a:pt x="1003935" y="1219623"/>
                  </a:cubicBezTo>
                  <a:cubicBezTo>
                    <a:pt x="1005840" y="1218671"/>
                    <a:pt x="1009650" y="1222481"/>
                    <a:pt x="1014413" y="1219623"/>
                  </a:cubicBezTo>
                  <a:cubicBezTo>
                    <a:pt x="1018223" y="1216766"/>
                    <a:pt x="1020128" y="1213908"/>
                    <a:pt x="1021080" y="1211051"/>
                  </a:cubicBezTo>
                  <a:cubicBezTo>
                    <a:pt x="1022033" y="1208193"/>
                    <a:pt x="1018223" y="1209146"/>
                    <a:pt x="1016318" y="1202478"/>
                  </a:cubicBezTo>
                  <a:cubicBezTo>
                    <a:pt x="1014413" y="1195811"/>
                    <a:pt x="1014413" y="1198668"/>
                    <a:pt x="1012508" y="1194858"/>
                  </a:cubicBezTo>
                  <a:cubicBezTo>
                    <a:pt x="1010603" y="1191048"/>
                    <a:pt x="1007745" y="1193906"/>
                    <a:pt x="1002983" y="1192953"/>
                  </a:cubicBezTo>
                  <a:cubicBezTo>
                    <a:pt x="998220" y="1192001"/>
                    <a:pt x="996315" y="1192001"/>
                    <a:pt x="995363" y="1191048"/>
                  </a:cubicBezTo>
                  <a:cubicBezTo>
                    <a:pt x="994410" y="1190096"/>
                    <a:pt x="994410" y="1188191"/>
                    <a:pt x="994410" y="1182476"/>
                  </a:cubicBezTo>
                  <a:cubicBezTo>
                    <a:pt x="994410" y="1176761"/>
                    <a:pt x="1001078" y="1183428"/>
                    <a:pt x="1002983" y="1179618"/>
                  </a:cubicBezTo>
                  <a:cubicBezTo>
                    <a:pt x="1005840" y="1175808"/>
                    <a:pt x="1005840" y="1180571"/>
                    <a:pt x="1009650" y="1180571"/>
                  </a:cubicBezTo>
                  <a:cubicBezTo>
                    <a:pt x="1013460" y="1180571"/>
                    <a:pt x="1015365" y="1186286"/>
                    <a:pt x="1017270" y="1184381"/>
                  </a:cubicBezTo>
                  <a:cubicBezTo>
                    <a:pt x="1019175" y="1182476"/>
                    <a:pt x="1024890" y="1182476"/>
                    <a:pt x="1026795" y="1179618"/>
                  </a:cubicBezTo>
                  <a:cubicBezTo>
                    <a:pt x="1028700" y="1175808"/>
                    <a:pt x="1026795" y="1177713"/>
                    <a:pt x="1029653" y="1173903"/>
                  </a:cubicBezTo>
                  <a:cubicBezTo>
                    <a:pt x="1032510" y="1170093"/>
                    <a:pt x="1034415" y="1174856"/>
                    <a:pt x="1036320" y="1171998"/>
                  </a:cubicBezTo>
                  <a:cubicBezTo>
                    <a:pt x="1038225" y="1170093"/>
                    <a:pt x="1038225" y="1170093"/>
                    <a:pt x="1037273" y="1168188"/>
                  </a:cubicBezTo>
                  <a:cubicBezTo>
                    <a:pt x="1037273" y="1166283"/>
                    <a:pt x="1035368" y="1168188"/>
                    <a:pt x="1031558" y="1166283"/>
                  </a:cubicBezTo>
                  <a:cubicBezTo>
                    <a:pt x="1027748" y="1164378"/>
                    <a:pt x="1028700" y="1166283"/>
                    <a:pt x="1026795" y="1163426"/>
                  </a:cubicBezTo>
                  <a:cubicBezTo>
                    <a:pt x="1023938" y="1160568"/>
                    <a:pt x="1023938" y="1162473"/>
                    <a:pt x="1029653" y="1156758"/>
                  </a:cubicBezTo>
                  <a:cubicBezTo>
                    <a:pt x="1035368" y="1151043"/>
                    <a:pt x="1035368" y="1154853"/>
                    <a:pt x="1037273" y="1154853"/>
                  </a:cubicBezTo>
                  <a:cubicBezTo>
                    <a:pt x="1039178" y="1154853"/>
                    <a:pt x="1044893" y="1154853"/>
                    <a:pt x="1046798" y="1155806"/>
                  </a:cubicBezTo>
                  <a:cubicBezTo>
                    <a:pt x="1048703" y="1157711"/>
                    <a:pt x="1053465" y="1154853"/>
                    <a:pt x="1058228" y="1155806"/>
                  </a:cubicBezTo>
                  <a:cubicBezTo>
                    <a:pt x="1062990" y="1156758"/>
                    <a:pt x="1069658" y="1154853"/>
                    <a:pt x="1074420" y="1151996"/>
                  </a:cubicBezTo>
                  <a:cubicBezTo>
                    <a:pt x="1079183" y="1149138"/>
                    <a:pt x="1079183" y="1147233"/>
                    <a:pt x="1081088" y="1141518"/>
                  </a:cubicBezTo>
                  <a:cubicBezTo>
                    <a:pt x="1082993" y="1135803"/>
                    <a:pt x="1082040" y="1139613"/>
                    <a:pt x="1083945" y="1137708"/>
                  </a:cubicBezTo>
                  <a:cubicBezTo>
                    <a:pt x="1085850" y="1135803"/>
                    <a:pt x="1086803" y="1139613"/>
                    <a:pt x="1088708" y="1136756"/>
                  </a:cubicBezTo>
                  <a:cubicBezTo>
                    <a:pt x="1090613" y="1133898"/>
                    <a:pt x="1091565" y="1131041"/>
                    <a:pt x="1090613" y="1128183"/>
                  </a:cubicBezTo>
                  <a:cubicBezTo>
                    <a:pt x="1089660" y="1125326"/>
                    <a:pt x="1090613" y="1125326"/>
                    <a:pt x="1090613" y="1123421"/>
                  </a:cubicBezTo>
                  <a:cubicBezTo>
                    <a:pt x="1090613" y="1121516"/>
                    <a:pt x="1093470" y="1120563"/>
                    <a:pt x="1094423" y="1118658"/>
                  </a:cubicBezTo>
                  <a:cubicBezTo>
                    <a:pt x="1095375" y="1116753"/>
                    <a:pt x="1097280" y="1117706"/>
                    <a:pt x="1098233" y="1117706"/>
                  </a:cubicBezTo>
                  <a:cubicBezTo>
                    <a:pt x="1099185" y="1117706"/>
                    <a:pt x="1103948" y="1118658"/>
                    <a:pt x="1104900" y="1119611"/>
                  </a:cubicBezTo>
                  <a:cubicBezTo>
                    <a:pt x="1104900" y="1120563"/>
                    <a:pt x="1104900" y="1119611"/>
                    <a:pt x="1102995" y="1122468"/>
                  </a:cubicBezTo>
                  <a:cubicBezTo>
                    <a:pt x="1101090" y="1125326"/>
                    <a:pt x="1098233" y="1126278"/>
                    <a:pt x="1097280" y="1126278"/>
                  </a:cubicBezTo>
                  <a:cubicBezTo>
                    <a:pt x="1096328" y="1126278"/>
                    <a:pt x="1096328" y="1131041"/>
                    <a:pt x="1096328" y="1131993"/>
                  </a:cubicBezTo>
                  <a:cubicBezTo>
                    <a:pt x="1096328" y="1133898"/>
                    <a:pt x="1094423" y="1136756"/>
                    <a:pt x="1092518" y="1137708"/>
                  </a:cubicBezTo>
                  <a:cubicBezTo>
                    <a:pt x="1091565" y="1138661"/>
                    <a:pt x="1088708" y="1142471"/>
                    <a:pt x="1086803" y="1143423"/>
                  </a:cubicBezTo>
                  <a:cubicBezTo>
                    <a:pt x="1084898" y="1144376"/>
                    <a:pt x="1087755" y="1151996"/>
                    <a:pt x="1089660" y="1153901"/>
                  </a:cubicBezTo>
                  <a:cubicBezTo>
                    <a:pt x="1091565" y="1155806"/>
                    <a:pt x="1098233" y="1153901"/>
                    <a:pt x="1099185" y="1151996"/>
                  </a:cubicBezTo>
                  <a:cubicBezTo>
                    <a:pt x="1101090" y="1150091"/>
                    <a:pt x="1100138" y="1149138"/>
                    <a:pt x="1100138" y="1145328"/>
                  </a:cubicBezTo>
                  <a:cubicBezTo>
                    <a:pt x="1100138" y="1141518"/>
                    <a:pt x="1099185" y="1142471"/>
                    <a:pt x="1102043" y="1138661"/>
                  </a:cubicBezTo>
                  <a:cubicBezTo>
                    <a:pt x="1102043" y="1138661"/>
                    <a:pt x="1105853" y="1143423"/>
                    <a:pt x="1107758" y="1142471"/>
                  </a:cubicBezTo>
                  <a:cubicBezTo>
                    <a:pt x="1109663" y="1142471"/>
                    <a:pt x="1108710" y="1144376"/>
                    <a:pt x="1110615" y="1142471"/>
                  </a:cubicBezTo>
                  <a:cubicBezTo>
                    <a:pt x="1112520" y="1140566"/>
                    <a:pt x="1112520" y="1141518"/>
                    <a:pt x="1113473" y="1139613"/>
                  </a:cubicBezTo>
                  <a:cubicBezTo>
                    <a:pt x="1114425" y="1137708"/>
                    <a:pt x="1115378" y="1136756"/>
                    <a:pt x="1120140" y="1136756"/>
                  </a:cubicBezTo>
                  <a:cubicBezTo>
                    <a:pt x="1120140" y="1136756"/>
                    <a:pt x="1124903" y="1143423"/>
                    <a:pt x="1127760" y="1143423"/>
                  </a:cubicBezTo>
                  <a:cubicBezTo>
                    <a:pt x="1130618" y="1143423"/>
                    <a:pt x="1127760" y="1141518"/>
                    <a:pt x="1126808" y="1137708"/>
                  </a:cubicBezTo>
                  <a:cubicBezTo>
                    <a:pt x="1125855" y="1133898"/>
                    <a:pt x="1127760" y="1135803"/>
                    <a:pt x="1127760" y="1133898"/>
                  </a:cubicBezTo>
                  <a:cubicBezTo>
                    <a:pt x="1127760" y="1131993"/>
                    <a:pt x="1132523" y="1131041"/>
                    <a:pt x="1133475" y="1129136"/>
                  </a:cubicBezTo>
                  <a:cubicBezTo>
                    <a:pt x="1134428" y="1128183"/>
                    <a:pt x="1135380" y="1130088"/>
                    <a:pt x="1135380" y="1131041"/>
                  </a:cubicBezTo>
                  <a:cubicBezTo>
                    <a:pt x="1135380" y="1131993"/>
                    <a:pt x="1143953" y="1137708"/>
                    <a:pt x="1145858" y="1137708"/>
                  </a:cubicBezTo>
                  <a:cubicBezTo>
                    <a:pt x="1147763" y="1137708"/>
                    <a:pt x="1146810" y="1132946"/>
                    <a:pt x="1147763" y="1131041"/>
                  </a:cubicBezTo>
                  <a:cubicBezTo>
                    <a:pt x="1147763" y="1129136"/>
                    <a:pt x="1150620" y="1130088"/>
                    <a:pt x="1153478" y="1129136"/>
                  </a:cubicBezTo>
                  <a:cubicBezTo>
                    <a:pt x="1156335" y="1128183"/>
                    <a:pt x="1156335" y="1125326"/>
                    <a:pt x="1157288" y="1124373"/>
                  </a:cubicBezTo>
                  <a:cubicBezTo>
                    <a:pt x="1158240" y="1123421"/>
                    <a:pt x="1158240" y="1118658"/>
                    <a:pt x="1163003" y="1117706"/>
                  </a:cubicBezTo>
                  <a:cubicBezTo>
                    <a:pt x="1167765" y="1116753"/>
                    <a:pt x="1165860" y="1118658"/>
                    <a:pt x="1168718" y="1119611"/>
                  </a:cubicBezTo>
                  <a:cubicBezTo>
                    <a:pt x="1171575" y="1120563"/>
                    <a:pt x="1174433" y="1120563"/>
                    <a:pt x="1177290" y="1119611"/>
                  </a:cubicBezTo>
                  <a:cubicBezTo>
                    <a:pt x="1180148" y="1118658"/>
                    <a:pt x="1190625" y="1116753"/>
                    <a:pt x="1192530" y="1113896"/>
                  </a:cubicBezTo>
                  <a:cubicBezTo>
                    <a:pt x="1194435" y="1111038"/>
                    <a:pt x="1194435" y="1111038"/>
                    <a:pt x="1194435" y="1108181"/>
                  </a:cubicBezTo>
                  <a:cubicBezTo>
                    <a:pt x="1195388" y="1105323"/>
                    <a:pt x="1193483" y="1097703"/>
                    <a:pt x="1196340" y="1094846"/>
                  </a:cubicBezTo>
                  <a:cubicBezTo>
                    <a:pt x="1197293" y="1093893"/>
                    <a:pt x="1199198" y="1098656"/>
                    <a:pt x="1201103" y="1098656"/>
                  </a:cubicBezTo>
                  <a:cubicBezTo>
                    <a:pt x="1202055" y="1098656"/>
                    <a:pt x="1205865" y="1096751"/>
                    <a:pt x="1206818" y="1094846"/>
                  </a:cubicBezTo>
                  <a:cubicBezTo>
                    <a:pt x="1207770" y="1091988"/>
                    <a:pt x="1208723" y="1091036"/>
                    <a:pt x="1210628" y="1086273"/>
                  </a:cubicBezTo>
                  <a:cubicBezTo>
                    <a:pt x="1212533" y="1080558"/>
                    <a:pt x="1211580" y="1082463"/>
                    <a:pt x="1212533" y="1081511"/>
                  </a:cubicBezTo>
                  <a:cubicBezTo>
                    <a:pt x="1213485" y="1080558"/>
                    <a:pt x="1214438" y="1079606"/>
                    <a:pt x="1218248" y="1076748"/>
                  </a:cubicBezTo>
                  <a:cubicBezTo>
                    <a:pt x="1221105" y="1074843"/>
                    <a:pt x="1224915" y="1071986"/>
                    <a:pt x="1225868" y="1070081"/>
                  </a:cubicBezTo>
                  <a:cubicBezTo>
                    <a:pt x="1226820" y="1068176"/>
                    <a:pt x="1226820" y="1066271"/>
                    <a:pt x="1226820" y="1063413"/>
                  </a:cubicBezTo>
                  <a:cubicBezTo>
                    <a:pt x="1226820" y="1060556"/>
                    <a:pt x="1228725" y="1055793"/>
                    <a:pt x="1230630" y="1052936"/>
                  </a:cubicBezTo>
                  <a:cubicBezTo>
                    <a:pt x="1232535" y="1049126"/>
                    <a:pt x="1235393" y="1050078"/>
                    <a:pt x="1237298" y="1047221"/>
                  </a:cubicBezTo>
                  <a:cubicBezTo>
                    <a:pt x="1239203" y="1044363"/>
                    <a:pt x="1242060" y="1044363"/>
                    <a:pt x="1243965" y="1043411"/>
                  </a:cubicBezTo>
                  <a:cubicBezTo>
                    <a:pt x="1244918" y="1042458"/>
                    <a:pt x="1250633" y="1039601"/>
                    <a:pt x="1251585" y="1037696"/>
                  </a:cubicBezTo>
                  <a:cubicBezTo>
                    <a:pt x="1252538" y="1035791"/>
                    <a:pt x="1260158" y="1033886"/>
                    <a:pt x="1262063" y="1032933"/>
                  </a:cubicBezTo>
                  <a:cubicBezTo>
                    <a:pt x="1263015" y="1031981"/>
                    <a:pt x="1269683" y="1031981"/>
                    <a:pt x="1272540" y="1030076"/>
                  </a:cubicBezTo>
                  <a:cubicBezTo>
                    <a:pt x="1274445" y="1028171"/>
                    <a:pt x="1274445" y="1029123"/>
                    <a:pt x="1276350" y="1024361"/>
                  </a:cubicBezTo>
                  <a:cubicBezTo>
                    <a:pt x="1279208" y="1019598"/>
                    <a:pt x="1272540" y="1019598"/>
                    <a:pt x="1270635" y="1017693"/>
                  </a:cubicBezTo>
                  <a:cubicBezTo>
                    <a:pt x="1268730" y="1015788"/>
                    <a:pt x="1268730" y="1010073"/>
                    <a:pt x="1265873" y="1009121"/>
                  </a:cubicBezTo>
                  <a:cubicBezTo>
                    <a:pt x="1263015" y="1007216"/>
                    <a:pt x="1264920" y="1007216"/>
                    <a:pt x="1263015" y="1001501"/>
                  </a:cubicBezTo>
                  <a:cubicBezTo>
                    <a:pt x="1261110" y="996738"/>
                    <a:pt x="1266825" y="999596"/>
                    <a:pt x="1268730" y="1000548"/>
                  </a:cubicBezTo>
                  <a:cubicBezTo>
                    <a:pt x="1270635" y="1001501"/>
                    <a:pt x="1274445" y="1008168"/>
                    <a:pt x="1277303" y="1008168"/>
                  </a:cubicBezTo>
                  <a:cubicBezTo>
                    <a:pt x="1280160" y="1008168"/>
                    <a:pt x="1282065" y="1010073"/>
                    <a:pt x="1288733" y="1012931"/>
                  </a:cubicBezTo>
                  <a:cubicBezTo>
                    <a:pt x="1295400" y="1015788"/>
                    <a:pt x="1295400" y="1019598"/>
                    <a:pt x="1297305" y="1021503"/>
                  </a:cubicBezTo>
                  <a:cubicBezTo>
                    <a:pt x="1299210" y="1023408"/>
                    <a:pt x="1308735" y="1021503"/>
                    <a:pt x="1311593" y="1020551"/>
                  </a:cubicBezTo>
                  <a:cubicBezTo>
                    <a:pt x="1315403" y="1019598"/>
                    <a:pt x="1315403" y="1017693"/>
                    <a:pt x="1315403" y="1014836"/>
                  </a:cubicBezTo>
                  <a:cubicBezTo>
                    <a:pt x="1315403" y="1011978"/>
                    <a:pt x="1318260" y="1013883"/>
                    <a:pt x="1320165" y="1013883"/>
                  </a:cubicBezTo>
                  <a:cubicBezTo>
                    <a:pt x="1322070" y="1014836"/>
                    <a:pt x="1326833" y="1018646"/>
                    <a:pt x="1326833" y="1018646"/>
                  </a:cubicBezTo>
                  <a:cubicBezTo>
                    <a:pt x="1327785" y="1018646"/>
                    <a:pt x="1338263" y="1016741"/>
                    <a:pt x="1339215" y="1014836"/>
                  </a:cubicBezTo>
                  <a:cubicBezTo>
                    <a:pt x="1340168" y="1013883"/>
                    <a:pt x="1341120" y="1011978"/>
                    <a:pt x="1340168" y="1011026"/>
                  </a:cubicBezTo>
                  <a:cubicBezTo>
                    <a:pt x="1339215" y="1010073"/>
                    <a:pt x="1336358" y="1011026"/>
                    <a:pt x="1334453" y="1011026"/>
                  </a:cubicBezTo>
                  <a:cubicBezTo>
                    <a:pt x="1332548" y="1011026"/>
                    <a:pt x="1332548" y="1008168"/>
                    <a:pt x="1333500" y="1007216"/>
                  </a:cubicBezTo>
                  <a:cubicBezTo>
                    <a:pt x="1334453" y="1006263"/>
                    <a:pt x="1338263" y="1007216"/>
                    <a:pt x="1339215" y="1005311"/>
                  </a:cubicBezTo>
                  <a:cubicBezTo>
                    <a:pt x="1340168" y="1003406"/>
                    <a:pt x="1347788" y="1011026"/>
                    <a:pt x="1348740" y="1011978"/>
                  </a:cubicBezTo>
                  <a:cubicBezTo>
                    <a:pt x="1349693" y="1012931"/>
                    <a:pt x="1351598" y="1013883"/>
                    <a:pt x="1352550" y="1012931"/>
                  </a:cubicBezTo>
                  <a:cubicBezTo>
                    <a:pt x="1353503" y="1011978"/>
                    <a:pt x="1360170" y="1009121"/>
                    <a:pt x="1363028" y="1005311"/>
                  </a:cubicBezTo>
                  <a:cubicBezTo>
                    <a:pt x="1366838" y="1001501"/>
                    <a:pt x="1374458" y="1008168"/>
                    <a:pt x="1377315" y="1005311"/>
                  </a:cubicBezTo>
                  <a:cubicBezTo>
                    <a:pt x="1380173" y="1002453"/>
                    <a:pt x="1385888" y="1003406"/>
                    <a:pt x="1391603" y="998643"/>
                  </a:cubicBezTo>
                  <a:cubicBezTo>
                    <a:pt x="1397318" y="993881"/>
                    <a:pt x="1397318" y="998643"/>
                    <a:pt x="1399223" y="997691"/>
                  </a:cubicBezTo>
                  <a:cubicBezTo>
                    <a:pt x="1401128" y="996738"/>
                    <a:pt x="1403033" y="998643"/>
                    <a:pt x="1403985" y="998643"/>
                  </a:cubicBezTo>
                  <a:cubicBezTo>
                    <a:pt x="1405890" y="997691"/>
                    <a:pt x="1424940" y="992928"/>
                    <a:pt x="1425893" y="991023"/>
                  </a:cubicBezTo>
                  <a:cubicBezTo>
                    <a:pt x="1426845" y="989118"/>
                    <a:pt x="1429703" y="990071"/>
                    <a:pt x="1433513" y="987213"/>
                  </a:cubicBezTo>
                  <a:cubicBezTo>
                    <a:pt x="1436370" y="983403"/>
                    <a:pt x="1440180" y="986261"/>
                    <a:pt x="1443990" y="986261"/>
                  </a:cubicBezTo>
                  <a:cubicBezTo>
                    <a:pt x="1447800" y="987213"/>
                    <a:pt x="1449705" y="988166"/>
                    <a:pt x="1452563" y="984356"/>
                  </a:cubicBezTo>
                  <a:cubicBezTo>
                    <a:pt x="1456373" y="980546"/>
                    <a:pt x="1459230" y="984356"/>
                    <a:pt x="1459230" y="982451"/>
                  </a:cubicBezTo>
                  <a:cubicBezTo>
                    <a:pt x="1460183" y="980546"/>
                    <a:pt x="1461135" y="981498"/>
                    <a:pt x="1463993" y="980546"/>
                  </a:cubicBezTo>
                  <a:cubicBezTo>
                    <a:pt x="1466850" y="978641"/>
                    <a:pt x="1464945" y="980546"/>
                    <a:pt x="1467803" y="975783"/>
                  </a:cubicBezTo>
                  <a:cubicBezTo>
                    <a:pt x="1470660" y="971973"/>
                    <a:pt x="1469708" y="976736"/>
                    <a:pt x="1477328" y="969116"/>
                  </a:cubicBezTo>
                  <a:cubicBezTo>
                    <a:pt x="1484948" y="961496"/>
                    <a:pt x="1483995" y="968163"/>
                    <a:pt x="1486853" y="966258"/>
                  </a:cubicBezTo>
                  <a:cubicBezTo>
                    <a:pt x="1489710" y="965306"/>
                    <a:pt x="1494473" y="962448"/>
                    <a:pt x="1496378" y="958638"/>
                  </a:cubicBezTo>
                  <a:cubicBezTo>
                    <a:pt x="1498283" y="953876"/>
                    <a:pt x="1503045" y="953876"/>
                    <a:pt x="1504950" y="951971"/>
                  </a:cubicBezTo>
                  <a:cubicBezTo>
                    <a:pt x="1509713" y="940541"/>
                    <a:pt x="1536383" y="924348"/>
                    <a:pt x="1538288" y="921491"/>
                  </a:cubicBezTo>
                  <a:close/>
                </a:path>
              </a:pathLst>
            </a:custGeom>
            <a:grp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xmlns="" id="{F7CEFC74-8AA7-EBC6-066B-BF1865F132FD}"/>
                </a:ext>
              </a:extLst>
            </p:cNvPr>
            <p:cNvSpPr/>
            <p:nvPr/>
          </p:nvSpPr>
          <p:spPr>
            <a:xfrm>
              <a:off x="4869899" y="2943265"/>
              <a:ext cx="68961" cy="40785"/>
            </a:xfrm>
            <a:custGeom>
              <a:avLst/>
              <a:gdLst>
                <a:gd name="connsiteX0" fmla="*/ 69779 w 99448"/>
                <a:gd name="connsiteY0" fmla="*/ 21563 h 58816"/>
                <a:gd name="connsiteX1" fmla="*/ 57396 w 99448"/>
                <a:gd name="connsiteY1" fmla="*/ 7275 h 58816"/>
                <a:gd name="connsiteX2" fmla="*/ 41204 w 99448"/>
                <a:gd name="connsiteY2" fmla="*/ 1560 h 58816"/>
                <a:gd name="connsiteX3" fmla="*/ 4056 w 99448"/>
                <a:gd name="connsiteY3" fmla="*/ 3465 h 58816"/>
                <a:gd name="connsiteX4" fmla="*/ 5009 w 99448"/>
                <a:gd name="connsiteY4" fmla="*/ 20610 h 58816"/>
                <a:gd name="connsiteX5" fmla="*/ 17391 w 99448"/>
                <a:gd name="connsiteY5" fmla="*/ 24420 h 58816"/>
                <a:gd name="connsiteX6" fmla="*/ 1199 w 99448"/>
                <a:gd name="connsiteY6" fmla="*/ 31088 h 58816"/>
                <a:gd name="connsiteX7" fmla="*/ 10724 w 99448"/>
                <a:gd name="connsiteY7" fmla="*/ 44423 h 58816"/>
                <a:gd name="connsiteX8" fmla="*/ 33584 w 99448"/>
                <a:gd name="connsiteY8" fmla="*/ 45375 h 58816"/>
                <a:gd name="connsiteX9" fmla="*/ 25011 w 99448"/>
                <a:gd name="connsiteY9" fmla="*/ 54900 h 58816"/>
                <a:gd name="connsiteX10" fmla="*/ 46919 w 99448"/>
                <a:gd name="connsiteY10" fmla="*/ 58710 h 58816"/>
                <a:gd name="connsiteX11" fmla="*/ 78351 w 99448"/>
                <a:gd name="connsiteY11" fmla="*/ 52995 h 58816"/>
                <a:gd name="connsiteX12" fmla="*/ 89781 w 99448"/>
                <a:gd name="connsiteY12" fmla="*/ 47280 h 58816"/>
                <a:gd name="connsiteX13" fmla="*/ 97401 w 99448"/>
                <a:gd name="connsiteY13" fmla="*/ 30135 h 58816"/>
                <a:gd name="connsiteX14" fmla="*/ 69779 w 99448"/>
                <a:gd name="connsiteY14" fmla="*/ 21563 h 5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448" h="58816">
                  <a:moveTo>
                    <a:pt x="69779" y="21563"/>
                  </a:moveTo>
                  <a:cubicBezTo>
                    <a:pt x="66921" y="15848"/>
                    <a:pt x="63111" y="11085"/>
                    <a:pt x="57396" y="7275"/>
                  </a:cubicBezTo>
                  <a:cubicBezTo>
                    <a:pt x="51681" y="3465"/>
                    <a:pt x="51681" y="2513"/>
                    <a:pt x="41204" y="1560"/>
                  </a:cubicBezTo>
                  <a:cubicBezTo>
                    <a:pt x="30726" y="608"/>
                    <a:pt x="17391" y="-2250"/>
                    <a:pt x="4056" y="3465"/>
                  </a:cubicBezTo>
                  <a:cubicBezTo>
                    <a:pt x="-3564" y="7275"/>
                    <a:pt x="1199" y="18705"/>
                    <a:pt x="5009" y="20610"/>
                  </a:cubicBezTo>
                  <a:cubicBezTo>
                    <a:pt x="8819" y="23468"/>
                    <a:pt x="18344" y="18705"/>
                    <a:pt x="17391" y="24420"/>
                  </a:cubicBezTo>
                  <a:cubicBezTo>
                    <a:pt x="16439" y="29183"/>
                    <a:pt x="246" y="24420"/>
                    <a:pt x="1199" y="31088"/>
                  </a:cubicBezTo>
                  <a:cubicBezTo>
                    <a:pt x="3104" y="37755"/>
                    <a:pt x="5009" y="43470"/>
                    <a:pt x="10724" y="44423"/>
                  </a:cubicBezTo>
                  <a:cubicBezTo>
                    <a:pt x="15486" y="45375"/>
                    <a:pt x="30726" y="40613"/>
                    <a:pt x="33584" y="45375"/>
                  </a:cubicBezTo>
                  <a:cubicBezTo>
                    <a:pt x="41204" y="55853"/>
                    <a:pt x="19296" y="49185"/>
                    <a:pt x="25011" y="54900"/>
                  </a:cubicBezTo>
                  <a:cubicBezTo>
                    <a:pt x="30726" y="60615"/>
                    <a:pt x="43109" y="57758"/>
                    <a:pt x="46919" y="58710"/>
                  </a:cubicBezTo>
                  <a:cubicBezTo>
                    <a:pt x="50729" y="59663"/>
                    <a:pt x="76446" y="53948"/>
                    <a:pt x="78351" y="52995"/>
                  </a:cubicBezTo>
                  <a:cubicBezTo>
                    <a:pt x="81209" y="52043"/>
                    <a:pt x="79304" y="51090"/>
                    <a:pt x="89781" y="47280"/>
                  </a:cubicBezTo>
                  <a:cubicBezTo>
                    <a:pt x="100259" y="43470"/>
                    <a:pt x="101211" y="35850"/>
                    <a:pt x="97401" y="30135"/>
                  </a:cubicBezTo>
                  <a:cubicBezTo>
                    <a:pt x="93591" y="25373"/>
                    <a:pt x="72636" y="27278"/>
                    <a:pt x="69779" y="21563"/>
                  </a:cubicBezTo>
                  <a:close/>
                </a:path>
              </a:pathLst>
            </a:custGeom>
            <a:grp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xmlns="" id="{02819C30-4C8F-842B-D782-42E04C2600C2}"/>
                </a:ext>
              </a:extLst>
            </p:cNvPr>
            <p:cNvSpPr/>
            <p:nvPr/>
          </p:nvSpPr>
          <p:spPr>
            <a:xfrm>
              <a:off x="4891252" y="3003728"/>
              <a:ext cx="61411" cy="41675"/>
            </a:xfrm>
            <a:custGeom>
              <a:avLst/>
              <a:gdLst>
                <a:gd name="connsiteX0" fmla="*/ 78990 w 88560"/>
                <a:gd name="connsiteY0" fmla="*/ 19142 h 60099"/>
                <a:gd name="connsiteX1" fmla="*/ 73275 w 88560"/>
                <a:gd name="connsiteY1" fmla="*/ 9617 h 60099"/>
                <a:gd name="connsiteX2" fmla="*/ 62798 w 88560"/>
                <a:gd name="connsiteY2" fmla="*/ 5807 h 60099"/>
                <a:gd name="connsiteX3" fmla="*/ 38033 w 88560"/>
                <a:gd name="connsiteY3" fmla="*/ 1997 h 60099"/>
                <a:gd name="connsiteX4" fmla="*/ 42796 w 88560"/>
                <a:gd name="connsiteY4" fmla="*/ 9617 h 60099"/>
                <a:gd name="connsiteX5" fmla="*/ 37081 w 88560"/>
                <a:gd name="connsiteY5" fmla="*/ 17237 h 60099"/>
                <a:gd name="connsiteX6" fmla="*/ 21840 w 88560"/>
                <a:gd name="connsiteY6" fmla="*/ 22000 h 60099"/>
                <a:gd name="connsiteX7" fmla="*/ 38985 w 88560"/>
                <a:gd name="connsiteY7" fmla="*/ 27715 h 60099"/>
                <a:gd name="connsiteX8" fmla="*/ 33271 w 88560"/>
                <a:gd name="connsiteY8" fmla="*/ 35335 h 60099"/>
                <a:gd name="connsiteX9" fmla="*/ 16125 w 88560"/>
                <a:gd name="connsiteY9" fmla="*/ 42002 h 60099"/>
                <a:gd name="connsiteX10" fmla="*/ 5648 w 88560"/>
                <a:gd name="connsiteY10" fmla="*/ 49622 h 60099"/>
                <a:gd name="connsiteX11" fmla="*/ 3743 w 88560"/>
                <a:gd name="connsiteY11" fmla="*/ 60100 h 60099"/>
                <a:gd name="connsiteX12" fmla="*/ 28508 w 88560"/>
                <a:gd name="connsiteY12" fmla="*/ 52480 h 60099"/>
                <a:gd name="connsiteX13" fmla="*/ 38985 w 88560"/>
                <a:gd name="connsiteY13" fmla="*/ 49622 h 60099"/>
                <a:gd name="connsiteX14" fmla="*/ 52321 w 88560"/>
                <a:gd name="connsiteY14" fmla="*/ 50575 h 60099"/>
                <a:gd name="connsiteX15" fmla="*/ 61846 w 88560"/>
                <a:gd name="connsiteY15" fmla="*/ 45812 h 60099"/>
                <a:gd name="connsiteX16" fmla="*/ 73275 w 88560"/>
                <a:gd name="connsiteY16" fmla="*/ 53432 h 60099"/>
                <a:gd name="connsiteX17" fmla="*/ 86610 w 88560"/>
                <a:gd name="connsiteY17" fmla="*/ 45812 h 60099"/>
                <a:gd name="connsiteX18" fmla="*/ 84706 w 88560"/>
                <a:gd name="connsiteY18" fmla="*/ 37240 h 60099"/>
                <a:gd name="connsiteX19" fmla="*/ 70418 w 88560"/>
                <a:gd name="connsiteY19" fmla="*/ 35335 h 60099"/>
                <a:gd name="connsiteX20" fmla="*/ 50415 w 88560"/>
                <a:gd name="connsiteY20" fmla="*/ 32477 h 60099"/>
                <a:gd name="connsiteX21" fmla="*/ 71371 w 88560"/>
                <a:gd name="connsiteY21" fmla="*/ 26762 h 60099"/>
                <a:gd name="connsiteX22" fmla="*/ 78990 w 88560"/>
                <a:gd name="connsiteY22" fmla="*/ 19142 h 6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560" h="60099">
                  <a:moveTo>
                    <a:pt x="78990" y="19142"/>
                  </a:moveTo>
                  <a:cubicBezTo>
                    <a:pt x="77085" y="11522"/>
                    <a:pt x="79943" y="9617"/>
                    <a:pt x="73275" y="9617"/>
                  </a:cubicBezTo>
                  <a:cubicBezTo>
                    <a:pt x="66608" y="9617"/>
                    <a:pt x="63750" y="10570"/>
                    <a:pt x="62798" y="5807"/>
                  </a:cubicBezTo>
                  <a:cubicBezTo>
                    <a:pt x="61846" y="1997"/>
                    <a:pt x="50415" y="-2765"/>
                    <a:pt x="38033" y="1997"/>
                  </a:cubicBezTo>
                  <a:cubicBezTo>
                    <a:pt x="35175" y="2950"/>
                    <a:pt x="40890" y="1997"/>
                    <a:pt x="42796" y="9617"/>
                  </a:cubicBezTo>
                  <a:cubicBezTo>
                    <a:pt x="45653" y="17237"/>
                    <a:pt x="45653" y="14380"/>
                    <a:pt x="37081" y="17237"/>
                  </a:cubicBezTo>
                  <a:cubicBezTo>
                    <a:pt x="28508" y="20095"/>
                    <a:pt x="16125" y="19142"/>
                    <a:pt x="21840" y="22000"/>
                  </a:cubicBezTo>
                  <a:cubicBezTo>
                    <a:pt x="27556" y="24857"/>
                    <a:pt x="33271" y="25810"/>
                    <a:pt x="38985" y="27715"/>
                  </a:cubicBezTo>
                  <a:cubicBezTo>
                    <a:pt x="44700" y="29620"/>
                    <a:pt x="38985" y="35335"/>
                    <a:pt x="33271" y="35335"/>
                  </a:cubicBezTo>
                  <a:cubicBezTo>
                    <a:pt x="27556" y="35335"/>
                    <a:pt x="16125" y="38192"/>
                    <a:pt x="16125" y="42002"/>
                  </a:cubicBezTo>
                  <a:cubicBezTo>
                    <a:pt x="16125" y="45812"/>
                    <a:pt x="6600" y="42955"/>
                    <a:pt x="5648" y="49622"/>
                  </a:cubicBezTo>
                  <a:cubicBezTo>
                    <a:pt x="3743" y="56290"/>
                    <a:pt x="-4829" y="60100"/>
                    <a:pt x="3743" y="60100"/>
                  </a:cubicBezTo>
                  <a:cubicBezTo>
                    <a:pt x="12315" y="60100"/>
                    <a:pt x="23746" y="55337"/>
                    <a:pt x="28508" y="52480"/>
                  </a:cubicBezTo>
                  <a:cubicBezTo>
                    <a:pt x="33271" y="49622"/>
                    <a:pt x="35175" y="49622"/>
                    <a:pt x="38985" y="49622"/>
                  </a:cubicBezTo>
                  <a:cubicBezTo>
                    <a:pt x="41843" y="49622"/>
                    <a:pt x="52321" y="50575"/>
                    <a:pt x="52321" y="50575"/>
                  </a:cubicBezTo>
                  <a:lnTo>
                    <a:pt x="61846" y="45812"/>
                  </a:lnTo>
                  <a:cubicBezTo>
                    <a:pt x="61846" y="45812"/>
                    <a:pt x="65656" y="58195"/>
                    <a:pt x="73275" y="53432"/>
                  </a:cubicBezTo>
                  <a:cubicBezTo>
                    <a:pt x="80896" y="48670"/>
                    <a:pt x="83753" y="47717"/>
                    <a:pt x="86610" y="45812"/>
                  </a:cubicBezTo>
                  <a:cubicBezTo>
                    <a:pt x="89468" y="43907"/>
                    <a:pt x="89468" y="38192"/>
                    <a:pt x="84706" y="37240"/>
                  </a:cubicBezTo>
                  <a:cubicBezTo>
                    <a:pt x="80896" y="36287"/>
                    <a:pt x="81848" y="36287"/>
                    <a:pt x="70418" y="35335"/>
                  </a:cubicBezTo>
                  <a:cubicBezTo>
                    <a:pt x="58988" y="34382"/>
                    <a:pt x="50415" y="32477"/>
                    <a:pt x="50415" y="32477"/>
                  </a:cubicBezTo>
                  <a:cubicBezTo>
                    <a:pt x="50415" y="32477"/>
                    <a:pt x="64703" y="25810"/>
                    <a:pt x="71371" y="26762"/>
                  </a:cubicBezTo>
                  <a:cubicBezTo>
                    <a:pt x="79943" y="27715"/>
                    <a:pt x="80896" y="26762"/>
                    <a:pt x="78990" y="19142"/>
                  </a:cubicBezTo>
                  <a:close/>
                </a:path>
              </a:pathLst>
            </a:custGeom>
            <a:grp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xmlns="" id="{5105206A-6498-87B1-3CE9-DD2A73D52B46}"/>
                </a:ext>
              </a:extLst>
            </p:cNvPr>
            <p:cNvSpPr/>
            <p:nvPr/>
          </p:nvSpPr>
          <p:spPr>
            <a:xfrm>
              <a:off x="5534655" y="2830080"/>
              <a:ext cx="55914" cy="19228"/>
            </a:xfrm>
            <a:custGeom>
              <a:avLst/>
              <a:gdLst>
                <a:gd name="connsiteX0" fmla="*/ 76979 w 80633"/>
                <a:gd name="connsiteY0" fmla="*/ 16193 h 27728"/>
                <a:gd name="connsiteX1" fmla="*/ 41737 w 80633"/>
                <a:gd name="connsiteY1" fmla="*/ 4763 h 27728"/>
                <a:gd name="connsiteX2" fmla="*/ 30307 w 80633"/>
                <a:gd name="connsiteY2" fmla="*/ 0 h 27728"/>
                <a:gd name="connsiteX3" fmla="*/ 12209 w 80633"/>
                <a:gd name="connsiteY3" fmla="*/ 952 h 27728"/>
                <a:gd name="connsiteX4" fmla="*/ 5542 w 80633"/>
                <a:gd name="connsiteY4" fmla="*/ 952 h 27728"/>
                <a:gd name="connsiteX5" fmla="*/ 2684 w 80633"/>
                <a:gd name="connsiteY5" fmla="*/ 7620 h 27728"/>
                <a:gd name="connsiteX6" fmla="*/ 15067 w 80633"/>
                <a:gd name="connsiteY6" fmla="*/ 15240 h 27728"/>
                <a:gd name="connsiteX7" fmla="*/ 28402 w 80633"/>
                <a:gd name="connsiteY7" fmla="*/ 21908 h 27728"/>
                <a:gd name="connsiteX8" fmla="*/ 39832 w 80633"/>
                <a:gd name="connsiteY8" fmla="*/ 24765 h 27728"/>
                <a:gd name="connsiteX9" fmla="*/ 53167 w 80633"/>
                <a:gd name="connsiteY9" fmla="*/ 27623 h 27728"/>
                <a:gd name="connsiteX10" fmla="*/ 72217 w 80633"/>
                <a:gd name="connsiteY10" fmla="*/ 24765 h 27728"/>
                <a:gd name="connsiteX11" fmla="*/ 76979 w 80633"/>
                <a:gd name="connsiteY11" fmla="*/ 16193 h 2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633" h="27728">
                  <a:moveTo>
                    <a:pt x="76979" y="16193"/>
                  </a:moveTo>
                  <a:cubicBezTo>
                    <a:pt x="68407" y="8573"/>
                    <a:pt x="45547" y="5715"/>
                    <a:pt x="41737" y="4763"/>
                  </a:cubicBezTo>
                  <a:cubicBezTo>
                    <a:pt x="37927" y="4763"/>
                    <a:pt x="38879" y="0"/>
                    <a:pt x="30307" y="0"/>
                  </a:cubicBezTo>
                  <a:cubicBezTo>
                    <a:pt x="21734" y="0"/>
                    <a:pt x="16019" y="0"/>
                    <a:pt x="12209" y="952"/>
                  </a:cubicBezTo>
                  <a:cubicBezTo>
                    <a:pt x="8399" y="952"/>
                    <a:pt x="6494" y="952"/>
                    <a:pt x="5542" y="952"/>
                  </a:cubicBezTo>
                  <a:cubicBezTo>
                    <a:pt x="3637" y="952"/>
                    <a:pt x="-3983" y="3810"/>
                    <a:pt x="2684" y="7620"/>
                  </a:cubicBezTo>
                  <a:cubicBezTo>
                    <a:pt x="9352" y="11430"/>
                    <a:pt x="13162" y="12383"/>
                    <a:pt x="15067" y="15240"/>
                  </a:cubicBezTo>
                  <a:cubicBezTo>
                    <a:pt x="16972" y="18098"/>
                    <a:pt x="26497" y="21908"/>
                    <a:pt x="28402" y="21908"/>
                  </a:cubicBezTo>
                  <a:cubicBezTo>
                    <a:pt x="30307" y="21908"/>
                    <a:pt x="35069" y="20002"/>
                    <a:pt x="39832" y="24765"/>
                  </a:cubicBezTo>
                  <a:cubicBezTo>
                    <a:pt x="45547" y="29527"/>
                    <a:pt x="48404" y="26670"/>
                    <a:pt x="53167" y="27623"/>
                  </a:cubicBezTo>
                  <a:cubicBezTo>
                    <a:pt x="58882" y="27623"/>
                    <a:pt x="67454" y="28575"/>
                    <a:pt x="72217" y="24765"/>
                  </a:cubicBezTo>
                  <a:cubicBezTo>
                    <a:pt x="76979" y="21908"/>
                    <a:pt x="85552" y="23813"/>
                    <a:pt x="76979" y="16193"/>
                  </a:cubicBezTo>
                  <a:close/>
                </a:path>
              </a:pathLst>
            </a:custGeom>
            <a:grp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xmlns="" id="{39C4E987-4172-1E74-99E1-7CA94933B76F}"/>
                </a:ext>
              </a:extLst>
            </p:cNvPr>
            <p:cNvSpPr/>
            <p:nvPr/>
          </p:nvSpPr>
          <p:spPr>
            <a:xfrm>
              <a:off x="5532237" y="2841969"/>
              <a:ext cx="47873" cy="30413"/>
            </a:xfrm>
            <a:custGeom>
              <a:avLst/>
              <a:gdLst>
                <a:gd name="connsiteX0" fmla="*/ 66180 w 69037"/>
                <a:gd name="connsiteY0" fmla="*/ 23813 h 43858"/>
                <a:gd name="connsiteX1" fmla="*/ 58560 w 69037"/>
                <a:gd name="connsiteY1" fmla="*/ 16192 h 43858"/>
                <a:gd name="connsiteX2" fmla="*/ 49035 w 69037"/>
                <a:gd name="connsiteY2" fmla="*/ 12382 h 43858"/>
                <a:gd name="connsiteX3" fmla="*/ 36652 w 69037"/>
                <a:gd name="connsiteY3" fmla="*/ 8573 h 43858"/>
                <a:gd name="connsiteX4" fmla="*/ 24270 w 69037"/>
                <a:gd name="connsiteY4" fmla="*/ 4763 h 43858"/>
                <a:gd name="connsiteX5" fmla="*/ 15697 w 69037"/>
                <a:gd name="connsiteY5" fmla="*/ 0 h 43858"/>
                <a:gd name="connsiteX6" fmla="*/ 6172 w 69037"/>
                <a:gd name="connsiteY6" fmla="*/ 2857 h 43858"/>
                <a:gd name="connsiteX7" fmla="*/ 4267 w 69037"/>
                <a:gd name="connsiteY7" fmla="*/ 12382 h 43858"/>
                <a:gd name="connsiteX8" fmla="*/ 16650 w 69037"/>
                <a:gd name="connsiteY8" fmla="*/ 22860 h 43858"/>
                <a:gd name="connsiteX9" fmla="*/ 27127 w 69037"/>
                <a:gd name="connsiteY9" fmla="*/ 24765 h 43858"/>
                <a:gd name="connsiteX10" fmla="*/ 38557 w 69037"/>
                <a:gd name="connsiteY10" fmla="*/ 31432 h 43858"/>
                <a:gd name="connsiteX11" fmla="*/ 52845 w 69037"/>
                <a:gd name="connsiteY11" fmla="*/ 40957 h 43858"/>
                <a:gd name="connsiteX12" fmla="*/ 69037 w 69037"/>
                <a:gd name="connsiteY12" fmla="*/ 40957 h 43858"/>
                <a:gd name="connsiteX13" fmla="*/ 62370 w 69037"/>
                <a:gd name="connsiteY13" fmla="*/ 27623 h 43858"/>
                <a:gd name="connsiteX14" fmla="*/ 66180 w 69037"/>
                <a:gd name="connsiteY14" fmla="*/ 23813 h 4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037" h="43858">
                  <a:moveTo>
                    <a:pt x="66180" y="23813"/>
                  </a:moveTo>
                  <a:cubicBezTo>
                    <a:pt x="67132" y="20002"/>
                    <a:pt x="65227" y="18098"/>
                    <a:pt x="58560" y="16192"/>
                  </a:cubicBezTo>
                  <a:cubicBezTo>
                    <a:pt x="51892" y="13335"/>
                    <a:pt x="54750" y="13335"/>
                    <a:pt x="49035" y="12382"/>
                  </a:cubicBezTo>
                  <a:cubicBezTo>
                    <a:pt x="42367" y="10477"/>
                    <a:pt x="42367" y="9525"/>
                    <a:pt x="36652" y="8573"/>
                  </a:cubicBezTo>
                  <a:cubicBezTo>
                    <a:pt x="30937" y="8573"/>
                    <a:pt x="29985" y="6667"/>
                    <a:pt x="24270" y="4763"/>
                  </a:cubicBezTo>
                  <a:cubicBezTo>
                    <a:pt x="18555" y="2857"/>
                    <a:pt x="18555" y="0"/>
                    <a:pt x="15697" y="0"/>
                  </a:cubicBezTo>
                  <a:cubicBezTo>
                    <a:pt x="12840" y="0"/>
                    <a:pt x="9030" y="952"/>
                    <a:pt x="6172" y="2857"/>
                  </a:cubicBezTo>
                  <a:cubicBezTo>
                    <a:pt x="457" y="5715"/>
                    <a:pt x="-3353" y="4763"/>
                    <a:pt x="4267" y="12382"/>
                  </a:cubicBezTo>
                  <a:cubicBezTo>
                    <a:pt x="10935" y="20002"/>
                    <a:pt x="10935" y="22860"/>
                    <a:pt x="16650" y="22860"/>
                  </a:cubicBezTo>
                  <a:cubicBezTo>
                    <a:pt x="22365" y="22860"/>
                    <a:pt x="20460" y="20955"/>
                    <a:pt x="27127" y="24765"/>
                  </a:cubicBezTo>
                  <a:cubicBezTo>
                    <a:pt x="33795" y="28575"/>
                    <a:pt x="29032" y="23813"/>
                    <a:pt x="38557" y="31432"/>
                  </a:cubicBezTo>
                  <a:cubicBezTo>
                    <a:pt x="48082" y="40005"/>
                    <a:pt x="45225" y="38100"/>
                    <a:pt x="52845" y="40957"/>
                  </a:cubicBezTo>
                  <a:cubicBezTo>
                    <a:pt x="60465" y="43815"/>
                    <a:pt x="68085" y="45720"/>
                    <a:pt x="69037" y="40957"/>
                  </a:cubicBezTo>
                  <a:cubicBezTo>
                    <a:pt x="69037" y="36195"/>
                    <a:pt x="65227" y="31432"/>
                    <a:pt x="62370" y="27623"/>
                  </a:cubicBezTo>
                  <a:cubicBezTo>
                    <a:pt x="59512" y="24765"/>
                    <a:pt x="65227" y="27623"/>
                    <a:pt x="66180" y="23813"/>
                  </a:cubicBezTo>
                  <a:close/>
                </a:path>
              </a:pathLst>
            </a:custGeom>
            <a:grp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xmlns="" id="{7E9D512C-B569-C678-00A0-55199955DB04}"/>
                </a:ext>
              </a:extLst>
            </p:cNvPr>
            <p:cNvSpPr/>
            <p:nvPr/>
          </p:nvSpPr>
          <p:spPr>
            <a:xfrm>
              <a:off x="4845232" y="2843125"/>
              <a:ext cx="20420" cy="6649"/>
            </a:xfrm>
            <a:custGeom>
              <a:avLst/>
              <a:gdLst>
                <a:gd name="connsiteX0" fmla="*/ 9148 w 29447"/>
                <a:gd name="connsiteY0" fmla="*/ 238 h 9588"/>
                <a:gd name="connsiteX1" fmla="*/ 575 w 29447"/>
                <a:gd name="connsiteY1" fmla="*/ 5953 h 9588"/>
                <a:gd name="connsiteX2" fmla="*/ 16768 w 29447"/>
                <a:gd name="connsiteY2" fmla="*/ 8811 h 9588"/>
                <a:gd name="connsiteX3" fmla="*/ 29150 w 29447"/>
                <a:gd name="connsiteY3" fmla="*/ 5953 h 9588"/>
                <a:gd name="connsiteX4" fmla="*/ 9148 w 29447"/>
                <a:gd name="connsiteY4" fmla="*/ 238 h 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47" h="9588">
                  <a:moveTo>
                    <a:pt x="9148" y="238"/>
                  </a:moveTo>
                  <a:cubicBezTo>
                    <a:pt x="6290" y="1191"/>
                    <a:pt x="-2282" y="3096"/>
                    <a:pt x="575" y="5953"/>
                  </a:cubicBezTo>
                  <a:cubicBezTo>
                    <a:pt x="2480" y="8811"/>
                    <a:pt x="10100" y="7858"/>
                    <a:pt x="16768" y="8811"/>
                  </a:cubicBezTo>
                  <a:cubicBezTo>
                    <a:pt x="23435" y="9763"/>
                    <a:pt x="31055" y="10716"/>
                    <a:pt x="29150" y="5953"/>
                  </a:cubicBezTo>
                  <a:cubicBezTo>
                    <a:pt x="27245" y="1191"/>
                    <a:pt x="11053" y="-714"/>
                    <a:pt x="9148" y="238"/>
                  </a:cubicBezTo>
                  <a:close/>
                </a:path>
              </a:pathLst>
            </a:custGeom>
            <a:grp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xmlns="" id="{2543EA6D-41AF-681F-E806-622F6BE7C63A}"/>
                </a:ext>
              </a:extLst>
            </p:cNvPr>
            <p:cNvSpPr/>
            <p:nvPr/>
          </p:nvSpPr>
          <p:spPr>
            <a:xfrm>
              <a:off x="4852312" y="2854218"/>
              <a:ext cx="21593" cy="18155"/>
            </a:xfrm>
            <a:custGeom>
              <a:avLst/>
              <a:gdLst>
                <a:gd name="connsiteX0" fmla="*/ 21797 w 31139"/>
                <a:gd name="connsiteY0" fmla="*/ 23294 h 26181"/>
                <a:gd name="connsiteX1" fmla="*/ 29417 w 31139"/>
                <a:gd name="connsiteY1" fmla="*/ 7101 h 26181"/>
                <a:gd name="connsiteX2" fmla="*/ 28465 w 31139"/>
                <a:gd name="connsiteY2" fmla="*/ 434 h 26181"/>
                <a:gd name="connsiteX3" fmla="*/ 10367 w 31139"/>
                <a:gd name="connsiteY3" fmla="*/ 2339 h 26181"/>
                <a:gd name="connsiteX4" fmla="*/ 7510 w 31139"/>
                <a:gd name="connsiteY4" fmla="*/ 6149 h 26181"/>
                <a:gd name="connsiteX5" fmla="*/ 16082 w 31139"/>
                <a:gd name="connsiteY5" fmla="*/ 10911 h 26181"/>
                <a:gd name="connsiteX6" fmla="*/ 2747 w 31139"/>
                <a:gd name="connsiteY6" fmla="*/ 13769 h 26181"/>
                <a:gd name="connsiteX7" fmla="*/ 4652 w 31139"/>
                <a:gd name="connsiteY7" fmla="*/ 22341 h 26181"/>
                <a:gd name="connsiteX8" fmla="*/ 16082 w 31139"/>
                <a:gd name="connsiteY8" fmla="*/ 20436 h 26181"/>
                <a:gd name="connsiteX9" fmla="*/ 21797 w 31139"/>
                <a:gd name="connsiteY9" fmla="*/ 23294 h 2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39" h="26181">
                  <a:moveTo>
                    <a:pt x="21797" y="23294"/>
                  </a:moveTo>
                  <a:cubicBezTo>
                    <a:pt x="25607" y="19484"/>
                    <a:pt x="29417" y="10911"/>
                    <a:pt x="29417" y="7101"/>
                  </a:cubicBezTo>
                  <a:cubicBezTo>
                    <a:pt x="30370" y="3291"/>
                    <a:pt x="33227" y="-1471"/>
                    <a:pt x="28465" y="434"/>
                  </a:cubicBezTo>
                  <a:cubicBezTo>
                    <a:pt x="23702" y="2339"/>
                    <a:pt x="15130" y="-2424"/>
                    <a:pt x="10367" y="2339"/>
                  </a:cubicBezTo>
                  <a:cubicBezTo>
                    <a:pt x="8463" y="5196"/>
                    <a:pt x="1795" y="6149"/>
                    <a:pt x="7510" y="6149"/>
                  </a:cubicBezTo>
                  <a:cubicBezTo>
                    <a:pt x="13225" y="6149"/>
                    <a:pt x="17988" y="8054"/>
                    <a:pt x="16082" y="10911"/>
                  </a:cubicBezTo>
                  <a:cubicBezTo>
                    <a:pt x="14177" y="13769"/>
                    <a:pt x="3700" y="8054"/>
                    <a:pt x="2747" y="13769"/>
                  </a:cubicBezTo>
                  <a:cubicBezTo>
                    <a:pt x="1795" y="20436"/>
                    <a:pt x="-3920" y="24246"/>
                    <a:pt x="4652" y="22341"/>
                  </a:cubicBezTo>
                  <a:cubicBezTo>
                    <a:pt x="13225" y="20436"/>
                    <a:pt x="17988" y="14721"/>
                    <a:pt x="16082" y="20436"/>
                  </a:cubicBezTo>
                  <a:cubicBezTo>
                    <a:pt x="15130" y="28056"/>
                    <a:pt x="17988" y="27104"/>
                    <a:pt x="21797" y="23294"/>
                  </a:cubicBezTo>
                  <a:close/>
                </a:path>
              </a:pathLst>
            </a:custGeom>
            <a:grp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xmlns="" id="{362785EF-CC7D-215C-4D88-DDE45EB74D2A}"/>
                </a:ext>
              </a:extLst>
            </p:cNvPr>
            <p:cNvSpPr/>
            <p:nvPr/>
          </p:nvSpPr>
          <p:spPr>
            <a:xfrm>
              <a:off x="4893303" y="2902917"/>
              <a:ext cx="10452" cy="11833"/>
            </a:xfrm>
            <a:custGeom>
              <a:avLst/>
              <a:gdLst>
                <a:gd name="connsiteX0" fmla="*/ 5548 w 15073"/>
                <a:gd name="connsiteY0" fmla="*/ 2596 h 17064"/>
                <a:gd name="connsiteX1" fmla="*/ 786 w 15073"/>
                <a:gd name="connsiteY1" fmla="*/ 11169 h 17064"/>
                <a:gd name="connsiteX2" fmla="*/ 6501 w 15073"/>
                <a:gd name="connsiteY2" fmla="*/ 16884 h 17064"/>
                <a:gd name="connsiteX3" fmla="*/ 15073 w 15073"/>
                <a:gd name="connsiteY3" fmla="*/ 9264 h 17064"/>
                <a:gd name="connsiteX4" fmla="*/ 5548 w 15073"/>
                <a:gd name="connsiteY4" fmla="*/ 2596 h 17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3" h="17064">
                  <a:moveTo>
                    <a:pt x="5548" y="2596"/>
                  </a:moveTo>
                  <a:cubicBezTo>
                    <a:pt x="3643" y="5454"/>
                    <a:pt x="-2072" y="6406"/>
                    <a:pt x="786" y="11169"/>
                  </a:cubicBezTo>
                  <a:cubicBezTo>
                    <a:pt x="2690" y="15931"/>
                    <a:pt x="-2072" y="15931"/>
                    <a:pt x="6501" y="16884"/>
                  </a:cubicBezTo>
                  <a:cubicBezTo>
                    <a:pt x="15073" y="17836"/>
                    <a:pt x="15073" y="14979"/>
                    <a:pt x="15073" y="9264"/>
                  </a:cubicBezTo>
                  <a:cubicBezTo>
                    <a:pt x="14121" y="3549"/>
                    <a:pt x="8406" y="-4071"/>
                    <a:pt x="5548" y="2596"/>
                  </a:cubicBezTo>
                  <a:close/>
                </a:path>
              </a:pathLst>
            </a:custGeom>
            <a:grp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xmlns="" id="{4F6ED28A-1EB3-A1C2-D7FF-98C69F46DC04}"/>
                </a:ext>
              </a:extLst>
            </p:cNvPr>
            <p:cNvSpPr/>
            <p:nvPr/>
          </p:nvSpPr>
          <p:spPr>
            <a:xfrm>
              <a:off x="4907630" y="2899265"/>
              <a:ext cx="14376" cy="9801"/>
            </a:xfrm>
            <a:custGeom>
              <a:avLst/>
              <a:gdLst>
                <a:gd name="connsiteX0" fmla="*/ 10604 w 20732"/>
                <a:gd name="connsiteY0" fmla="*/ 243 h 14134"/>
                <a:gd name="connsiteX1" fmla="*/ 2985 w 20732"/>
                <a:gd name="connsiteY1" fmla="*/ 3100 h 14134"/>
                <a:gd name="connsiteX2" fmla="*/ 4890 w 20732"/>
                <a:gd name="connsiteY2" fmla="*/ 12625 h 14134"/>
                <a:gd name="connsiteX3" fmla="*/ 14415 w 20732"/>
                <a:gd name="connsiteY3" fmla="*/ 12625 h 14134"/>
                <a:gd name="connsiteX4" fmla="*/ 19177 w 20732"/>
                <a:gd name="connsiteY4" fmla="*/ 5005 h 14134"/>
                <a:gd name="connsiteX5" fmla="*/ 10604 w 20732"/>
                <a:gd name="connsiteY5" fmla="*/ 243 h 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2" h="14134">
                  <a:moveTo>
                    <a:pt x="10604" y="243"/>
                  </a:moveTo>
                  <a:cubicBezTo>
                    <a:pt x="7747" y="1195"/>
                    <a:pt x="3937" y="1195"/>
                    <a:pt x="2985" y="3100"/>
                  </a:cubicBezTo>
                  <a:cubicBezTo>
                    <a:pt x="127" y="8815"/>
                    <a:pt x="-2731" y="11673"/>
                    <a:pt x="4890" y="12625"/>
                  </a:cubicBezTo>
                  <a:cubicBezTo>
                    <a:pt x="12510" y="13578"/>
                    <a:pt x="8700" y="15483"/>
                    <a:pt x="14415" y="12625"/>
                  </a:cubicBezTo>
                  <a:cubicBezTo>
                    <a:pt x="19177" y="9768"/>
                    <a:pt x="22987" y="8815"/>
                    <a:pt x="19177" y="5005"/>
                  </a:cubicBezTo>
                  <a:cubicBezTo>
                    <a:pt x="14415" y="1195"/>
                    <a:pt x="12510" y="-710"/>
                    <a:pt x="10604" y="243"/>
                  </a:cubicBezTo>
                  <a:close/>
                </a:path>
              </a:pathLst>
            </a:custGeom>
            <a:grp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xmlns="" id="{7458AB11-5174-F116-586F-F27205FBD59D}"/>
                </a:ext>
              </a:extLst>
            </p:cNvPr>
            <p:cNvSpPr/>
            <p:nvPr/>
          </p:nvSpPr>
          <p:spPr>
            <a:xfrm>
              <a:off x="4899758" y="2887420"/>
              <a:ext cx="8398" cy="8089"/>
            </a:xfrm>
            <a:custGeom>
              <a:avLst/>
              <a:gdLst>
                <a:gd name="connsiteX0" fmla="*/ 8621 w 12111"/>
                <a:gd name="connsiteY0" fmla="*/ 2083 h 11665"/>
                <a:gd name="connsiteX1" fmla="*/ 1954 w 12111"/>
                <a:gd name="connsiteY1" fmla="*/ 3036 h 11665"/>
                <a:gd name="connsiteX2" fmla="*/ 9574 w 12111"/>
                <a:gd name="connsiteY2" fmla="*/ 9703 h 11665"/>
                <a:gd name="connsiteX3" fmla="*/ 8621 w 12111"/>
                <a:gd name="connsiteY3" fmla="*/ 2083 h 11665"/>
              </a:gdLst>
              <a:ahLst/>
              <a:cxnLst>
                <a:cxn ang="0">
                  <a:pos x="connsiteX0" y="connsiteY0"/>
                </a:cxn>
                <a:cxn ang="0">
                  <a:pos x="connsiteX1" y="connsiteY1"/>
                </a:cxn>
                <a:cxn ang="0">
                  <a:pos x="connsiteX2" y="connsiteY2"/>
                </a:cxn>
                <a:cxn ang="0">
                  <a:pos x="connsiteX3" y="connsiteY3"/>
                </a:cxn>
              </a:cxnLst>
              <a:rect l="l" t="t" r="r" b="b"/>
              <a:pathLst>
                <a:path w="12111" h="11665">
                  <a:moveTo>
                    <a:pt x="8621" y="2083"/>
                  </a:moveTo>
                  <a:cubicBezTo>
                    <a:pt x="2906" y="-2679"/>
                    <a:pt x="8621" y="2083"/>
                    <a:pt x="1954" y="3036"/>
                  </a:cubicBezTo>
                  <a:cubicBezTo>
                    <a:pt x="-4714" y="3988"/>
                    <a:pt x="7669" y="16371"/>
                    <a:pt x="9574" y="9703"/>
                  </a:cubicBezTo>
                  <a:cubicBezTo>
                    <a:pt x="10526" y="7798"/>
                    <a:pt x="15289" y="6846"/>
                    <a:pt x="8621" y="2083"/>
                  </a:cubicBezTo>
                  <a:close/>
                </a:path>
              </a:pathLst>
            </a:custGeom>
            <a:grp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xmlns="" id="{A539BCE4-37E0-7234-F11E-F327A1389954}"/>
                </a:ext>
              </a:extLst>
            </p:cNvPr>
            <p:cNvSpPr/>
            <p:nvPr/>
          </p:nvSpPr>
          <p:spPr>
            <a:xfrm>
              <a:off x="4917755" y="2896131"/>
              <a:ext cx="14618" cy="10671"/>
            </a:xfrm>
            <a:custGeom>
              <a:avLst/>
              <a:gdLst>
                <a:gd name="connsiteX0" fmla="*/ 16959 w 21081"/>
                <a:gd name="connsiteY0" fmla="*/ 4763 h 15388"/>
                <a:gd name="connsiteX1" fmla="*/ 766 w 21081"/>
                <a:gd name="connsiteY1" fmla="*/ 0 h 15388"/>
                <a:gd name="connsiteX2" fmla="*/ 8386 w 21081"/>
                <a:gd name="connsiteY2" fmla="*/ 5715 h 15388"/>
                <a:gd name="connsiteX3" fmla="*/ 14101 w 21081"/>
                <a:gd name="connsiteY3" fmla="*/ 15240 h 15388"/>
                <a:gd name="connsiteX4" fmla="*/ 20769 w 21081"/>
                <a:gd name="connsiteY4" fmla="*/ 8573 h 15388"/>
                <a:gd name="connsiteX5" fmla="*/ 16959 w 21081"/>
                <a:gd name="connsiteY5" fmla="*/ 4763 h 1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1" h="15388">
                  <a:moveTo>
                    <a:pt x="16959" y="4763"/>
                  </a:moveTo>
                  <a:cubicBezTo>
                    <a:pt x="10291" y="1905"/>
                    <a:pt x="4576" y="0"/>
                    <a:pt x="766" y="0"/>
                  </a:cubicBezTo>
                  <a:cubicBezTo>
                    <a:pt x="-2091" y="0"/>
                    <a:pt x="3624" y="2858"/>
                    <a:pt x="8386" y="5715"/>
                  </a:cubicBezTo>
                  <a:cubicBezTo>
                    <a:pt x="13149" y="8573"/>
                    <a:pt x="6481" y="14288"/>
                    <a:pt x="14101" y="15240"/>
                  </a:cubicBezTo>
                  <a:cubicBezTo>
                    <a:pt x="20769" y="16193"/>
                    <a:pt x="21721" y="12383"/>
                    <a:pt x="20769" y="8573"/>
                  </a:cubicBezTo>
                  <a:cubicBezTo>
                    <a:pt x="19816" y="5715"/>
                    <a:pt x="23626" y="6668"/>
                    <a:pt x="16959" y="4763"/>
                  </a:cubicBezTo>
                  <a:close/>
                </a:path>
              </a:pathLst>
            </a:custGeom>
            <a:grp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xmlns="" id="{EC9ADD0C-01FF-21F9-1D37-5E7AB41D49BE}"/>
                </a:ext>
              </a:extLst>
            </p:cNvPr>
            <p:cNvSpPr/>
            <p:nvPr/>
          </p:nvSpPr>
          <p:spPr>
            <a:xfrm>
              <a:off x="4931824" y="2914625"/>
              <a:ext cx="15965" cy="7687"/>
            </a:xfrm>
            <a:custGeom>
              <a:avLst/>
              <a:gdLst>
                <a:gd name="connsiteX0" fmla="*/ 10958 w 23023"/>
                <a:gd name="connsiteY0" fmla="*/ 9525 h 11085"/>
                <a:gd name="connsiteX1" fmla="*/ 21436 w 23023"/>
                <a:gd name="connsiteY1" fmla="*/ 7620 h 11085"/>
                <a:gd name="connsiteX2" fmla="*/ 10006 w 23023"/>
                <a:gd name="connsiteY2" fmla="*/ 0 h 11085"/>
                <a:gd name="connsiteX3" fmla="*/ 481 w 23023"/>
                <a:gd name="connsiteY3" fmla="*/ 5715 h 11085"/>
                <a:gd name="connsiteX4" fmla="*/ 10958 w 23023"/>
                <a:gd name="connsiteY4" fmla="*/ 9525 h 1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23" h="11085">
                  <a:moveTo>
                    <a:pt x="10958" y="9525"/>
                  </a:moveTo>
                  <a:cubicBezTo>
                    <a:pt x="19531" y="10477"/>
                    <a:pt x="26198" y="13335"/>
                    <a:pt x="21436" y="7620"/>
                  </a:cubicBezTo>
                  <a:cubicBezTo>
                    <a:pt x="16673" y="1905"/>
                    <a:pt x="14768" y="0"/>
                    <a:pt x="10006" y="0"/>
                  </a:cubicBezTo>
                  <a:cubicBezTo>
                    <a:pt x="6196" y="0"/>
                    <a:pt x="1433" y="2857"/>
                    <a:pt x="481" y="5715"/>
                  </a:cubicBezTo>
                  <a:cubicBezTo>
                    <a:pt x="-1424" y="10477"/>
                    <a:pt x="2386" y="9525"/>
                    <a:pt x="10958" y="9525"/>
                  </a:cubicBezTo>
                  <a:close/>
                </a:path>
              </a:pathLst>
            </a:custGeom>
            <a:grp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xmlns="" id="{4169D4ED-878D-E371-1A62-126C7858A080}"/>
                </a:ext>
              </a:extLst>
            </p:cNvPr>
            <p:cNvSpPr/>
            <p:nvPr/>
          </p:nvSpPr>
          <p:spPr>
            <a:xfrm>
              <a:off x="9147495" y="5091671"/>
              <a:ext cx="972" cy="2917"/>
            </a:xfrm>
            <a:custGeom>
              <a:avLst/>
              <a:gdLst>
                <a:gd name="connsiteX0" fmla="*/ 938 w 1402"/>
                <a:gd name="connsiteY0" fmla="*/ 2815 h 4207"/>
                <a:gd name="connsiteX1" fmla="*/ 938 w 1402"/>
                <a:gd name="connsiteY1" fmla="*/ 2815 h 4207"/>
                <a:gd name="connsiteX2" fmla="*/ 938 w 1402"/>
                <a:gd name="connsiteY2" fmla="*/ 2815 h 4207"/>
              </a:gdLst>
              <a:ahLst/>
              <a:cxnLst>
                <a:cxn ang="0">
                  <a:pos x="connsiteX0" y="connsiteY0"/>
                </a:cxn>
                <a:cxn ang="0">
                  <a:pos x="connsiteX1" y="connsiteY1"/>
                </a:cxn>
                <a:cxn ang="0">
                  <a:pos x="connsiteX2" y="connsiteY2"/>
                </a:cxn>
              </a:cxnLst>
              <a:rect l="l" t="t" r="r" b="b"/>
              <a:pathLst>
                <a:path w="1402" h="4207">
                  <a:moveTo>
                    <a:pt x="938" y="2815"/>
                  </a:moveTo>
                  <a:cubicBezTo>
                    <a:pt x="2843" y="-5758"/>
                    <a:pt x="-1919" y="8530"/>
                    <a:pt x="938" y="2815"/>
                  </a:cubicBezTo>
                  <a:lnTo>
                    <a:pt x="938" y="2815"/>
                  </a:lnTo>
                  <a:close/>
                </a:path>
              </a:pathLst>
            </a:custGeom>
            <a:grp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xmlns="" id="{65966CB5-D8E6-0ABC-8BD7-CA85A7B2CCA3}"/>
                </a:ext>
              </a:extLst>
            </p:cNvPr>
            <p:cNvSpPr/>
            <p:nvPr/>
          </p:nvSpPr>
          <p:spPr>
            <a:xfrm>
              <a:off x="9061267" y="5170258"/>
              <a:ext cx="2317" cy="1944"/>
            </a:xfrm>
            <a:custGeom>
              <a:avLst/>
              <a:gdLst>
                <a:gd name="connsiteX0" fmla="*/ 508 w 3342"/>
                <a:gd name="connsiteY0" fmla="*/ 928 h 2804"/>
                <a:gd name="connsiteX1" fmla="*/ 508 w 3342"/>
                <a:gd name="connsiteY1" fmla="*/ 928 h 2804"/>
                <a:gd name="connsiteX2" fmla="*/ 508 w 3342"/>
                <a:gd name="connsiteY2" fmla="*/ 928 h 2804"/>
              </a:gdLst>
              <a:ahLst/>
              <a:cxnLst>
                <a:cxn ang="0">
                  <a:pos x="connsiteX0" y="connsiteY0"/>
                </a:cxn>
                <a:cxn ang="0">
                  <a:pos x="connsiteX1" y="connsiteY1"/>
                </a:cxn>
                <a:cxn ang="0">
                  <a:pos x="connsiteX2" y="connsiteY2"/>
                </a:cxn>
              </a:cxnLst>
              <a:rect l="l" t="t" r="r" b="b"/>
              <a:pathLst>
                <a:path w="3342" h="2804">
                  <a:moveTo>
                    <a:pt x="508" y="928"/>
                  </a:moveTo>
                  <a:cubicBezTo>
                    <a:pt x="8128" y="6643"/>
                    <a:pt x="-2350" y="-2882"/>
                    <a:pt x="508" y="928"/>
                  </a:cubicBezTo>
                  <a:lnTo>
                    <a:pt x="508" y="928"/>
                  </a:lnTo>
                  <a:close/>
                </a:path>
              </a:pathLst>
            </a:custGeom>
            <a:grp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xmlns="" id="{43098400-C11B-FFEC-7395-81919CAADF2A}"/>
                </a:ext>
              </a:extLst>
            </p:cNvPr>
            <p:cNvSpPr/>
            <p:nvPr/>
          </p:nvSpPr>
          <p:spPr>
            <a:xfrm>
              <a:off x="8525952" y="5045480"/>
              <a:ext cx="888376" cy="657126"/>
            </a:xfrm>
            <a:custGeom>
              <a:avLst/>
              <a:gdLst>
                <a:gd name="connsiteX0" fmla="*/ 1271588 w 1281112"/>
                <a:gd name="connsiteY0" fmla="*/ 577109 h 947631"/>
                <a:gd name="connsiteX1" fmla="*/ 1267777 w 1281112"/>
                <a:gd name="connsiteY1" fmla="*/ 567584 h 947631"/>
                <a:gd name="connsiteX2" fmla="*/ 1265873 w 1281112"/>
                <a:gd name="connsiteY2" fmla="*/ 560917 h 947631"/>
                <a:gd name="connsiteX3" fmla="*/ 1263967 w 1281112"/>
                <a:gd name="connsiteY3" fmla="*/ 552344 h 947631"/>
                <a:gd name="connsiteX4" fmla="*/ 1260158 w 1281112"/>
                <a:gd name="connsiteY4" fmla="*/ 546629 h 947631"/>
                <a:gd name="connsiteX5" fmla="*/ 1256348 w 1281112"/>
                <a:gd name="connsiteY5" fmla="*/ 539009 h 947631"/>
                <a:gd name="connsiteX6" fmla="*/ 1254442 w 1281112"/>
                <a:gd name="connsiteY6" fmla="*/ 532342 h 947631"/>
                <a:gd name="connsiteX7" fmla="*/ 1256348 w 1281112"/>
                <a:gd name="connsiteY7" fmla="*/ 524722 h 947631"/>
                <a:gd name="connsiteX8" fmla="*/ 1258252 w 1281112"/>
                <a:gd name="connsiteY8" fmla="*/ 512339 h 947631"/>
                <a:gd name="connsiteX9" fmla="*/ 1260158 w 1281112"/>
                <a:gd name="connsiteY9" fmla="*/ 500909 h 947631"/>
                <a:gd name="connsiteX10" fmla="*/ 1259205 w 1281112"/>
                <a:gd name="connsiteY10" fmla="*/ 492337 h 947631"/>
                <a:gd name="connsiteX11" fmla="*/ 1258252 w 1281112"/>
                <a:gd name="connsiteY11" fmla="*/ 484717 h 947631"/>
                <a:gd name="connsiteX12" fmla="*/ 1259205 w 1281112"/>
                <a:gd name="connsiteY12" fmla="*/ 477097 h 947631"/>
                <a:gd name="connsiteX13" fmla="*/ 1263967 w 1281112"/>
                <a:gd name="connsiteY13" fmla="*/ 468524 h 947631"/>
                <a:gd name="connsiteX14" fmla="*/ 1261110 w 1281112"/>
                <a:gd name="connsiteY14" fmla="*/ 452332 h 947631"/>
                <a:gd name="connsiteX15" fmla="*/ 1254442 w 1281112"/>
                <a:gd name="connsiteY15" fmla="*/ 466619 h 947631"/>
                <a:gd name="connsiteX16" fmla="*/ 1246823 w 1281112"/>
                <a:gd name="connsiteY16" fmla="*/ 468524 h 947631"/>
                <a:gd name="connsiteX17" fmla="*/ 1243965 w 1281112"/>
                <a:gd name="connsiteY17" fmla="*/ 464714 h 947631"/>
                <a:gd name="connsiteX18" fmla="*/ 1235392 w 1281112"/>
                <a:gd name="connsiteY18" fmla="*/ 456142 h 947631"/>
                <a:gd name="connsiteX19" fmla="*/ 1227773 w 1281112"/>
                <a:gd name="connsiteY19" fmla="*/ 440902 h 947631"/>
                <a:gd name="connsiteX20" fmla="*/ 1214438 w 1281112"/>
                <a:gd name="connsiteY20" fmla="*/ 432329 h 947631"/>
                <a:gd name="connsiteX21" fmla="*/ 1213485 w 1281112"/>
                <a:gd name="connsiteY21" fmla="*/ 426614 h 947631"/>
                <a:gd name="connsiteX22" fmla="*/ 1203008 w 1281112"/>
                <a:gd name="connsiteY22" fmla="*/ 421852 h 947631"/>
                <a:gd name="connsiteX23" fmla="*/ 1195388 w 1281112"/>
                <a:gd name="connsiteY23" fmla="*/ 418994 h 947631"/>
                <a:gd name="connsiteX24" fmla="*/ 1192530 w 1281112"/>
                <a:gd name="connsiteY24" fmla="*/ 410422 h 947631"/>
                <a:gd name="connsiteX25" fmla="*/ 1186815 w 1281112"/>
                <a:gd name="connsiteY25" fmla="*/ 405659 h 947631"/>
                <a:gd name="connsiteX26" fmla="*/ 1185863 w 1281112"/>
                <a:gd name="connsiteY26" fmla="*/ 391372 h 947631"/>
                <a:gd name="connsiteX27" fmla="*/ 1184910 w 1281112"/>
                <a:gd name="connsiteY27" fmla="*/ 384704 h 947631"/>
                <a:gd name="connsiteX28" fmla="*/ 1180148 w 1281112"/>
                <a:gd name="connsiteY28" fmla="*/ 377084 h 947631"/>
                <a:gd name="connsiteX29" fmla="*/ 1177290 w 1281112"/>
                <a:gd name="connsiteY29" fmla="*/ 379942 h 947631"/>
                <a:gd name="connsiteX30" fmla="*/ 1169671 w 1281112"/>
                <a:gd name="connsiteY30" fmla="*/ 378037 h 947631"/>
                <a:gd name="connsiteX31" fmla="*/ 1167765 w 1281112"/>
                <a:gd name="connsiteY31" fmla="*/ 374227 h 947631"/>
                <a:gd name="connsiteX32" fmla="*/ 1164908 w 1281112"/>
                <a:gd name="connsiteY32" fmla="*/ 370417 h 947631"/>
                <a:gd name="connsiteX33" fmla="*/ 1158240 w 1281112"/>
                <a:gd name="connsiteY33" fmla="*/ 368512 h 947631"/>
                <a:gd name="connsiteX34" fmla="*/ 1151573 w 1281112"/>
                <a:gd name="connsiteY34" fmla="*/ 379942 h 947631"/>
                <a:gd name="connsiteX35" fmla="*/ 1145858 w 1281112"/>
                <a:gd name="connsiteY35" fmla="*/ 365654 h 947631"/>
                <a:gd name="connsiteX36" fmla="*/ 1142048 w 1281112"/>
                <a:gd name="connsiteY36" fmla="*/ 357082 h 947631"/>
                <a:gd name="connsiteX37" fmla="*/ 1141096 w 1281112"/>
                <a:gd name="connsiteY37" fmla="*/ 344699 h 947631"/>
                <a:gd name="connsiteX38" fmla="*/ 1135380 w 1281112"/>
                <a:gd name="connsiteY38" fmla="*/ 336127 h 947631"/>
                <a:gd name="connsiteX39" fmla="*/ 1129665 w 1281112"/>
                <a:gd name="connsiteY39" fmla="*/ 327554 h 947631"/>
                <a:gd name="connsiteX40" fmla="*/ 1125855 w 1281112"/>
                <a:gd name="connsiteY40" fmla="*/ 323744 h 947631"/>
                <a:gd name="connsiteX41" fmla="*/ 1120140 w 1281112"/>
                <a:gd name="connsiteY41" fmla="*/ 319934 h 947631"/>
                <a:gd name="connsiteX42" fmla="*/ 1120140 w 1281112"/>
                <a:gd name="connsiteY42" fmla="*/ 313267 h 947631"/>
                <a:gd name="connsiteX43" fmla="*/ 1122998 w 1281112"/>
                <a:gd name="connsiteY43" fmla="*/ 306599 h 947631"/>
                <a:gd name="connsiteX44" fmla="*/ 1114425 w 1281112"/>
                <a:gd name="connsiteY44" fmla="*/ 303742 h 947631"/>
                <a:gd name="connsiteX45" fmla="*/ 1101090 w 1281112"/>
                <a:gd name="connsiteY45" fmla="*/ 300884 h 947631"/>
                <a:gd name="connsiteX46" fmla="*/ 1106805 w 1281112"/>
                <a:gd name="connsiteY46" fmla="*/ 295169 h 947631"/>
                <a:gd name="connsiteX47" fmla="*/ 1090613 w 1281112"/>
                <a:gd name="connsiteY47" fmla="*/ 291359 h 947631"/>
                <a:gd name="connsiteX48" fmla="*/ 1086802 w 1281112"/>
                <a:gd name="connsiteY48" fmla="*/ 285644 h 947631"/>
                <a:gd name="connsiteX49" fmla="*/ 1081088 w 1281112"/>
                <a:gd name="connsiteY49" fmla="*/ 278024 h 947631"/>
                <a:gd name="connsiteX50" fmla="*/ 1075373 w 1281112"/>
                <a:gd name="connsiteY50" fmla="*/ 274214 h 947631"/>
                <a:gd name="connsiteX51" fmla="*/ 1067752 w 1281112"/>
                <a:gd name="connsiteY51" fmla="*/ 274214 h 947631"/>
                <a:gd name="connsiteX52" fmla="*/ 1056323 w 1281112"/>
                <a:gd name="connsiteY52" fmla="*/ 270404 h 947631"/>
                <a:gd name="connsiteX53" fmla="*/ 1051560 w 1281112"/>
                <a:gd name="connsiteY53" fmla="*/ 263737 h 947631"/>
                <a:gd name="connsiteX54" fmla="*/ 1044892 w 1281112"/>
                <a:gd name="connsiteY54" fmla="*/ 249449 h 947631"/>
                <a:gd name="connsiteX55" fmla="*/ 1043940 w 1281112"/>
                <a:gd name="connsiteY55" fmla="*/ 242782 h 947631"/>
                <a:gd name="connsiteX56" fmla="*/ 1037273 w 1281112"/>
                <a:gd name="connsiteY56" fmla="*/ 236114 h 947631"/>
                <a:gd name="connsiteX57" fmla="*/ 1035367 w 1281112"/>
                <a:gd name="connsiteY57" fmla="*/ 222779 h 947631"/>
                <a:gd name="connsiteX58" fmla="*/ 1034415 w 1281112"/>
                <a:gd name="connsiteY58" fmla="*/ 214207 h 947631"/>
                <a:gd name="connsiteX59" fmla="*/ 1032510 w 1281112"/>
                <a:gd name="connsiteY59" fmla="*/ 205634 h 947631"/>
                <a:gd name="connsiteX60" fmla="*/ 1024890 w 1281112"/>
                <a:gd name="connsiteY60" fmla="*/ 196109 h 947631"/>
                <a:gd name="connsiteX61" fmla="*/ 1021080 w 1281112"/>
                <a:gd name="connsiteY61" fmla="*/ 190394 h 947631"/>
                <a:gd name="connsiteX62" fmla="*/ 1018223 w 1281112"/>
                <a:gd name="connsiteY62" fmla="*/ 185632 h 947631"/>
                <a:gd name="connsiteX63" fmla="*/ 1014413 w 1281112"/>
                <a:gd name="connsiteY63" fmla="*/ 178964 h 947631"/>
                <a:gd name="connsiteX64" fmla="*/ 1013460 w 1281112"/>
                <a:gd name="connsiteY64" fmla="*/ 164677 h 947631"/>
                <a:gd name="connsiteX65" fmla="*/ 1012508 w 1281112"/>
                <a:gd name="connsiteY65" fmla="*/ 153247 h 947631"/>
                <a:gd name="connsiteX66" fmla="*/ 1011555 w 1281112"/>
                <a:gd name="connsiteY66" fmla="*/ 140864 h 947631"/>
                <a:gd name="connsiteX67" fmla="*/ 1011555 w 1281112"/>
                <a:gd name="connsiteY67" fmla="*/ 131339 h 947631"/>
                <a:gd name="connsiteX68" fmla="*/ 1004888 w 1281112"/>
                <a:gd name="connsiteY68" fmla="*/ 125624 h 947631"/>
                <a:gd name="connsiteX69" fmla="*/ 999173 w 1281112"/>
                <a:gd name="connsiteY69" fmla="*/ 121814 h 947631"/>
                <a:gd name="connsiteX70" fmla="*/ 992505 w 1281112"/>
                <a:gd name="connsiteY70" fmla="*/ 114194 h 947631"/>
                <a:gd name="connsiteX71" fmla="*/ 989648 w 1281112"/>
                <a:gd name="connsiteY71" fmla="*/ 111337 h 947631"/>
                <a:gd name="connsiteX72" fmla="*/ 979170 w 1281112"/>
                <a:gd name="connsiteY72" fmla="*/ 115147 h 947631"/>
                <a:gd name="connsiteX73" fmla="*/ 971550 w 1281112"/>
                <a:gd name="connsiteY73" fmla="*/ 116099 h 947631"/>
                <a:gd name="connsiteX74" fmla="*/ 963930 w 1281112"/>
                <a:gd name="connsiteY74" fmla="*/ 109432 h 947631"/>
                <a:gd name="connsiteX75" fmla="*/ 961073 w 1281112"/>
                <a:gd name="connsiteY75" fmla="*/ 102764 h 947631"/>
                <a:gd name="connsiteX76" fmla="*/ 959167 w 1281112"/>
                <a:gd name="connsiteY76" fmla="*/ 95144 h 947631"/>
                <a:gd name="connsiteX77" fmla="*/ 957263 w 1281112"/>
                <a:gd name="connsiteY77" fmla="*/ 86572 h 947631"/>
                <a:gd name="connsiteX78" fmla="*/ 955358 w 1281112"/>
                <a:gd name="connsiteY78" fmla="*/ 73237 h 947631"/>
                <a:gd name="connsiteX79" fmla="*/ 954405 w 1281112"/>
                <a:gd name="connsiteY79" fmla="*/ 65617 h 947631"/>
                <a:gd name="connsiteX80" fmla="*/ 952500 w 1281112"/>
                <a:gd name="connsiteY80" fmla="*/ 56092 h 947631"/>
                <a:gd name="connsiteX81" fmla="*/ 948690 w 1281112"/>
                <a:gd name="connsiteY81" fmla="*/ 49424 h 947631"/>
                <a:gd name="connsiteX82" fmla="*/ 943927 w 1281112"/>
                <a:gd name="connsiteY82" fmla="*/ 42757 h 947631"/>
                <a:gd name="connsiteX83" fmla="*/ 942023 w 1281112"/>
                <a:gd name="connsiteY83" fmla="*/ 35137 h 947631"/>
                <a:gd name="connsiteX84" fmla="*/ 939165 w 1281112"/>
                <a:gd name="connsiteY84" fmla="*/ 27517 h 947631"/>
                <a:gd name="connsiteX85" fmla="*/ 933450 w 1281112"/>
                <a:gd name="connsiteY85" fmla="*/ 21802 h 947631"/>
                <a:gd name="connsiteX86" fmla="*/ 932498 w 1281112"/>
                <a:gd name="connsiteY86" fmla="*/ 13229 h 947631"/>
                <a:gd name="connsiteX87" fmla="*/ 929640 w 1281112"/>
                <a:gd name="connsiteY87" fmla="*/ 5609 h 947631"/>
                <a:gd name="connsiteX88" fmla="*/ 927735 w 1281112"/>
                <a:gd name="connsiteY88" fmla="*/ 847 h 947631"/>
                <a:gd name="connsiteX89" fmla="*/ 924877 w 1281112"/>
                <a:gd name="connsiteY89" fmla="*/ 847 h 947631"/>
                <a:gd name="connsiteX90" fmla="*/ 917257 w 1281112"/>
                <a:gd name="connsiteY90" fmla="*/ 5609 h 947631"/>
                <a:gd name="connsiteX91" fmla="*/ 915352 w 1281112"/>
                <a:gd name="connsiteY91" fmla="*/ 12277 h 947631"/>
                <a:gd name="connsiteX92" fmla="*/ 914400 w 1281112"/>
                <a:gd name="connsiteY92" fmla="*/ 24659 h 947631"/>
                <a:gd name="connsiteX93" fmla="*/ 911543 w 1281112"/>
                <a:gd name="connsiteY93" fmla="*/ 32279 h 947631"/>
                <a:gd name="connsiteX94" fmla="*/ 905827 w 1281112"/>
                <a:gd name="connsiteY94" fmla="*/ 42757 h 947631"/>
                <a:gd name="connsiteX95" fmla="*/ 902018 w 1281112"/>
                <a:gd name="connsiteY95" fmla="*/ 49424 h 947631"/>
                <a:gd name="connsiteX96" fmla="*/ 900113 w 1281112"/>
                <a:gd name="connsiteY96" fmla="*/ 53234 h 947631"/>
                <a:gd name="connsiteX97" fmla="*/ 902970 w 1281112"/>
                <a:gd name="connsiteY97" fmla="*/ 59902 h 947631"/>
                <a:gd name="connsiteX98" fmla="*/ 905827 w 1281112"/>
                <a:gd name="connsiteY98" fmla="*/ 65617 h 947631"/>
                <a:gd name="connsiteX99" fmla="*/ 900113 w 1281112"/>
                <a:gd name="connsiteY99" fmla="*/ 71332 h 947631"/>
                <a:gd name="connsiteX100" fmla="*/ 900113 w 1281112"/>
                <a:gd name="connsiteY100" fmla="*/ 83714 h 947631"/>
                <a:gd name="connsiteX101" fmla="*/ 899160 w 1281112"/>
                <a:gd name="connsiteY101" fmla="*/ 86572 h 947631"/>
                <a:gd name="connsiteX102" fmla="*/ 898207 w 1281112"/>
                <a:gd name="connsiteY102" fmla="*/ 88477 h 947631"/>
                <a:gd name="connsiteX103" fmla="*/ 895350 w 1281112"/>
                <a:gd name="connsiteY103" fmla="*/ 98002 h 947631"/>
                <a:gd name="connsiteX104" fmla="*/ 897255 w 1281112"/>
                <a:gd name="connsiteY104" fmla="*/ 105622 h 947631"/>
                <a:gd name="connsiteX105" fmla="*/ 896302 w 1281112"/>
                <a:gd name="connsiteY105" fmla="*/ 116099 h 947631"/>
                <a:gd name="connsiteX106" fmla="*/ 893445 w 1281112"/>
                <a:gd name="connsiteY106" fmla="*/ 127529 h 947631"/>
                <a:gd name="connsiteX107" fmla="*/ 897255 w 1281112"/>
                <a:gd name="connsiteY107" fmla="*/ 134197 h 947631"/>
                <a:gd name="connsiteX108" fmla="*/ 900113 w 1281112"/>
                <a:gd name="connsiteY108" fmla="*/ 145627 h 947631"/>
                <a:gd name="connsiteX109" fmla="*/ 896302 w 1281112"/>
                <a:gd name="connsiteY109" fmla="*/ 149437 h 947631"/>
                <a:gd name="connsiteX110" fmla="*/ 893445 w 1281112"/>
                <a:gd name="connsiteY110" fmla="*/ 154199 h 947631"/>
                <a:gd name="connsiteX111" fmla="*/ 893445 w 1281112"/>
                <a:gd name="connsiteY111" fmla="*/ 154199 h 947631"/>
                <a:gd name="connsiteX112" fmla="*/ 893445 w 1281112"/>
                <a:gd name="connsiteY112" fmla="*/ 155152 h 947631"/>
                <a:gd name="connsiteX113" fmla="*/ 893445 w 1281112"/>
                <a:gd name="connsiteY113" fmla="*/ 163724 h 947631"/>
                <a:gd name="connsiteX114" fmla="*/ 889635 w 1281112"/>
                <a:gd name="connsiteY114" fmla="*/ 172297 h 947631"/>
                <a:gd name="connsiteX115" fmla="*/ 890588 w 1281112"/>
                <a:gd name="connsiteY115" fmla="*/ 178012 h 947631"/>
                <a:gd name="connsiteX116" fmla="*/ 889635 w 1281112"/>
                <a:gd name="connsiteY116" fmla="*/ 182774 h 947631"/>
                <a:gd name="connsiteX117" fmla="*/ 888682 w 1281112"/>
                <a:gd name="connsiteY117" fmla="*/ 187537 h 947631"/>
                <a:gd name="connsiteX118" fmla="*/ 887730 w 1281112"/>
                <a:gd name="connsiteY118" fmla="*/ 193252 h 947631"/>
                <a:gd name="connsiteX119" fmla="*/ 878205 w 1281112"/>
                <a:gd name="connsiteY119" fmla="*/ 202777 h 947631"/>
                <a:gd name="connsiteX120" fmla="*/ 876300 w 1281112"/>
                <a:gd name="connsiteY120" fmla="*/ 207539 h 947631"/>
                <a:gd name="connsiteX121" fmla="*/ 868680 w 1281112"/>
                <a:gd name="connsiteY121" fmla="*/ 218017 h 947631"/>
                <a:gd name="connsiteX122" fmla="*/ 861060 w 1281112"/>
                <a:gd name="connsiteY122" fmla="*/ 218969 h 947631"/>
                <a:gd name="connsiteX123" fmla="*/ 853440 w 1281112"/>
                <a:gd name="connsiteY123" fmla="*/ 220874 h 947631"/>
                <a:gd name="connsiteX124" fmla="*/ 845820 w 1281112"/>
                <a:gd name="connsiteY124" fmla="*/ 219922 h 947631"/>
                <a:gd name="connsiteX125" fmla="*/ 840105 w 1281112"/>
                <a:gd name="connsiteY125" fmla="*/ 221827 h 947631"/>
                <a:gd name="connsiteX126" fmla="*/ 837248 w 1281112"/>
                <a:gd name="connsiteY126" fmla="*/ 216112 h 947631"/>
                <a:gd name="connsiteX127" fmla="*/ 830580 w 1281112"/>
                <a:gd name="connsiteY127" fmla="*/ 213254 h 947631"/>
                <a:gd name="connsiteX128" fmla="*/ 825818 w 1281112"/>
                <a:gd name="connsiteY128" fmla="*/ 209444 h 947631"/>
                <a:gd name="connsiteX129" fmla="*/ 818198 w 1281112"/>
                <a:gd name="connsiteY129" fmla="*/ 207539 h 947631"/>
                <a:gd name="connsiteX130" fmla="*/ 817245 w 1281112"/>
                <a:gd name="connsiteY130" fmla="*/ 201824 h 947631"/>
                <a:gd name="connsiteX131" fmla="*/ 813435 w 1281112"/>
                <a:gd name="connsiteY131" fmla="*/ 197062 h 947631"/>
                <a:gd name="connsiteX132" fmla="*/ 807720 w 1281112"/>
                <a:gd name="connsiteY132" fmla="*/ 196109 h 947631"/>
                <a:gd name="connsiteX133" fmla="*/ 801052 w 1281112"/>
                <a:gd name="connsiteY133" fmla="*/ 194204 h 947631"/>
                <a:gd name="connsiteX134" fmla="*/ 793432 w 1281112"/>
                <a:gd name="connsiteY134" fmla="*/ 192299 h 947631"/>
                <a:gd name="connsiteX135" fmla="*/ 787718 w 1281112"/>
                <a:gd name="connsiteY135" fmla="*/ 189442 h 947631"/>
                <a:gd name="connsiteX136" fmla="*/ 781050 w 1281112"/>
                <a:gd name="connsiteY136" fmla="*/ 185632 h 947631"/>
                <a:gd name="connsiteX137" fmla="*/ 775335 w 1281112"/>
                <a:gd name="connsiteY137" fmla="*/ 181822 h 947631"/>
                <a:gd name="connsiteX138" fmla="*/ 765810 w 1281112"/>
                <a:gd name="connsiteY138" fmla="*/ 173249 h 947631"/>
                <a:gd name="connsiteX139" fmla="*/ 759143 w 1281112"/>
                <a:gd name="connsiteY139" fmla="*/ 163724 h 947631"/>
                <a:gd name="connsiteX140" fmla="*/ 755332 w 1281112"/>
                <a:gd name="connsiteY140" fmla="*/ 163724 h 947631"/>
                <a:gd name="connsiteX141" fmla="*/ 748665 w 1281112"/>
                <a:gd name="connsiteY141" fmla="*/ 166582 h 947631"/>
                <a:gd name="connsiteX142" fmla="*/ 741045 w 1281112"/>
                <a:gd name="connsiteY142" fmla="*/ 164677 h 947631"/>
                <a:gd name="connsiteX143" fmla="*/ 736282 w 1281112"/>
                <a:gd name="connsiteY143" fmla="*/ 159914 h 947631"/>
                <a:gd name="connsiteX144" fmla="*/ 732473 w 1281112"/>
                <a:gd name="connsiteY144" fmla="*/ 156104 h 947631"/>
                <a:gd name="connsiteX145" fmla="*/ 729615 w 1281112"/>
                <a:gd name="connsiteY145" fmla="*/ 150389 h 947631"/>
                <a:gd name="connsiteX146" fmla="*/ 723900 w 1281112"/>
                <a:gd name="connsiteY146" fmla="*/ 144674 h 947631"/>
                <a:gd name="connsiteX147" fmla="*/ 711518 w 1281112"/>
                <a:gd name="connsiteY147" fmla="*/ 138007 h 947631"/>
                <a:gd name="connsiteX148" fmla="*/ 705802 w 1281112"/>
                <a:gd name="connsiteY148" fmla="*/ 130387 h 947631"/>
                <a:gd name="connsiteX149" fmla="*/ 708660 w 1281112"/>
                <a:gd name="connsiteY149" fmla="*/ 124672 h 947631"/>
                <a:gd name="connsiteX150" fmla="*/ 717232 w 1281112"/>
                <a:gd name="connsiteY150" fmla="*/ 116099 h 947631"/>
                <a:gd name="connsiteX151" fmla="*/ 720090 w 1281112"/>
                <a:gd name="connsiteY151" fmla="*/ 112289 h 947631"/>
                <a:gd name="connsiteX152" fmla="*/ 723900 w 1281112"/>
                <a:gd name="connsiteY152" fmla="*/ 104669 h 947631"/>
                <a:gd name="connsiteX153" fmla="*/ 725805 w 1281112"/>
                <a:gd name="connsiteY153" fmla="*/ 98002 h 947631"/>
                <a:gd name="connsiteX154" fmla="*/ 731520 w 1281112"/>
                <a:gd name="connsiteY154" fmla="*/ 94192 h 947631"/>
                <a:gd name="connsiteX155" fmla="*/ 720090 w 1281112"/>
                <a:gd name="connsiteY155" fmla="*/ 92287 h 947631"/>
                <a:gd name="connsiteX156" fmla="*/ 722948 w 1281112"/>
                <a:gd name="connsiteY156" fmla="*/ 82762 h 947631"/>
                <a:gd name="connsiteX157" fmla="*/ 735330 w 1281112"/>
                <a:gd name="connsiteY157" fmla="*/ 84667 h 947631"/>
                <a:gd name="connsiteX158" fmla="*/ 741045 w 1281112"/>
                <a:gd name="connsiteY158" fmla="*/ 83714 h 947631"/>
                <a:gd name="connsiteX159" fmla="*/ 742950 w 1281112"/>
                <a:gd name="connsiteY159" fmla="*/ 77047 h 947631"/>
                <a:gd name="connsiteX160" fmla="*/ 741998 w 1281112"/>
                <a:gd name="connsiteY160" fmla="*/ 69427 h 947631"/>
                <a:gd name="connsiteX161" fmla="*/ 745807 w 1281112"/>
                <a:gd name="connsiteY161" fmla="*/ 63712 h 947631"/>
                <a:gd name="connsiteX162" fmla="*/ 752475 w 1281112"/>
                <a:gd name="connsiteY162" fmla="*/ 55139 h 947631"/>
                <a:gd name="connsiteX163" fmla="*/ 743902 w 1281112"/>
                <a:gd name="connsiteY163" fmla="*/ 44662 h 947631"/>
                <a:gd name="connsiteX164" fmla="*/ 737235 w 1281112"/>
                <a:gd name="connsiteY164" fmla="*/ 37994 h 947631"/>
                <a:gd name="connsiteX165" fmla="*/ 733425 w 1281112"/>
                <a:gd name="connsiteY165" fmla="*/ 47519 h 947631"/>
                <a:gd name="connsiteX166" fmla="*/ 732473 w 1281112"/>
                <a:gd name="connsiteY166" fmla="*/ 52282 h 947631"/>
                <a:gd name="connsiteX167" fmla="*/ 725805 w 1281112"/>
                <a:gd name="connsiteY167" fmla="*/ 49424 h 947631"/>
                <a:gd name="connsiteX168" fmla="*/ 720090 w 1281112"/>
                <a:gd name="connsiteY168" fmla="*/ 46567 h 947631"/>
                <a:gd name="connsiteX169" fmla="*/ 718185 w 1281112"/>
                <a:gd name="connsiteY169" fmla="*/ 36089 h 947631"/>
                <a:gd name="connsiteX170" fmla="*/ 712470 w 1281112"/>
                <a:gd name="connsiteY170" fmla="*/ 42757 h 947631"/>
                <a:gd name="connsiteX171" fmla="*/ 704850 w 1281112"/>
                <a:gd name="connsiteY171" fmla="*/ 46567 h 947631"/>
                <a:gd name="connsiteX172" fmla="*/ 698182 w 1281112"/>
                <a:gd name="connsiteY172" fmla="*/ 48472 h 947631"/>
                <a:gd name="connsiteX173" fmla="*/ 689610 w 1281112"/>
                <a:gd name="connsiteY173" fmla="*/ 42757 h 947631"/>
                <a:gd name="connsiteX174" fmla="*/ 681990 w 1281112"/>
                <a:gd name="connsiteY174" fmla="*/ 41804 h 947631"/>
                <a:gd name="connsiteX175" fmla="*/ 676275 w 1281112"/>
                <a:gd name="connsiteY175" fmla="*/ 39899 h 947631"/>
                <a:gd name="connsiteX176" fmla="*/ 674370 w 1281112"/>
                <a:gd name="connsiteY176" fmla="*/ 45614 h 947631"/>
                <a:gd name="connsiteX177" fmla="*/ 661035 w 1281112"/>
                <a:gd name="connsiteY177" fmla="*/ 37994 h 947631"/>
                <a:gd name="connsiteX178" fmla="*/ 651510 w 1281112"/>
                <a:gd name="connsiteY178" fmla="*/ 33232 h 947631"/>
                <a:gd name="connsiteX179" fmla="*/ 643890 w 1281112"/>
                <a:gd name="connsiteY179" fmla="*/ 32279 h 947631"/>
                <a:gd name="connsiteX180" fmla="*/ 637223 w 1281112"/>
                <a:gd name="connsiteY180" fmla="*/ 30374 h 947631"/>
                <a:gd name="connsiteX181" fmla="*/ 631507 w 1281112"/>
                <a:gd name="connsiteY181" fmla="*/ 26564 h 947631"/>
                <a:gd name="connsiteX182" fmla="*/ 628650 w 1281112"/>
                <a:gd name="connsiteY182" fmla="*/ 19897 h 947631"/>
                <a:gd name="connsiteX183" fmla="*/ 621030 w 1281112"/>
                <a:gd name="connsiteY183" fmla="*/ 21802 h 947631"/>
                <a:gd name="connsiteX184" fmla="*/ 615315 w 1281112"/>
                <a:gd name="connsiteY184" fmla="*/ 16087 h 947631"/>
                <a:gd name="connsiteX185" fmla="*/ 611505 w 1281112"/>
                <a:gd name="connsiteY185" fmla="*/ 12277 h 947631"/>
                <a:gd name="connsiteX186" fmla="*/ 603885 w 1281112"/>
                <a:gd name="connsiteY186" fmla="*/ 11324 h 947631"/>
                <a:gd name="connsiteX187" fmla="*/ 595313 w 1281112"/>
                <a:gd name="connsiteY187" fmla="*/ 15134 h 947631"/>
                <a:gd name="connsiteX188" fmla="*/ 592455 w 1281112"/>
                <a:gd name="connsiteY188" fmla="*/ 20849 h 947631"/>
                <a:gd name="connsiteX189" fmla="*/ 599123 w 1281112"/>
                <a:gd name="connsiteY189" fmla="*/ 26564 h 947631"/>
                <a:gd name="connsiteX190" fmla="*/ 607695 w 1281112"/>
                <a:gd name="connsiteY190" fmla="*/ 27517 h 947631"/>
                <a:gd name="connsiteX191" fmla="*/ 613410 w 1281112"/>
                <a:gd name="connsiteY191" fmla="*/ 31327 h 947631"/>
                <a:gd name="connsiteX192" fmla="*/ 614363 w 1281112"/>
                <a:gd name="connsiteY192" fmla="*/ 39899 h 947631"/>
                <a:gd name="connsiteX193" fmla="*/ 610552 w 1281112"/>
                <a:gd name="connsiteY193" fmla="*/ 45614 h 947631"/>
                <a:gd name="connsiteX194" fmla="*/ 604838 w 1281112"/>
                <a:gd name="connsiteY194" fmla="*/ 46567 h 947631"/>
                <a:gd name="connsiteX195" fmla="*/ 599123 w 1281112"/>
                <a:gd name="connsiteY195" fmla="*/ 44662 h 947631"/>
                <a:gd name="connsiteX196" fmla="*/ 594360 w 1281112"/>
                <a:gd name="connsiteY196" fmla="*/ 47519 h 947631"/>
                <a:gd name="connsiteX197" fmla="*/ 588645 w 1281112"/>
                <a:gd name="connsiteY197" fmla="*/ 54187 h 947631"/>
                <a:gd name="connsiteX198" fmla="*/ 577215 w 1281112"/>
                <a:gd name="connsiteY198" fmla="*/ 45614 h 947631"/>
                <a:gd name="connsiteX199" fmla="*/ 564832 w 1281112"/>
                <a:gd name="connsiteY199" fmla="*/ 51329 h 947631"/>
                <a:gd name="connsiteX200" fmla="*/ 561023 w 1281112"/>
                <a:gd name="connsiteY200" fmla="*/ 58949 h 947631"/>
                <a:gd name="connsiteX201" fmla="*/ 550545 w 1281112"/>
                <a:gd name="connsiteY201" fmla="*/ 60854 h 947631"/>
                <a:gd name="connsiteX202" fmla="*/ 546735 w 1281112"/>
                <a:gd name="connsiteY202" fmla="*/ 63712 h 947631"/>
                <a:gd name="connsiteX203" fmla="*/ 540068 w 1281112"/>
                <a:gd name="connsiteY203" fmla="*/ 66569 h 947631"/>
                <a:gd name="connsiteX204" fmla="*/ 537210 w 1281112"/>
                <a:gd name="connsiteY204" fmla="*/ 69427 h 947631"/>
                <a:gd name="connsiteX205" fmla="*/ 539115 w 1281112"/>
                <a:gd name="connsiteY205" fmla="*/ 77999 h 947631"/>
                <a:gd name="connsiteX206" fmla="*/ 534352 w 1281112"/>
                <a:gd name="connsiteY206" fmla="*/ 90382 h 947631"/>
                <a:gd name="connsiteX207" fmla="*/ 524827 w 1281112"/>
                <a:gd name="connsiteY207" fmla="*/ 94192 h 947631"/>
                <a:gd name="connsiteX208" fmla="*/ 517207 w 1281112"/>
                <a:gd name="connsiteY208" fmla="*/ 103717 h 947631"/>
                <a:gd name="connsiteX209" fmla="*/ 516255 w 1281112"/>
                <a:gd name="connsiteY209" fmla="*/ 117052 h 947631"/>
                <a:gd name="connsiteX210" fmla="*/ 519113 w 1281112"/>
                <a:gd name="connsiteY210" fmla="*/ 126577 h 947631"/>
                <a:gd name="connsiteX211" fmla="*/ 522923 w 1281112"/>
                <a:gd name="connsiteY211" fmla="*/ 137054 h 947631"/>
                <a:gd name="connsiteX212" fmla="*/ 509588 w 1281112"/>
                <a:gd name="connsiteY212" fmla="*/ 137054 h 947631"/>
                <a:gd name="connsiteX213" fmla="*/ 498157 w 1281112"/>
                <a:gd name="connsiteY213" fmla="*/ 130387 h 947631"/>
                <a:gd name="connsiteX214" fmla="*/ 485775 w 1281112"/>
                <a:gd name="connsiteY214" fmla="*/ 133244 h 947631"/>
                <a:gd name="connsiteX215" fmla="*/ 472440 w 1281112"/>
                <a:gd name="connsiteY215" fmla="*/ 146579 h 947631"/>
                <a:gd name="connsiteX216" fmla="*/ 472440 w 1281112"/>
                <a:gd name="connsiteY216" fmla="*/ 138007 h 947631"/>
                <a:gd name="connsiteX217" fmla="*/ 469582 w 1281112"/>
                <a:gd name="connsiteY217" fmla="*/ 121814 h 947631"/>
                <a:gd name="connsiteX218" fmla="*/ 453390 w 1281112"/>
                <a:gd name="connsiteY218" fmla="*/ 106574 h 947631"/>
                <a:gd name="connsiteX219" fmla="*/ 445770 w 1281112"/>
                <a:gd name="connsiteY219" fmla="*/ 106574 h 947631"/>
                <a:gd name="connsiteX220" fmla="*/ 432435 w 1281112"/>
                <a:gd name="connsiteY220" fmla="*/ 97049 h 947631"/>
                <a:gd name="connsiteX221" fmla="*/ 423863 w 1281112"/>
                <a:gd name="connsiteY221" fmla="*/ 103717 h 947631"/>
                <a:gd name="connsiteX222" fmla="*/ 412432 w 1281112"/>
                <a:gd name="connsiteY222" fmla="*/ 107527 h 947631"/>
                <a:gd name="connsiteX223" fmla="*/ 401002 w 1281112"/>
                <a:gd name="connsiteY223" fmla="*/ 120862 h 947631"/>
                <a:gd name="connsiteX224" fmla="*/ 386715 w 1281112"/>
                <a:gd name="connsiteY224" fmla="*/ 119909 h 947631"/>
                <a:gd name="connsiteX225" fmla="*/ 376238 w 1281112"/>
                <a:gd name="connsiteY225" fmla="*/ 130387 h 947631"/>
                <a:gd name="connsiteX226" fmla="*/ 375285 w 1281112"/>
                <a:gd name="connsiteY226" fmla="*/ 145627 h 947631"/>
                <a:gd name="connsiteX227" fmla="*/ 361950 w 1281112"/>
                <a:gd name="connsiteY227" fmla="*/ 152294 h 947631"/>
                <a:gd name="connsiteX228" fmla="*/ 359093 w 1281112"/>
                <a:gd name="connsiteY228" fmla="*/ 162772 h 947631"/>
                <a:gd name="connsiteX229" fmla="*/ 364807 w 1281112"/>
                <a:gd name="connsiteY229" fmla="*/ 174202 h 947631"/>
                <a:gd name="connsiteX230" fmla="*/ 352425 w 1281112"/>
                <a:gd name="connsiteY230" fmla="*/ 176107 h 947631"/>
                <a:gd name="connsiteX231" fmla="*/ 339090 w 1281112"/>
                <a:gd name="connsiteY231" fmla="*/ 168487 h 947631"/>
                <a:gd name="connsiteX232" fmla="*/ 336232 w 1281112"/>
                <a:gd name="connsiteY232" fmla="*/ 181822 h 947631"/>
                <a:gd name="connsiteX233" fmla="*/ 346710 w 1281112"/>
                <a:gd name="connsiteY233" fmla="*/ 190394 h 947631"/>
                <a:gd name="connsiteX234" fmla="*/ 335280 w 1281112"/>
                <a:gd name="connsiteY234" fmla="*/ 204682 h 947631"/>
                <a:gd name="connsiteX235" fmla="*/ 332423 w 1281112"/>
                <a:gd name="connsiteY235" fmla="*/ 215159 h 947631"/>
                <a:gd name="connsiteX236" fmla="*/ 325755 w 1281112"/>
                <a:gd name="connsiteY236" fmla="*/ 195157 h 947631"/>
                <a:gd name="connsiteX237" fmla="*/ 315277 w 1281112"/>
                <a:gd name="connsiteY237" fmla="*/ 184679 h 947631"/>
                <a:gd name="connsiteX238" fmla="*/ 310515 w 1281112"/>
                <a:gd name="connsiteY238" fmla="*/ 182774 h 947631"/>
                <a:gd name="connsiteX239" fmla="*/ 302895 w 1281112"/>
                <a:gd name="connsiteY239" fmla="*/ 191347 h 947631"/>
                <a:gd name="connsiteX240" fmla="*/ 288607 w 1281112"/>
                <a:gd name="connsiteY240" fmla="*/ 207539 h 947631"/>
                <a:gd name="connsiteX241" fmla="*/ 288607 w 1281112"/>
                <a:gd name="connsiteY241" fmla="*/ 212302 h 947631"/>
                <a:gd name="connsiteX242" fmla="*/ 291465 w 1281112"/>
                <a:gd name="connsiteY242" fmla="*/ 218969 h 947631"/>
                <a:gd name="connsiteX243" fmla="*/ 289560 w 1281112"/>
                <a:gd name="connsiteY243" fmla="*/ 230399 h 947631"/>
                <a:gd name="connsiteX244" fmla="*/ 287655 w 1281112"/>
                <a:gd name="connsiteY244" fmla="*/ 239924 h 947631"/>
                <a:gd name="connsiteX245" fmla="*/ 278130 w 1281112"/>
                <a:gd name="connsiteY245" fmla="*/ 246592 h 947631"/>
                <a:gd name="connsiteX246" fmla="*/ 279082 w 1281112"/>
                <a:gd name="connsiteY246" fmla="*/ 252307 h 947631"/>
                <a:gd name="connsiteX247" fmla="*/ 267652 w 1281112"/>
                <a:gd name="connsiteY247" fmla="*/ 266594 h 947631"/>
                <a:gd name="connsiteX248" fmla="*/ 261938 w 1281112"/>
                <a:gd name="connsiteY248" fmla="*/ 272309 h 947631"/>
                <a:gd name="connsiteX249" fmla="*/ 255270 w 1281112"/>
                <a:gd name="connsiteY249" fmla="*/ 278024 h 947631"/>
                <a:gd name="connsiteX250" fmla="*/ 240030 w 1281112"/>
                <a:gd name="connsiteY250" fmla="*/ 286597 h 947631"/>
                <a:gd name="connsiteX251" fmla="*/ 229552 w 1281112"/>
                <a:gd name="connsiteY251" fmla="*/ 287549 h 947631"/>
                <a:gd name="connsiteX252" fmla="*/ 218123 w 1281112"/>
                <a:gd name="connsiteY252" fmla="*/ 290407 h 947631"/>
                <a:gd name="connsiteX253" fmla="*/ 212407 w 1281112"/>
                <a:gd name="connsiteY253" fmla="*/ 294217 h 947631"/>
                <a:gd name="connsiteX254" fmla="*/ 204788 w 1281112"/>
                <a:gd name="connsiteY254" fmla="*/ 299932 h 947631"/>
                <a:gd name="connsiteX255" fmla="*/ 199073 w 1281112"/>
                <a:gd name="connsiteY255" fmla="*/ 298979 h 947631"/>
                <a:gd name="connsiteX256" fmla="*/ 194310 w 1281112"/>
                <a:gd name="connsiteY256" fmla="*/ 295169 h 947631"/>
                <a:gd name="connsiteX257" fmla="*/ 184785 w 1281112"/>
                <a:gd name="connsiteY257" fmla="*/ 298027 h 947631"/>
                <a:gd name="connsiteX258" fmla="*/ 179070 w 1281112"/>
                <a:gd name="connsiteY258" fmla="*/ 301837 h 947631"/>
                <a:gd name="connsiteX259" fmla="*/ 167640 w 1281112"/>
                <a:gd name="connsiteY259" fmla="*/ 307552 h 947631"/>
                <a:gd name="connsiteX260" fmla="*/ 160973 w 1281112"/>
                <a:gd name="connsiteY260" fmla="*/ 311362 h 947631"/>
                <a:gd name="connsiteX261" fmla="*/ 152400 w 1281112"/>
                <a:gd name="connsiteY261" fmla="*/ 316124 h 947631"/>
                <a:gd name="connsiteX262" fmla="*/ 147638 w 1281112"/>
                <a:gd name="connsiteY262" fmla="*/ 315172 h 947631"/>
                <a:gd name="connsiteX263" fmla="*/ 129540 w 1281112"/>
                <a:gd name="connsiteY263" fmla="*/ 314219 h 947631"/>
                <a:gd name="connsiteX264" fmla="*/ 118110 w 1281112"/>
                <a:gd name="connsiteY264" fmla="*/ 317077 h 947631"/>
                <a:gd name="connsiteX265" fmla="*/ 111443 w 1281112"/>
                <a:gd name="connsiteY265" fmla="*/ 319934 h 947631"/>
                <a:gd name="connsiteX266" fmla="*/ 101918 w 1281112"/>
                <a:gd name="connsiteY266" fmla="*/ 327554 h 947631"/>
                <a:gd name="connsiteX267" fmla="*/ 96202 w 1281112"/>
                <a:gd name="connsiteY267" fmla="*/ 333269 h 947631"/>
                <a:gd name="connsiteX268" fmla="*/ 82868 w 1281112"/>
                <a:gd name="connsiteY268" fmla="*/ 340889 h 947631"/>
                <a:gd name="connsiteX269" fmla="*/ 77152 w 1281112"/>
                <a:gd name="connsiteY269" fmla="*/ 344699 h 947631"/>
                <a:gd name="connsiteX270" fmla="*/ 73343 w 1281112"/>
                <a:gd name="connsiteY270" fmla="*/ 349462 h 947631"/>
                <a:gd name="connsiteX271" fmla="*/ 62865 w 1281112"/>
                <a:gd name="connsiteY271" fmla="*/ 348509 h 947631"/>
                <a:gd name="connsiteX272" fmla="*/ 60960 w 1281112"/>
                <a:gd name="connsiteY272" fmla="*/ 353272 h 947631"/>
                <a:gd name="connsiteX273" fmla="*/ 49530 w 1281112"/>
                <a:gd name="connsiteY273" fmla="*/ 364702 h 947631"/>
                <a:gd name="connsiteX274" fmla="*/ 46673 w 1281112"/>
                <a:gd name="connsiteY274" fmla="*/ 372322 h 947631"/>
                <a:gd name="connsiteX275" fmla="*/ 38100 w 1281112"/>
                <a:gd name="connsiteY275" fmla="*/ 370417 h 947631"/>
                <a:gd name="connsiteX276" fmla="*/ 36195 w 1281112"/>
                <a:gd name="connsiteY276" fmla="*/ 365654 h 947631"/>
                <a:gd name="connsiteX277" fmla="*/ 39052 w 1281112"/>
                <a:gd name="connsiteY277" fmla="*/ 358987 h 947631"/>
                <a:gd name="connsiteX278" fmla="*/ 38100 w 1281112"/>
                <a:gd name="connsiteY278" fmla="*/ 352319 h 947631"/>
                <a:gd name="connsiteX279" fmla="*/ 33338 w 1281112"/>
                <a:gd name="connsiteY279" fmla="*/ 354224 h 947631"/>
                <a:gd name="connsiteX280" fmla="*/ 29527 w 1281112"/>
                <a:gd name="connsiteY280" fmla="*/ 368512 h 947631"/>
                <a:gd name="connsiteX281" fmla="*/ 26670 w 1281112"/>
                <a:gd name="connsiteY281" fmla="*/ 377084 h 947631"/>
                <a:gd name="connsiteX282" fmla="*/ 26670 w 1281112"/>
                <a:gd name="connsiteY282" fmla="*/ 383752 h 947631"/>
                <a:gd name="connsiteX283" fmla="*/ 28575 w 1281112"/>
                <a:gd name="connsiteY283" fmla="*/ 395182 h 947631"/>
                <a:gd name="connsiteX284" fmla="*/ 26670 w 1281112"/>
                <a:gd name="connsiteY284" fmla="*/ 401849 h 947631"/>
                <a:gd name="connsiteX285" fmla="*/ 24765 w 1281112"/>
                <a:gd name="connsiteY285" fmla="*/ 410422 h 947631"/>
                <a:gd name="connsiteX286" fmla="*/ 20955 w 1281112"/>
                <a:gd name="connsiteY286" fmla="*/ 418042 h 947631"/>
                <a:gd name="connsiteX287" fmla="*/ 17145 w 1281112"/>
                <a:gd name="connsiteY287" fmla="*/ 428519 h 947631"/>
                <a:gd name="connsiteX288" fmla="*/ 17145 w 1281112"/>
                <a:gd name="connsiteY288" fmla="*/ 437092 h 947631"/>
                <a:gd name="connsiteX289" fmla="*/ 20955 w 1281112"/>
                <a:gd name="connsiteY289" fmla="*/ 449474 h 947631"/>
                <a:gd name="connsiteX290" fmla="*/ 26670 w 1281112"/>
                <a:gd name="connsiteY290" fmla="*/ 452332 h 947631"/>
                <a:gd name="connsiteX291" fmla="*/ 35243 w 1281112"/>
                <a:gd name="connsiteY291" fmla="*/ 471382 h 947631"/>
                <a:gd name="connsiteX292" fmla="*/ 40005 w 1281112"/>
                <a:gd name="connsiteY292" fmla="*/ 479002 h 947631"/>
                <a:gd name="connsiteX293" fmla="*/ 37148 w 1281112"/>
                <a:gd name="connsiteY293" fmla="*/ 485669 h 947631"/>
                <a:gd name="connsiteX294" fmla="*/ 40005 w 1281112"/>
                <a:gd name="connsiteY294" fmla="*/ 491384 h 947631"/>
                <a:gd name="connsiteX295" fmla="*/ 36195 w 1281112"/>
                <a:gd name="connsiteY295" fmla="*/ 499957 h 947631"/>
                <a:gd name="connsiteX296" fmla="*/ 29527 w 1281112"/>
                <a:gd name="connsiteY296" fmla="*/ 489479 h 947631"/>
                <a:gd name="connsiteX297" fmla="*/ 22860 w 1281112"/>
                <a:gd name="connsiteY297" fmla="*/ 482812 h 947631"/>
                <a:gd name="connsiteX298" fmla="*/ 15240 w 1281112"/>
                <a:gd name="connsiteY298" fmla="*/ 479954 h 947631"/>
                <a:gd name="connsiteX299" fmla="*/ 24765 w 1281112"/>
                <a:gd name="connsiteY299" fmla="*/ 491384 h 947631"/>
                <a:gd name="connsiteX300" fmla="*/ 28575 w 1281112"/>
                <a:gd name="connsiteY300" fmla="*/ 499957 h 947631"/>
                <a:gd name="connsiteX301" fmla="*/ 30480 w 1281112"/>
                <a:gd name="connsiteY301" fmla="*/ 502814 h 947631"/>
                <a:gd name="connsiteX302" fmla="*/ 27623 w 1281112"/>
                <a:gd name="connsiteY302" fmla="*/ 509482 h 947631"/>
                <a:gd name="connsiteX303" fmla="*/ 20955 w 1281112"/>
                <a:gd name="connsiteY303" fmla="*/ 502814 h 947631"/>
                <a:gd name="connsiteX304" fmla="*/ 12382 w 1281112"/>
                <a:gd name="connsiteY304" fmla="*/ 499004 h 947631"/>
                <a:gd name="connsiteX305" fmla="*/ 9525 w 1281112"/>
                <a:gd name="connsiteY305" fmla="*/ 490432 h 947631"/>
                <a:gd name="connsiteX306" fmla="*/ 5715 w 1281112"/>
                <a:gd name="connsiteY306" fmla="*/ 485669 h 947631"/>
                <a:gd name="connsiteX307" fmla="*/ 3810 w 1281112"/>
                <a:gd name="connsiteY307" fmla="*/ 482812 h 947631"/>
                <a:gd name="connsiteX308" fmla="*/ 0 w 1281112"/>
                <a:gd name="connsiteY308" fmla="*/ 477097 h 947631"/>
                <a:gd name="connsiteX309" fmla="*/ 3810 w 1281112"/>
                <a:gd name="connsiteY309" fmla="*/ 491384 h 947631"/>
                <a:gd name="connsiteX310" fmla="*/ 8573 w 1281112"/>
                <a:gd name="connsiteY310" fmla="*/ 497099 h 947631"/>
                <a:gd name="connsiteX311" fmla="*/ 13335 w 1281112"/>
                <a:gd name="connsiteY311" fmla="*/ 505672 h 947631"/>
                <a:gd name="connsiteX312" fmla="*/ 19050 w 1281112"/>
                <a:gd name="connsiteY312" fmla="*/ 508529 h 947631"/>
                <a:gd name="connsiteX313" fmla="*/ 26670 w 1281112"/>
                <a:gd name="connsiteY313" fmla="*/ 511387 h 947631"/>
                <a:gd name="connsiteX314" fmla="*/ 30480 w 1281112"/>
                <a:gd name="connsiteY314" fmla="*/ 522817 h 947631"/>
                <a:gd name="connsiteX315" fmla="*/ 34290 w 1281112"/>
                <a:gd name="connsiteY315" fmla="*/ 527579 h 947631"/>
                <a:gd name="connsiteX316" fmla="*/ 40005 w 1281112"/>
                <a:gd name="connsiteY316" fmla="*/ 534247 h 947631"/>
                <a:gd name="connsiteX317" fmla="*/ 40005 w 1281112"/>
                <a:gd name="connsiteY317" fmla="*/ 549487 h 947631"/>
                <a:gd name="connsiteX318" fmla="*/ 42863 w 1281112"/>
                <a:gd name="connsiteY318" fmla="*/ 561869 h 947631"/>
                <a:gd name="connsiteX319" fmla="*/ 51435 w 1281112"/>
                <a:gd name="connsiteY319" fmla="*/ 574252 h 947631"/>
                <a:gd name="connsiteX320" fmla="*/ 53340 w 1281112"/>
                <a:gd name="connsiteY320" fmla="*/ 580919 h 947631"/>
                <a:gd name="connsiteX321" fmla="*/ 62865 w 1281112"/>
                <a:gd name="connsiteY321" fmla="*/ 594254 h 947631"/>
                <a:gd name="connsiteX322" fmla="*/ 66675 w 1281112"/>
                <a:gd name="connsiteY322" fmla="*/ 610447 h 947631"/>
                <a:gd name="connsiteX323" fmla="*/ 64770 w 1281112"/>
                <a:gd name="connsiteY323" fmla="*/ 619019 h 947631"/>
                <a:gd name="connsiteX324" fmla="*/ 65723 w 1281112"/>
                <a:gd name="connsiteY324" fmla="*/ 624734 h 947631"/>
                <a:gd name="connsiteX325" fmla="*/ 65723 w 1281112"/>
                <a:gd name="connsiteY325" fmla="*/ 633307 h 947631"/>
                <a:gd name="connsiteX326" fmla="*/ 68580 w 1281112"/>
                <a:gd name="connsiteY326" fmla="*/ 641879 h 947631"/>
                <a:gd name="connsiteX327" fmla="*/ 71438 w 1281112"/>
                <a:gd name="connsiteY327" fmla="*/ 651404 h 947631"/>
                <a:gd name="connsiteX328" fmla="*/ 81915 w 1281112"/>
                <a:gd name="connsiteY328" fmla="*/ 663787 h 947631"/>
                <a:gd name="connsiteX329" fmla="*/ 88582 w 1281112"/>
                <a:gd name="connsiteY329" fmla="*/ 671407 h 947631"/>
                <a:gd name="connsiteX330" fmla="*/ 90488 w 1281112"/>
                <a:gd name="connsiteY330" fmla="*/ 685694 h 947631"/>
                <a:gd name="connsiteX331" fmla="*/ 88582 w 1281112"/>
                <a:gd name="connsiteY331" fmla="*/ 691409 h 947631"/>
                <a:gd name="connsiteX332" fmla="*/ 91440 w 1281112"/>
                <a:gd name="connsiteY332" fmla="*/ 707602 h 947631"/>
                <a:gd name="connsiteX333" fmla="*/ 88582 w 1281112"/>
                <a:gd name="connsiteY333" fmla="*/ 717127 h 947631"/>
                <a:gd name="connsiteX334" fmla="*/ 87630 w 1281112"/>
                <a:gd name="connsiteY334" fmla="*/ 719984 h 947631"/>
                <a:gd name="connsiteX335" fmla="*/ 88582 w 1281112"/>
                <a:gd name="connsiteY335" fmla="*/ 730462 h 947631"/>
                <a:gd name="connsiteX336" fmla="*/ 87630 w 1281112"/>
                <a:gd name="connsiteY336" fmla="*/ 739034 h 947631"/>
                <a:gd name="connsiteX337" fmla="*/ 85725 w 1281112"/>
                <a:gd name="connsiteY337" fmla="*/ 744749 h 947631"/>
                <a:gd name="connsiteX338" fmla="*/ 76200 w 1281112"/>
                <a:gd name="connsiteY338" fmla="*/ 748559 h 947631"/>
                <a:gd name="connsiteX339" fmla="*/ 70485 w 1281112"/>
                <a:gd name="connsiteY339" fmla="*/ 753322 h 947631"/>
                <a:gd name="connsiteX340" fmla="*/ 71438 w 1281112"/>
                <a:gd name="connsiteY340" fmla="*/ 762847 h 947631"/>
                <a:gd name="connsiteX341" fmla="*/ 70485 w 1281112"/>
                <a:gd name="connsiteY341" fmla="*/ 766657 h 947631"/>
                <a:gd name="connsiteX342" fmla="*/ 77152 w 1281112"/>
                <a:gd name="connsiteY342" fmla="*/ 770467 h 947631"/>
                <a:gd name="connsiteX343" fmla="*/ 85725 w 1281112"/>
                <a:gd name="connsiteY343" fmla="*/ 772372 h 947631"/>
                <a:gd name="connsiteX344" fmla="*/ 92393 w 1281112"/>
                <a:gd name="connsiteY344" fmla="*/ 775229 h 947631"/>
                <a:gd name="connsiteX345" fmla="*/ 97155 w 1281112"/>
                <a:gd name="connsiteY345" fmla="*/ 780944 h 947631"/>
                <a:gd name="connsiteX346" fmla="*/ 100965 w 1281112"/>
                <a:gd name="connsiteY346" fmla="*/ 789517 h 947631"/>
                <a:gd name="connsiteX347" fmla="*/ 109538 w 1281112"/>
                <a:gd name="connsiteY347" fmla="*/ 796184 h 947631"/>
                <a:gd name="connsiteX348" fmla="*/ 118110 w 1281112"/>
                <a:gd name="connsiteY348" fmla="*/ 799042 h 947631"/>
                <a:gd name="connsiteX349" fmla="*/ 126682 w 1281112"/>
                <a:gd name="connsiteY349" fmla="*/ 800947 h 947631"/>
                <a:gd name="connsiteX350" fmla="*/ 140018 w 1281112"/>
                <a:gd name="connsiteY350" fmla="*/ 799042 h 947631"/>
                <a:gd name="connsiteX351" fmla="*/ 152400 w 1281112"/>
                <a:gd name="connsiteY351" fmla="*/ 800947 h 947631"/>
                <a:gd name="connsiteX352" fmla="*/ 170498 w 1281112"/>
                <a:gd name="connsiteY352" fmla="*/ 798089 h 947631"/>
                <a:gd name="connsiteX353" fmla="*/ 179070 w 1281112"/>
                <a:gd name="connsiteY353" fmla="*/ 794279 h 947631"/>
                <a:gd name="connsiteX354" fmla="*/ 185738 w 1281112"/>
                <a:gd name="connsiteY354" fmla="*/ 788564 h 947631"/>
                <a:gd name="connsiteX355" fmla="*/ 191452 w 1281112"/>
                <a:gd name="connsiteY355" fmla="*/ 781897 h 947631"/>
                <a:gd name="connsiteX356" fmla="*/ 202882 w 1281112"/>
                <a:gd name="connsiteY356" fmla="*/ 779039 h 947631"/>
                <a:gd name="connsiteX357" fmla="*/ 217170 w 1281112"/>
                <a:gd name="connsiteY357" fmla="*/ 772372 h 947631"/>
                <a:gd name="connsiteX358" fmla="*/ 221932 w 1281112"/>
                <a:gd name="connsiteY358" fmla="*/ 766657 h 947631"/>
                <a:gd name="connsiteX359" fmla="*/ 225743 w 1281112"/>
                <a:gd name="connsiteY359" fmla="*/ 762847 h 947631"/>
                <a:gd name="connsiteX360" fmla="*/ 240982 w 1281112"/>
                <a:gd name="connsiteY360" fmla="*/ 760942 h 947631"/>
                <a:gd name="connsiteX361" fmla="*/ 250507 w 1281112"/>
                <a:gd name="connsiteY361" fmla="*/ 762847 h 947631"/>
                <a:gd name="connsiteX362" fmla="*/ 261938 w 1281112"/>
                <a:gd name="connsiteY362" fmla="*/ 758084 h 947631"/>
                <a:gd name="connsiteX363" fmla="*/ 269557 w 1281112"/>
                <a:gd name="connsiteY363" fmla="*/ 758084 h 947631"/>
                <a:gd name="connsiteX364" fmla="*/ 277177 w 1281112"/>
                <a:gd name="connsiteY364" fmla="*/ 757132 h 947631"/>
                <a:gd name="connsiteX365" fmla="*/ 281940 w 1281112"/>
                <a:gd name="connsiteY365" fmla="*/ 757132 h 947631"/>
                <a:gd name="connsiteX366" fmla="*/ 287655 w 1281112"/>
                <a:gd name="connsiteY366" fmla="*/ 759037 h 947631"/>
                <a:gd name="connsiteX367" fmla="*/ 300038 w 1281112"/>
                <a:gd name="connsiteY367" fmla="*/ 760942 h 947631"/>
                <a:gd name="connsiteX368" fmla="*/ 311468 w 1281112"/>
                <a:gd name="connsiteY368" fmla="*/ 759989 h 947631"/>
                <a:gd name="connsiteX369" fmla="*/ 319088 w 1281112"/>
                <a:gd name="connsiteY369" fmla="*/ 759037 h 947631"/>
                <a:gd name="connsiteX370" fmla="*/ 324802 w 1281112"/>
                <a:gd name="connsiteY370" fmla="*/ 758084 h 947631"/>
                <a:gd name="connsiteX371" fmla="*/ 331470 w 1281112"/>
                <a:gd name="connsiteY371" fmla="*/ 757132 h 947631"/>
                <a:gd name="connsiteX372" fmla="*/ 339090 w 1281112"/>
                <a:gd name="connsiteY372" fmla="*/ 755227 h 947631"/>
                <a:gd name="connsiteX373" fmla="*/ 347663 w 1281112"/>
                <a:gd name="connsiteY373" fmla="*/ 747607 h 947631"/>
                <a:gd name="connsiteX374" fmla="*/ 354330 w 1281112"/>
                <a:gd name="connsiteY374" fmla="*/ 741892 h 947631"/>
                <a:gd name="connsiteX375" fmla="*/ 360045 w 1281112"/>
                <a:gd name="connsiteY375" fmla="*/ 733319 h 947631"/>
                <a:gd name="connsiteX376" fmla="*/ 374332 w 1281112"/>
                <a:gd name="connsiteY376" fmla="*/ 721889 h 947631"/>
                <a:gd name="connsiteX377" fmla="*/ 386715 w 1281112"/>
                <a:gd name="connsiteY377" fmla="*/ 718079 h 947631"/>
                <a:gd name="connsiteX378" fmla="*/ 397193 w 1281112"/>
                <a:gd name="connsiteY378" fmla="*/ 712364 h 947631"/>
                <a:gd name="connsiteX379" fmla="*/ 405765 w 1281112"/>
                <a:gd name="connsiteY379" fmla="*/ 704744 h 947631"/>
                <a:gd name="connsiteX380" fmla="*/ 411480 w 1281112"/>
                <a:gd name="connsiteY380" fmla="*/ 701887 h 947631"/>
                <a:gd name="connsiteX381" fmla="*/ 420052 w 1281112"/>
                <a:gd name="connsiteY381" fmla="*/ 702839 h 947631"/>
                <a:gd name="connsiteX382" fmla="*/ 445770 w 1281112"/>
                <a:gd name="connsiteY382" fmla="*/ 702839 h 947631"/>
                <a:gd name="connsiteX383" fmla="*/ 455295 w 1281112"/>
                <a:gd name="connsiteY383" fmla="*/ 701887 h 947631"/>
                <a:gd name="connsiteX384" fmla="*/ 469582 w 1281112"/>
                <a:gd name="connsiteY384" fmla="*/ 698077 h 947631"/>
                <a:gd name="connsiteX385" fmla="*/ 478155 w 1281112"/>
                <a:gd name="connsiteY385" fmla="*/ 697124 h 947631"/>
                <a:gd name="connsiteX386" fmla="*/ 484823 w 1281112"/>
                <a:gd name="connsiteY386" fmla="*/ 692362 h 947631"/>
                <a:gd name="connsiteX387" fmla="*/ 492443 w 1281112"/>
                <a:gd name="connsiteY387" fmla="*/ 687599 h 947631"/>
                <a:gd name="connsiteX388" fmla="*/ 499110 w 1281112"/>
                <a:gd name="connsiteY388" fmla="*/ 682837 h 947631"/>
                <a:gd name="connsiteX389" fmla="*/ 506730 w 1281112"/>
                <a:gd name="connsiteY389" fmla="*/ 680932 h 947631"/>
                <a:gd name="connsiteX390" fmla="*/ 517207 w 1281112"/>
                <a:gd name="connsiteY390" fmla="*/ 680932 h 947631"/>
                <a:gd name="connsiteX391" fmla="*/ 525780 w 1281112"/>
                <a:gd name="connsiteY391" fmla="*/ 681884 h 947631"/>
                <a:gd name="connsiteX392" fmla="*/ 538163 w 1281112"/>
                <a:gd name="connsiteY392" fmla="*/ 679979 h 947631"/>
                <a:gd name="connsiteX393" fmla="*/ 548640 w 1281112"/>
                <a:gd name="connsiteY393" fmla="*/ 679979 h 947631"/>
                <a:gd name="connsiteX394" fmla="*/ 564832 w 1281112"/>
                <a:gd name="connsiteY394" fmla="*/ 679027 h 947631"/>
                <a:gd name="connsiteX395" fmla="*/ 573405 w 1281112"/>
                <a:gd name="connsiteY395" fmla="*/ 678074 h 947631"/>
                <a:gd name="connsiteX396" fmla="*/ 584835 w 1281112"/>
                <a:gd name="connsiteY396" fmla="*/ 676169 h 947631"/>
                <a:gd name="connsiteX397" fmla="*/ 595313 w 1281112"/>
                <a:gd name="connsiteY397" fmla="*/ 680932 h 947631"/>
                <a:gd name="connsiteX398" fmla="*/ 603885 w 1281112"/>
                <a:gd name="connsiteY398" fmla="*/ 687599 h 947631"/>
                <a:gd name="connsiteX399" fmla="*/ 605790 w 1281112"/>
                <a:gd name="connsiteY399" fmla="*/ 695219 h 947631"/>
                <a:gd name="connsiteX400" fmla="*/ 613410 w 1281112"/>
                <a:gd name="connsiteY400" fmla="*/ 697124 h 947631"/>
                <a:gd name="connsiteX401" fmla="*/ 621982 w 1281112"/>
                <a:gd name="connsiteY401" fmla="*/ 697124 h 947631"/>
                <a:gd name="connsiteX402" fmla="*/ 631507 w 1281112"/>
                <a:gd name="connsiteY402" fmla="*/ 693314 h 947631"/>
                <a:gd name="connsiteX403" fmla="*/ 637223 w 1281112"/>
                <a:gd name="connsiteY403" fmla="*/ 695219 h 947631"/>
                <a:gd name="connsiteX404" fmla="*/ 644843 w 1281112"/>
                <a:gd name="connsiteY404" fmla="*/ 701887 h 947631"/>
                <a:gd name="connsiteX405" fmla="*/ 653415 w 1281112"/>
                <a:gd name="connsiteY405" fmla="*/ 699982 h 947631"/>
                <a:gd name="connsiteX406" fmla="*/ 660082 w 1281112"/>
                <a:gd name="connsiteY406" fmla="*/ 703792 h 947631"/>
                <a:gd name="connsiteX407" fmla="*/ 667702 w 1281112"/>
                <a:gd name="connsiteY407" fmla="*/ 710459 h 947631"/>
                <a:gd name="connsiteX408" fmla="*/ 674370 w 1281112"/>
                <a:gd name="connsiteY408" fmla="*/ 714269 h 947631"/>
                <a:gd name="connsiteX409" fmla="*/ 675323 w 1281112"/>
                <a:gd name="connsiteY409" fmla="*/ 718079 h 947631"/>
                <a:gd name="connsiteX410" fmla="*/ 669607 w 1281112"/>
                <a:gd name="connsiteY410" fmla="*/ 724747 h 947631"/>
                <a:gd name="connsiteX411" fmla="*/ 680085 w 1281112"/>
                <a:gd name="connsiteY411" fmla="*/ 736177 h 947631"/>
                <a:gd name="connsiteX412" fmla="*/ 690563 w 1281112"/>
                <a:gd name="connsiteY412" fmla="*/ 739987 h 947631"/>
                <a:gd name="connsiteX413" fmla="*/ 693420 w 1281112"/>
                <a:gd name="connsiteY413" fmla="*/ 747607 h 947631"/>
                <a:gd name="connsiteX414" fmla="*/ 698182 w 1281112"/>
                <a:gd name="connsiteY414" fmla="*/ 756179 h 947631"/>
                <a:gd name="connsiteX415" fmla="*/ 702945 w 1281112"/>
                <a:gd name="connsiteY415" fmla="*/ 761894 h 947631"/>
                <a:gd name="connsiteX416" fmla="*/ 702945 w 1281112"/>
                <a:gd name="connsiteY416" fmla="*/ 767609 h 947631"/>
                <a:gd name="connsiteX417" fmla="*/ 704850 w 1281112"/>
                <a:gd name="connsiteY417" fmla="*/ 774277 h 947631"/>
                <a:gd name="connsiteX418" fmla="*/ 707707 w 1281112"/>
                <a:gd name="connsiteY418" fmla="*/ 783802 h 947631"/>
                <a:gd name="connsiteX419" fmla="*/ 715327 w 1281112"/>
                <a:gd name="connsiteY419" fmla="*/ 795232 h 947631"/>
                <a:gd name="connsiteX420" fmla="*/ 722948 w 1281112"/>
                <a:gd name="connsiteY420" fmla="*/ 798089 h 947631"/>
                <a:gd name="connsiteX421" fmla="*/ 727710 w 1281112"/>
                <a:gd name="connsiteY421" fmla="*/ 798089 h 947631"/>
                <a:gd name="connsiteX422" fmla="*/ 730568 w 1281112"/>
                <a:gd name="connsiteY422" fmla="*/ 792374 h 947631"/>
                <a:gd name="connsiteX423" fmla="*/ 731520 w 1281112"/>
                <a:gd name="connsiteY423" fmla="*/ 785707 h 947631"/>
                <a:gd name="connsiteX424" fmla="*/ 736282 w 1281112"/>
                <a:gd name="connsiteY424" fmla="*/ 779039 h 947631"/>
                <a:gd name="connsiteX425" fmla="*/ 744855 w 1281112"/>
                <a:gd name="connsiteY425" fmla="*/ 771419 h 947631"/>
                <a:gd name="connsiteX426" fmla="*/ 751523 w 1281112"/>
                <a:gd name="connsiteY426" fmla="*/ 764752 h 947631"/>
                <a:gd name="connsiteX427" fmla="*/ 757238 w 1281112"/>
                <a:gd name="connsiteY427" fmla="*/ 760942 h 947631"/>
                <a:gd name="connsiteX428" fmla="*/ 761048 w 1281112"/>
                <a:gd name="connsiteY428" fmla="*/ 755227 h 947631"/>
                <a:gd name="connsiteX429" fmla="*/ 765810 w 1281112"/>
                <a:gd name="connsiteY429" fmla="*/ 752369 h 947631"/>
                <a:gd name="connsiteX430" fmla="*/ 770573 w 1281112"/>
                <a:gd name="connsiteY430" fmla="*/ 747607 h 947631"/>
                <a:gd name="connsiteX431" fmla="*/ 777240 w 1281112"/>
                <a:gd name="connsiteY431" fmla="*/ 739034 h 947631"/>
                <a:gd name="connsiteX432" fmla="*/ 780098 w 1281112"/>
                <a:gd name="connsiteY432" fmla="*/ 733319 h 947631"/>
                <a:gd name="connsiteX433" fmla="*/ 782955 w 1281112"/>
                <a:gd name="connsiteY433" fmla="*/ 729509 h 947631"/>
                <a:gd name="connsiteX434" fmla="*/ 783907 w 1281112"/>
                <a:gd name="connsiteY434" fmla="*/ 722842 h 947631"/>
                <a:gd name="connsiteX435" fmla="*/ 790575 w 1281112"/>
                <a:gd name="connsiteY435" fmla="*/ 731414 h 947631"/>
                <a:gd name="connsiteX436" fmla="*/ 787718 w 1281112"/>
                <a:gd name="connsiteY436" fmla="*/ 738082 h 947631"/>
                <a:gd name="connsiteX437" fmla="*/ 785813 w 1281112"/>
                <a:gd name="connsiteY437" fmla="*/ 743797 h 947631"/>
                <a:gd name="connsiteX438" fmla="*/ 785813 w 1281112"/>
                <a:gd name="connsiteY438" fmla="*/ 750464 h 947631"/>
                <a:gd name="connsiteX439" fmla="*/ 781050 w 1281112"/>
                <a:gd name="connsiteY439" fmla="*/ 757132 h 947631"/>
                <a:gd name="connsiteX440" fmla="*/ 778193 w 1281112"/>
                <a:gd name="connsiteY440" fmla="*/ 765704 h 947631"/>
                <a:gd name="connsiteX441" fmla="*/ 777240 w 1281112"/>
                <a:gd name="connsiteY441" fmla="*/ 773324 h 947631"/>
                <a:gd name="connsiteX442" fmla="*/ 775335 w 1281112"/>
                <a:gd name="connsiteY442" fmla="*/ 779039 h 947631"/>
                <a:gd name="connsiteX443" fmla="*/ 777240 w 1281112"/>
                <a:gd name="connsiteY443" fmla="*/ 787612 h 947631"/>
                <a:gd name="connsiteX444" fmla="*/ 774382 w 1281112"/>
                <a:gd name="connsiteY444" fmla="*/ 794279 h 947631"/>
                <a:gd name="connsiteX445" fmla="*/ 766763 w 1281112"/>
                <a:gd name="connsiteY445" fmla="*/ 797137 h 947631"/>
                <a:gd name="connsiteX446" fmla="*/ 762952 w 1281112"/>
                <a:gd name="connsiteY446" fmla="*/ 798089 h 947631"/>
                <a:gd name="connsiteX447" fmla="*/ 759143 w 1281112"/>
                <a:gd name="connsiteY447" fmla="*/ 805709 h 947631"/>
                <a:gd name="connsiteX448" fmla="*/ 763905 w 1281112"/>
                <a:gd name="connsiteY448" fmla="*/ 810472 h 947631"/>
                <a:gd name="connsiteX449" fmla="*/ 767715 w 1281112"/>
                <a:gd name="connsiteY449" fmla="*/ 802852 h 947631"/>
                <a:gd name="connsiteX450" fmla="*/ 774382 w 1281112"/>
                <a:gd name="connsiteY450" fmla="*/ 801899 h 947631"/>
                <a:gd name="connsiteX451" fmla="*/ 779145 w 1281112"/>
                <a:gd name="connsiteY451" fmla="*/ 800947 h 947631"/>
                <a:gd name="connsiteX452" fmla="*/ 784860 w 1281112"/>
                <a:gd name="connsiteY452" fmla="*/ 798089 h 947631"/>
                <a:gd name="connsiteX453" fmla="*/ 787718 w 1281112"/>
                <a:gd name="connsiteY453" fmla="*/ 789517 h 947631"/>
                <a:gd name="connsiteX454" fmla="*/ 789623 w 1281112"/>
                <a:gd name="connsiteY454" fmla="*/ 780944 h 947631"/>
                <a:gd name="connsiteX455" fmla="*/ 804863 w 1281112"/>
                <a:gd name="connsiteY455" fmla="*/ 787612 h 947631"/>
                <a:gd name="connsiteX456" fmla="*/ 806768 w 1281112"/>
                <a:gd name="connsiteY456" fmla="*/ 792374 h 947631"/>
                <a:gd name="connsiteX457" fmla="*/ 806768 w 1281112"/>
                <a:gd name="connsiteY457" fmla="*/ 802852 h 947631"/>
                <a:gd name="connsiteX458" fmla="*/ 803910 w 1281112"/>
                <a:gd name="connsiteY458" fmla="*/ 810472 h 947631"/>
                <a:gd name="connsiteX459" fmla="*/ 802957 w 1281112"/>
                <a:gd name="connsiteY459" fmla="*/ 815234 h 947631"/>
                <a:gd name="connsiteX460" fmla="*/ 803910 w 1281112"/>
                <a:gd name="connsiteY460" fmla="*/ 819044 h 947631"/>
                <a:gd name="connsiteX461" fmla="*/ 817245 w 1281112"/>
                <a:gd name="connsiteY461" fmla="*/ 818092 h 947631"/>
                <a:gd name="connsiteX462" fmla="*/ 828675 w 1281112"/>
                <a:gd name="connsiteY462" fmla="*/ 819044 h 947631"/>
                <a:gd name="connsiteX463" fmla="*/ 831532 w 1281112"/>
                <a:gd name="connsiteY463" fmla="*/ 823807 h 947631"/>
                <a:gd name="connsiteX464" fmla="*/ 829627 w 1281112"/>
                <a:gd name="connsiteY464" fmla="*/ 832379 h 947631"/>
                <a:gd name="connsiteX465" fmla="*/ 836295 w 1281112"/>
                <a:gd name="connsiteY465" fmla="*/ 838094 h 947631"/>
                <a:gd name="connsiteX466" fmla="*/ 842010 w 1281112"/>
                <a:gd name="connsiteY466" fmla="*/ 844762 h 947631"/>
                <a:gd name="connsiteX467" fmla="*/ 842963 w 1281112"/>
                <a:gd name="connsiteY467" fmla="*/ 855239 h 947631"/>
                <a:gd name="connsiteX468" fmla="*/ 842010 w 1281112"/>
                <a:gd name="connsiteY468" fmla="*/ 860002 h 947631"/>
                <a:gd name="connsiteX469" fmla="*/ 843915 w 1281112"/>
                <a:gd name="connsiteY469" fmla="*/ 864764 h 947631"/>
                <a:gd name="connsiteX470" fmla="*/ 844868 w 1281112"/>
                <a:gd name="connsiteY470" fmla="*/ 868574 h 947631"/>
                <a:gd name="connsiteX471" fmla="*/ 847725 w 1281112"/>
                <a:gd name="connsiteY471" fmla="*/ 880004 h 947631"/>
                <a:gd name="connsiteX472" fmla="*/ 850582 w 1281112"/>
                <a:gd name="connsiteY472" fmla="*/ 887624 h 947631"/>
                <a:gd name="connsiteX473" fmla="*/ 859155 w 1281112"/>
                <a:gd name="connsiteY473" fmla="*/ 897149 h 947631"/>
                <a:gd name="connsiteX474" fmla="*/ 865823 w 1281112"/>
                <a:gd name="connsiteY474" fmla="*/ 906674 h 947631"/>
                <a:gd name="connsiteX475" fmla="*/ 874395 w 1281112"/>
                <a:gd name="connsiteY475" fmla="*/ 909532 h 947631"/>
                <a:gd name="connsiteX476" fmla="*/ 882968 w 1281112"/>
                <a:gd name="connsiteY476" fmla="*/ 910484 h 947631"/>
                <a:gd name="connsiteX477" fmla="*/ 895350 w 1281112"/>
                <a:gd name="connsiteY477" fmla="*/ 918104 h 947631"/>
                <a:gd name="connsiteX478" fmla="*/ 903923 w 1281112"/>
                <a:gd name="connsiteY478" fmla="*/ 920962 h 947631"/>
                <a:gd name="connsiteX479" fmla="*/ 909638 w 1281112"/>
                <a:gd name="connsiteY479" fmla="*/ 920009 h 947631"/>
                <a:gd name="connsiteX480" fmla="*/ 916305 w 1281112"/>
                <a:gd name="connsiteY480" fmla="*/ 920962 h 947631"/>
                <a:gd name="connsiteX481" fmla="*/ 927735 w 1281112"/>
                <a:gd name="connsiteY481" fmla="*/ 923819 h 947631"/>
                <a:gd name="connsiteX482" fmla="*/ 936307 w 1281112"/>
                <a:gd name="connsiteY482" fmla="*/ 924772 h 947631"/>
                <a:gd name="connsiteX483" fmla="*/ 942023 w 1281112"/>
                <a:gd name="connsiteY483" fmla="*/ 928582 h 947631"/>
                <a:gd name="connsiteX484" fmla="*/ 946785 w 1281112"/>
                <a:gd name="connsiteY484" fmla="*/ 930487 h 947631"/>
                <a:gd name="connsiteX485" fmla="*/ 951548 w 1281112"/>
                <a:gd name="connsiteY485" fmla="*/ 933344 h 947631"/>
                <a:gd name="connsiteX486" fmla="*/ 958215 w 1281112"/>
                <a:gd name="connsiteY486" fmla="*/ 937154 h 947631"/>
                <a:gd name="connsiteX487" fmla="*/ 963930 w 1281112"/>
                <a:gd name="connsiteY487" fmla="*/ 936202 h 947631"/>
                <a:gd name="connsiteX488" fmla="*/ 964883 w 1281112"/>
                <a:gd name="connsiteY488" fmla="*/ 937154 h 947631"/>
                <a:gd name="connsiteX489" fmla="*/ 974408 w 1281112"/>
                <a:gd name="connsiteY489" fmla="*/ 931439 h 947631"/>
                <a:gd name="connsiteX490" fmla="*/ 982027 w 1281112"/>
                <a:gd name="connsiteY490" fmla="*/ 925724 h 947631"/>
                <a:gd name="connsiteX491" fmla="*/ 985838 w 1281112"/>
                <a:gd name="connsiteY491" fmla="*/ 920962 h 947631"/>
                <a:gd name="connsiteX492" fmla="*/ 991552 w 1281112"/>
                <a:gd name="connsiteY492" fmla="*/ 917152 h 947631"/>
                <a:gd name="connsiteX493" fmla="*/ 994410 w 1281112"/>
                <a:gd name="connsiteY493" fmla="*/ 919057 h 947631"/>
                <a:gd name="connsiteX494" fmla="*/ 998220 w 1281112"/>
                <a:gd name="connsiteY494" fmla="*/ 916199 h 947631"/>
                <a:gd name="connsiteX495" fmla="*/ 1001077 w 1281112"/>
                <a:gd name="connsiteY495" fmla="*/ 908579 h 947631"/>
                <a:gd name="connsiteX496" fmla="*/ 1006792 w 1281112"/>
                <a:gd name="connsiteY496" fmla="*/ 904769 h 947631"/>
                <a:gd name="connsiteX497" fmla="*/ 1011555 w 1281112"/>
                <a:gd name="connsiteY497" fmla="*/ 908579 h 947631"/>
                <a:gd name="connsiteX498" fmla="*/ 1008698 w 1281112"/>
                <a:gd name="connsiteY498" fmla="*/ 916199 h 947631"/>
                <a:gd name="connsiteX499" fmla="*/ 1013460 w 1281112"/>
                <a:gd name="connsiteY499" fmla="*/ 919057 h 947631"/>
                <a:gd name="connsiteX500" fmla="*/ 1022033 w 1281112"/>
                <a:gd name="connsiteY500" fmla="*/ 913342 h 947631"/>
                <a:gd name="connsiteX501" fmla="*/ 1024890 w 1281112"/>
                <a:gd name="connsiteY501" fmla="*/ 920962 h 947631"/>
                <a:gd name="connsiteX502" fmla="*/ 1018223 w 1281112"/>
                <a:gd name="connsiteY502" fmla="*/ 923819 h 947631"/>
                <a:gd name="connsiteX503" fmla="*/ 1022033 w 1281112"/>
                <a:gd name="connsiteY503" fmla="*/ 926677 h 947631"/>
                <a:gd name="connsiteX504" fmla="*/ 1029652 w 1281112"/>
                <a:gd name="connsiteY504" fmla="*/ 928582 h 947631"/>
                <a:gd name="connsiteX505" fmla="*/ 1037273 w 1281112"/>
                <a:gd name="connsiteY505" fmla="*/ 928582 h 947631"/>
                <a:gd name="connsiteX506" fmla="*/ 1042035 w 1281112"/>
                <a:gd name="connsiteY506" fmla="*/ 932392 h 947631"/>
                <a:gd name="connsiteX507" fmla="*/ 1044892 w 1281112"/>
                <a:gd name="connsiteY507" fmla="*/ 937154 h 947631"/>
                <a:gd name="connsiteX508" fmla="*/ 1050608 w 1281112"/>
                <a:gd name="connsiteY508" fmla="*/ 941917 h 947631"/>
                <a:gd name="connsiteX509" fmla="*/ 1053465 w 1281112"/>
                <a:gd name="connsiteY509" fmla="*/ 947632 h 947631"/>
                <a:gd name="connsiteX510" fmla="*/ 1057275 w 1281112"/>
                <a:gd name="connsiteY510" fmla="*/ 941917 h 947631"/>
                <a:gd name="connsiteX511" fmla="*/ 1062038 w 1281112"/>
                <a:gd name="connsiteY511" fmla="*/ 934297 h 947631"/>
                <a:gd name="connsiteX512" fmla="*/ 1067752 w 1281112"/>
                <a:gd name="connsiteY512" fmla="*/ 933344 h 947631"/>
                <a:gd name="connsiteX513" fmla="*/ 1072515 w 1281112"/>
                <a:gd name="connsiteY513" fmla="*/ 932392 h 947631"/>
                <a:gd name="connsiteX514" fmla="*/ 1085850 w 1281112"/>
                <a:gd name="connsiteY514" fmla="*/ 919057 h 947631"/>
                <a:gd name="connsiteX515" fmla="*/ 1092517 w 1281112"/>
                <a:gd name="connsiteY515" fmla="*/ 912389 h 947631"/>
                <a:gd name="connsiteX516" fmla="*/ 1098233 w 1281112"/>
                <a:gd name="connsiteY516" fmla="*/ 907627 h 947631"/>
                <a:gd name="connsiteX517" fmla="*/ 1107758 w 1281112"/>
                <a:gd name="connsiteY517" fmla="*/ 900959 h 947631"/>
                <a:gd name="connsiteX518" fmla="*/ 1113473 w 1281112"/>
                <a:gd name="connsiteY518" fmla="*/ 901912 h 947631"/>
                <a:gd name="connsiteX519" fmla="*/ 1125855 w 1281112"/>
                <a:gd name="connsiteY519" fmla="*/ 898102 h 947631"/>
                <a:gd name="connsiteX520" fmla="*/ 1134427 w 1281112"/>
                <a:gd name="connsiteY520" fmla="*/ 901912 h 947631"/>
                <a:gd name="connsiteX521" fmla="*/ 1141096 w 1281112"/>
                <a:gd name="connsiteY521" fmla="*/ 900959 h 947631"/>
                <a:gd name="connsiteX522" fmla="*/ 1148715 w 1281112"/>
                <a:gd name="connsiteY522" fmla="*/ 900007 h 947631"/>
                <a:gd name="connsiteX523" fmla="*/ 1155383 w 1281112"/>
                <a:gd name="connsiteY523" fmla="*/ 899054 h 947631"/>
                <a:gd name="connsiteX524" fmla="*/ 1161098 w 1281112"/>
                <a:gd name="connsiteY524" fmla="*/ 898102 h 947631"/>
                <a:gd name="connsiteX525" fmla="*/ 1164908 w 1281112"/>
                <a:gd name="connsiteY525" fmla="*/ 888577 h 947631"/>
                <a:gd name="connsiteX526" fmla="*/ 1170623 w 1281112"/>
                <a:gd name="connsiteY526" fmla="*/ 877147 h 947631"/>
                <a:gd name="connsiteX527" fmla="*/ 1171575 w 1281112"/>
                <a:gd name="connsiteY527" fmla="*/ 871432 h 947631"/>
                <a:gd name="connsiteX528" fmla="*/ 1169671 w 1281112"/>
                <a:gd name="connsiteY528" fmla="*/ 858097 h 947631"/>
                <a:gd name="connsiteX529" fmla="*/ 1172527 w 1281112"/>
                <a:gd name="connsiteY529" fmla="*/ 851429 h 947631"/>
                <a:gd name="connsiteX530" fmla="*/ 1174433 w 1281112"/>
                <a:gd name="connsiteY530" fmla="*/ 845714 h 947631"/>
                <a:gd name="connsiteX531" fmla="*/ 1174433 w 1281112"/>
                <a:gd name="connsiteY531" fmla="*/ 839047 h 947631"/>
                <a:gd name="connsiteX532" fmla="*/ 1175385 w 1281112"/>
                <a:gd name="connsiteY532" fmla="*/ 831427 h 947631"/>
                <a:gd name="connsiteX533" fmla="*/ 1180148 w 1281112"/>
                <a:gd name="connsiteY533" fmla="*/ 822854 h 947631"/>
                <a:gd name="connsiteX534" fmla="*/ 1183958 w 1281112"/>
                <a:gd name="connsiteY534" fmla="*/ 814282 h 947631"/>
                <a:gd name="connsiteX535" fmla="*/ 1192530 w 1281112"/>
                <a:gd name="connsiteY535" fmla="*/ 803804 h 947631"/>
                <a:gd name="connsiteX536" fmla="*/ 1195388 w 1281112"/>
                <a:gd name="connsiteY536" fmla="*/ 797137 h 947631"/>
                <a:gd name="connsiteX537" fmla="*/ 1196340 w 1281112"/>
                <a:gd name="connsiteY537" fmla="*/ 790469 h 947631"/>
                <a:gd name="connsiteX538" fmla="*/ 1198246 w 1281112"/>
                <a:gd name="connsiteY538" fmla="*/ 782849 h 947631"/>
                <a:gd name="connsiteX539" fmla="*/ 1200150 w 1281112"/>
                <a:gd name="connsiteY539" fmla="*/ 776182 h 947631"/>
                <a:gd name="connsiteX540" fmla="*/ 1203008 w 1281112"/>
                <a:gd name="connsiteY540" fmla="*/ 769514 h 947631"/>
                <a:gd name="connsiteX541" fmla="*/ 1205865 w 1281112"/>
                <a:gd name="connsiteY541" fmla="*/ 762847 h 947631"/>
                <a:gd name="connsiteX542" fmla="*/ 1212533 w 1281112"/>
                <a:gd name="connsiteY542" fmla="*/ 754274 h 947631"/>
                <a:gd name="connsiteX543" fmla="*/ 1214438 w 1281112"/>
                <a:gd name="connsiteY543" fmla="*/ 750464 h 947631"/>
                <a:gd name="connsiteX544" fmla="*/ 1215390 w 1281112"/>
                <a:gd name="connsiteY544" fmla="*/ 743797 h 947631"/>
                <a:gd name="connsiteX545" fmla="*/ 1219200 w 1281112"/>
                <a:gd name="connsiteY545" fmla="*/ 738082 h 947631"/>
                <a:gd name="connsiteX546" fmla="*/ 1225867 w 1281112"/>
                <a:gd name="connsiteY546" fmla="*/ 730462 h 947631"/>
                <a:gd name="connsiteX547" fmla="*/ 1231583 w 1281112"/>
                <a:gd name="connsiteY547" fmla="*/ 726652 h 947631"/>
                <a:gd name="connsiteX548" fmla="*/ 1239202 w 1281112"/>
                <a:gd name="connsiteY548" fmla="*/ 719032 h 947631"/>
                <a:gd name="connsiteX549" fmla="*/ 1243965 w 1281112"/>
                <a:gd name="connsiteY549" fmla="*/ 713317 h 947631"/>
                <a:gd name="connsiteX550" fmla="*/ 1252538 w 1281112"/>
                <a:gd name="connsiteY550" fmla="*/ 703792 h 947631"/>
                <a:gd name="connsiteX551" fmla="*/ 1252538 w 1281112"/>
                <a:gd name="connsiteY551" fmla="*/ 696172 h 947631"/>
                <a:gd name="connsiteX552" fmla="*/ 1251585 w 1281112"/>
                <a:gd name="connsiteY552" fmla="*/ 692362 h 947631"/>
                <a:gd name="connsiteX553" fmla="*/ 1255396 w 1281112"/>
                <a:gd name="connsiteY553" fmla="*/ 685694 h 947631"/>
                <a:gd name="connsiteX554" fmla="*/ 1256348 w 1281112"/>
                <a:gd name="connsiteY554" fmla="*/ 679027 h 947631"/>
                <a:gd name="connsiteX555" fmla="*/ 1259205 w 1281112"/>
                <a:gd name="connsiteY555" fmla="*/ 672359 h 947631"/>
                <a:gd name="connsiteX556" fmla="*/ 1262063 w 1281112"/>
                <a:gd name="connsiteY556" fmla="*/ 663787 h 947631"/>
                <a:gd name="connsiteX557" fmla="*/ 1263967 w 1281112"/>
                <a:gd name="connsiteY557" fmla="*/ 654262 h 947631"/>
                <a:gd name="connsiteX558" fmla="*/ 1266825 w 1281112"/>
                <a:gd name="connsiteY558" fmla="*/ 645689 h 947631"/>
                <a:gd name="connsiteX559" fmla="*/ 1268730 w 1281112"/>
                <a:gd name="connsiteY559" fmla="*/ 637117 h 947631"/>
                <a:gd name="connsiteX560" fmla="*/ 1268730 w 1281112"/>
                <a:gd name="connsiteY560" fmla="*/ 628544 h 947631"/>
                <a:gd name="connsiteX561" fmla="*/ 1268730 w 1281112"/>
                <a:gd name="connsiteY561" fmla="*/ 621877 h 947631"/>
                <a:gd name="connsiteX562" fmla="*/ 1272540 w 1281112"/>
                <a:gd name="connsiteY562" fmla="*/ 613304 h 947631"/>
                <a:gd name="connsiteX563" fmla="*/ 1276350 w 1281112"/>
                <a:gd name="connsiteY563" fmla="*/ 605684 h 947631"/>
                <a:gd name="connsiteX564" fmla="*/ 1278255 w 1281112"/>
                <a:gd name="connsiteY564" fmla="*/ 599017 h 947631"/>
                <a:gd name="connsiteX565" fmla="*/ 1281113 w 1281112"/>
                <a:gd name="connsiteY565" fmla="*/ 591397 h 947631"/>
                <a:gd name="connsiteX566" fmla="*/ 1280160 w 1281112"/>
                <a:gd name="connsiteY566" fmla="*/ 584729 h 947631"/>
                <a:gd name="connsiteX567" fmla="*/ 1271588 w 1281112"/>
                <a:gd name="connsiteY567" fmla="*/ 577109 h 94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Lst>
              <a:rect l="l" t="t" r="r" b="b"/>
              <a:pathLst>
                <a:path w="1281112" h="947631">
                  <a:moveTo>
                    <a:pt x="1271588" y="577109"/>
                  </a:moveTo>
                  <a:cubicBezTo>
                    <a:pt x="1269683" y="575204"/>
                    <a:pt x="1267777" y="567584"/>
                    <a:pt x="1267777" y="567584"/>
                  </a:cubicBezTo>
                  <a:cubicBezTo>
                    <a:pt x="1267777" y="567584"/>
                    <a:pt x="1267777" y="564727"/>
                    <a:pt x="1265873" y="560917"/>
                  </a:cubicBezTo>
                  <a:cubicBezTo>
                    <a:pt x="1263967" y="558059"/>
                    <a:pt x="1264921" y="552344"/>
                    <a:pt x="1263967" y="552344"/>
                  </a:cubicBezTo>
                  <a:cubicBezTo>
                    <a:pt x="1262063" y="552344"/>
                    <a:pt x="1261110" y="548534"/>
                    <a:pt x="1260158" y="546629"/>
                  </a:cubicBezTo>
                  <a:cubicBezTo>
                    <a:pt x="1259205" y="544724"/>
                    <a:pt x="1258252" y="539962"/>
                    <a:pt x="1256348" y="539009"/>
                  </a:cubicBezTo>
                  <a:cubicBezTo>
                    <a:pt x="1254442" y="537104"/>
                    <a:pt x="1254442" y="534247"/>
                    <a:pt x="1254442" y="532342"/>
                  </a:cubicBezTo>
                  <a:cubicBezTo>
                    <a:pt x="1255396" y="530437"/>
                    <a:pt x="1256348" y="526627"/>
                    <a:pt x="1256348" y="524722"/>
                  </a:cubicBezTo>
                  <a:cubicBezTo>
                    <a:pt x="1256348" y="522817"/>
                    <a:pt x="1258252" y="514244"/>
                    <a:pt x="1258252" y="512339"/>
                  </a:cubicBezTo>
                  <a:cubicBezTo>
                    <a:pt x="1258252" y="510434"/>
                    <a:pt x="1261110" y="503767"/>
                    <a:pt x="1260158" y="500909"/>
                  </a:cubicBezTo>
                  <a:cubicBezTo>
                    <a:pt x="1259205" y="499004"/>
                    <a:pt x="1259205" y="495194"/>
                    <a:pt x="1259205" y="492337"/>
                  </a:cubicBezTo>
                  <a:cubicBezTo>
                    <a:pt x="1258252" y="489479"/>
                    <a:pt x="1258252" y="485669"/>
                    <a:pt x="1258252" y="484717"/>
                  </a:cubicBezTo>
                  <a:cubicBezTo>
                    <a:pt x="1257300" y="482812"/>
                    <a:pt x="1255396" y="480907"/>
                    <a:pt x="1259205" y="477097"/>
                  </a:cubicBezTo>
                  <a:cubicBezTo>
                    <a:pt x="1262063" y="473287"/>
                    <a:pt x="1264921" y="479954"/>
                    <a:pt x="1263967" y="468524"/>
                  </a:cubicBezTo>
                  <a:cubicBezTo>
                    <a:pt x="1263015" y="457094"/>
                    <a:pt x="1263015" y="451379"/>
                    <a:pt x="1261110" y="452332"/>
                  </a:cubicBezTo>
                  <a:cubicBezTo>
                    <a:pt x="1259205" y="454237"/>
                    <a:pt x="1254442" y="466619"/>
                    <a:pt x="1254442" y="466619"/>
                  </a:cubicBezTo>
                  <a:cubicBezTo>
                    <a:pt x="1248727" y="471382"/>
                    <a:pt x="1246823" y="468524"/>
                    <a:pt x="1246823" y="468524"/>
                  </a:cubicBezTo>
                  <a:cubicBezTo>
                    <a:pt x="1246823" y="468524"/>
                    <a:pt x="1245871" y="466619"/>
                    <a:pt x="1243965" y="464714"/>
                  </a:cubicBezTo>
                  <a:cubicBezTo>
                    <a:pt x="1242060" y="461857"/>
                    <a:pt x="1236346" y="457094"/>
                    <a:pt x="1235392" y="456142"/>
                  </a:cubicBezTo>
                  <a:cubicBezTo>
                    <a:pt x="1234440" y="454237"/>
                    <a:pt x="1232535" y="439949"/>
                    <a:pt x="1227773" y="440902"/>
                  </a:cubicBezTo>
                  <a:cubicBezTo>
                    <a:pt x="1223963" y="441854"/>
                    <a:pt x="1214438" y="432329"/>
                    <a:pt x="1214438" y="432329"/>
                  </a:cubicBezTo>
                  <a:cubicBezTo>
                    <a:pt x="1214438" y="432329"/>
                    <a:pt x="1216342" y="426614"/>
                    <a:pt x="1213485" y="426614"/>
                  </a:cubicBezTo>
                  <a:cubicBezTo>
                    <a:pt x="1210627" y="426614"/>
                    <a:pt x="1203008" y="421852"/>
                    <a:pt x="1203008" y="421852"/>
                  </a:cubicBezTo>
                  <a:cubicBezTo>
                    <a:pt x="1203008" y="421852"/>
                    <a:pt x="1196340" y="419947"/>
                    <a:pt x="1195388" y="418994"/>
                  </a:cubicBezTo>
                  <a:cubicBezTo>
                    <a:pt x="1194435" y="417089"/>
                    <a:pt x="1194435" y="410422"/>
                    <a:pt x="1192530" y="410422"/>
                  </a:cubicBezTo>
                  <a:cubicBezTo>
                    <a:pt x="1189673" y="411374"/>
                    <a:pt x="1187767" y="408517"/>
                    <a:pt x="1186815" y="405659"/>
                  </a:cubicBezTo>
                  <a:cubicBezTo>
                    <a:pt x="1185863" y="402802"/>
                    <a:pt x="1186815" y="393277"/>
                    <a:pt x="1185863" y="391372"/>
                  </a:cubicBezTo>
                  <a:cubicBezTo>
                    <a:pt x="1184910" y="389467"/>
                    <a:pt x="1187767" y="390419"/>
                    <a:pt x="1184910" y="384704"/>
                  </a:cubicBezTo>
                  <a:cubicBezTo>
                    <a:pt x="1182052" y="378037"/>
                    <a:pt x="1180148" y="377084"/>
                    <a:pt x="1180148" y="377084"/>
                  </a:cubicBezTo>
                  <a:cubicBezTo>
                    <a:pt x="1180148" y="377084"/>
                    <a:pt x="1180148" y="379942"/>
                    <a:pt x="1177290" y="379942"/>
                  </a:cubicBezTo>
                  <a:cubicBezTo>
                    <a:pt x="1174433" y="379942"/>
                    <a:pt x="1169671" y="378989"/>
                    <a:pt x="1169671" y="378037"/>
                  </a:cubicBezTo>
                  <a:cubicBezTo>
                    <a:pt x="1168717" y="376132"/>
                    <a:pt x="1169671" y="375179"/>
                    <a:pt x="1167765" y="374227"/>
                  </a:cubicBezTo>
                  <a:cubicBezTo>
                    <a:pt x="1165860" y="373274"/>
                    <a:pt x="1169671" y="370417"/>
                    <a:pt x="1164908" y="370417"/>
                  </a:cubicBezTo>
                  <a:cubicBezTo>
                    <a:pt x="1160146" y="370417"/>
                    <a:pt x="1160146" y="365654"/>
                    <a:pt x="1158240" y="368512"/>
                  </a:cubicBezTo>
                  <a:cubicBezTo>
                    <a:pt x="1154430" y="375179"/>
                    <a:pt x="1154430" y="381847"/>
                    <a:pt x="1151573" y="379942"/>
                  </a:cubicBezTo>
                  <a:cubicBezTo>
                    <a:pt x="1146810" y="376132"/>
                    <a:pt x="1147763" y="368512"/>
                    <a:pt x="1145858" y="365654"/>
                  </a:cubicBezTo>
                  <a:cubicBezTo>
                    <a:pt x="1143952" y="362797"/>
                    <a:pt x="1142048" y="361844"/>
                    <a:pt x="1142048" y="357082"/>
                  </a:cubicBezTo>
                  <a:cubicBezTo>
                    <a:pt x="1142048" y="352319"/>
                    <a:pt x="1144905" y="349462"/>
                    <a:pt x="1141096" y="344699"/>
                  </a:cubicBezTo>
                  <a:cubicBezTo>
                    <a:pt x="1137285" y="339937"/>
                    <a:pt x="1140142" y="338984"/>
                    <a:pt x="1135380" y="336127"/>
                  </a:cubicBezTo>
                  <a:cubicBezTo>
                    <a:pt x="1130617" y="333269"/>
                    <a:pt x="1133475" y="329459"/>
                    <a:pt x="1129665" y="327554"/>
                  </a:cubicBezTo>
                  <a:cubicBezTo>
                    <a:pt x="1125855" y="325649"/>
                    <a:pt x="1127760" y="325649"/>
                    <a:pt x="1125855" y="323744"/>
                  </a:cubicBezTo>
                  <a:cubicBezTo>
                    <a:pt x="1123950" y="321839"/>
                    <a:pt x="1120140" y="319934"/>
                    <a:pt x="1120140" y="319934"/>
                  </a:cubicBezTo>
                  <a:cubicBezTo>
                    <a:pt x="1120140" y="319934"/>
                    <a:pt x="1118235" y="317077"/>
                    <a:pt x="1120140" y="313267"/>
                  </a:cubicBezTo>
                  <a:cubicBezTo>
                    <a:pt x="1122046" y="310409"/>
                    <a:pt x="1128713" y="307552"/>
                    <a:pt x="1122998" y="306599"/>
                  </a:cubicBezTo>
                  <a:cubicBezTo>
                    <a:pt x="1117283" y="305647"/>
                    <a:pt x="1120140" y="307552"/>
                    <a:pt x="1114425" y="303742"/>
                  </a:cubicBezTo>
                  <a:cubicBezTo>
                    <a:pt x="1107758" y="299932"/>
                    <a:pt x="1101090" y="300884"/>
                    <a:pt x="1101090" y="300884"/>
                  </a:cubicBezTo>
                  <a:cubicBezTo>
                    <a:pt x="1101090" y="300884"/>
                    <a:pt x="1111567" y="298027"/>
                    <a:pt x="1106805" y="295169"/>
                  </a:cubicBezTo>
                  <a:cubicBezTo>
                    <a:pt x="1101090" y="292312"/>
                    <a:pt x="1090613" y="293264"/>
                    <a:pt x="1090613" y="291359"/>
                  </a:cubicBezTo>
                  <a:cubicBezTo>
                    <a:pt x="1089660" y="289454"/>
                    <a:pt x="1087755" y="289454"/>
                    <a:pt x="1086802" y="285644"/>
                  </a:cubicBezTo>
                  <a:cubicBezTo>
                    <a:pt x="1085850" y="282787"/>
                    <a:pt x="1084898" y="278977"/>
                    <a:pt x="1081088" y="278024"/>
                  </a:cubicBezTo>
                  <a:cubicBezTo>
                    <a:pt x="1078230" y="277072"/>
                    <a:pt x="1079183" y="274214"/>
                    <a:pt x="1075373" y="274214"/>
                  </a:cubicBezTo>
                  <a:cubicBezTo>
                    <a:pt x="1071563" y="274214"/>
                    <a:pt x="1073467" y="273262"/>
                    <a:pt x="1067752" y="274214"/>
                  </a:cubicBezTo>
                  <a:cubicBezTo>
                    <a:pt x="1062038" y="275167"/>
                    <a:pt x="1059180" y="273262"/>
                    <a:pt x="1056323" y="270404"/>
                  </a:cubicBezTo>
                  <a:cubicBezTo>
                    <a:pt x="1053465" y="267547"/>
                    <a:pt x="1053465" y="265642"/>
                    <a:pt x="1051560" y="263737"/>
                  </a:cubicBezTo>
                  <a:cubicBezTo>
                    <a:pt x="1044892" y="255164"/>
                    <a:pt x="1044892" y="252307"/>
                    <a:pt x="1044892" y="249449"/>
                  </a:cubicBezTo>
                  <a:cubicBezTo>
                    <a:pt x="1044892" y="246592"/>
                    <a:pt x="1046798" y="242782"/>
                    <a:pt x="1043940" y="242782"/>
                  </a:cubicBezTo>
                  <a:cubicBezTo>
                    <a:pt x="1041083" y="241829"/>
                    <a:pt x="1039177" y="239924"/>
                    <a:pt x="1037273" y="236114"/>
                  </a:cubicBezTo>
                  <a:cubicBezTo>
                    <a:pt x="1035367" y="232304"/>
                    <a:pt x="1035367" y="225637"/>
                    <a:pt x="1035367" y="222779"/>
                  </a:cubicBezTo>
                  <a:cubicBezTo>
                    <a:pt x="1036320" y="219922"/>
                    <a:pt x="1034415" y="214207"/>
                    <a:pt x="1034415" y="214207"/>
                  </a:cubicBezTo>
                  <a:cubicBezTo>
                    <a:pt x="1034415" y="214207"/>
                    <a:pt x="1042035" y="217064"/>
                    <a:pt x="1032510" y="205634"/>
                  </a:cubicBezTo>
                  <a:cubicBezTo>
                    <a:pt x="1022033" y="194204"/>
                    <a:pt x="1024890" y="196109"/>
                    <a:pt x="1024890" y="196109"/>
                  </a:cubicBezTo>
                  <a:cubicBezTo>
                    <a:pt x="1024890" y="196109"/>
                    <a:pt x="1022033" y="192299"/>
                    <a:pt x="1021080" y="190394"/>
                  </a:cubicBezTo>
                  <a:cubicBezTo>
                    <a:pt x="1019175" y="188489"/>
                    <a:pt x="1021080" y="186584"/>
                    <a:pt x="1018223" y="185632"/>
                  </a:cubicBezTo>
                  <a:cubicBezTo>
                    <a:pt x="1014413" y="184679"/>
                    <a:pt x="1015365" y="184679"/>
                    <a:pt x="1014413" y="178964"/>
                  </a:cubicBezTo>
                  <a:cubicBezTo>
                    <a:pt x="1013460" y="173249"/>
                    <a:pt x="1015365" y="167534"/>
                    <a:pt x="1013460" y="164677"/>
                  </a:cubicBezTo>
                  <a:cubicBezTo>
                    <a:pt x="1012508" y="161819"/>
                    <a:pt x="1012508" y="156104"/>
                    <a:pt x="1012508" y="153247"/>
                  </a:cubicBezTo>
                  <a:cubicBezTo>
                    <a:pt x="1011555" y="150389"/>
                    <a:pt x="1011555" y="150389"/>
                    <a:pt x="1011555" y="140864"/>
                  </a:cubicBezTo>
                  <a:cubicBezTo>
                    <a:pt x="1011555" y="131339"/>
                    <a:pt x="1014413" y="135149"/>
                    <a:pt x="1011555" y="131339"/>
                  </a:cubicBezTo>
                  <a:cubicBezTo>
                    <a:pt x="1008698" y="127529"/>
                    <a:pt x="1006792" y="125624"/>
                    <a:pt x="1004888" y="125624"/>
                  </a:cubicBezTo>
                  <a:cubicBezTo>
                    <a:pt x="1002983" y="125624"/>
                    <a:pt x="1003935" y="124672"/>
                    <a:pt x="999173" y="121814"/>
                  </a:cubicBezTo>
                  <a:cubicBezTo>
                    <a:pt x="995363" y="118957"/>
                    <a:pt x="996315" y="117052"/>
                    <a:pt x="992505" y="114194"/>
                  </a:cubicBezTo>
                  <a:cubicBezTo>
                    <a:pt x="989648" y="111337"/>
                    <a:pt x="992505" y="110384"/>
                    <a:pt x="989648" y="111337"/>
                  </a:cubicBezTo>
                  <a:cubicBezTo>
                    <a:pt x="982980" y="114194"/>
                    <a:pt x="979170" y="115147"/>
                    <a:pt x="979170" y="115147"/>
                  </a:cubicBezTo>
                  <a:cubicBezTo>
                    <a:pt x="973455" y="118957"/>
                    <a:pt x="975360" y="117052"/>
                    <a:pt x="971550" y="116099"/>
                  </a:cubicBezTo>
                  <a:cubicBezTo>
                    <a:pt x="964883" y="114194"/>
                    <a:pt x="967740" y="112289"/>
                    <a:pt x="963930" y="109432"/>
                  </a:cubicBezTo>
                  <a:cubicBezTo>
                    <a:pt x="961073" y="106574"/>
                    <a:pt x="962025" y="103717"/>
                    <a:pt x="961073" y="102764"/>
                  </a:cubicBezTo>
                  <a:cubicBezTo>
                    <a:pt x="959167" y="100859"/>
                    <a:pt x="960120" y="97049"/>
                    <a:pt x="959167" y="95144"/>
                  </a:cubicBezTo>
                  <a:cubicBezTo>
                    <a:pt x="958215" y="93239"/>
                    <a:pt x="960120" y="92287"/>
                    <a:pt x="957263" y="86572"/>
                  </a:cubicBezTo>
                  <a:cubicBezTo>
                    <a:pt x="955358" y="80857"/>
                    <a:pt x="956310" y="76094"/>
                    <a:pt x="955358" y="73237"/>
                  </a:cubicBezTo>
                  <a:cubicBezTo>
                    <a:pt x="954405" y="70379"/>
                    <a:pt x="956310" y="68474"/>
                    <a:pt x="954405" y="65617"/>
                  </a:cubicBezTo>
                  <a:cubicBezTo>
                    <a:pt x="952500" y="62759"/>
                    <a:pt x="954405" y="57997"/>
                    <a:pt x="952500" y="56092"/>
                  </a:cubicBezTo>
                  <a:cubicBezTo>
                    <a:pt x="950595" y="54187"/>
                    <a:pt x="953452" y="52282"/>
                    <a:pt x="948690" y="49424"/>
                  </a:cubicBezTo>
                  <a:cubicBezTo>
                    <a:pt x="944880" y="46567"/>
                    <a:pt x="944880" y="45614"/>
                    <a:pt x="943927" y="42757"/>
                  </a:cubicBezTo>
                  <a:cubicBezTo>
                    <a:pt x="942975" y="39899"/>
                    <a:pt x="942975" y="37994"/>
                    <a:pt x="942023" y="35137"/>
                  </a:cubicBezTo>
                  <a:cubicBezTo>
                    <a:pt x="941070" y="32279"/>
                    <a:pt x="944880" y="33232"/>
                    <a:pt x="939165" y="27517"/>
                  </a:cubicBezTo>
                  <a:cubicBezTo>
                    <a:pt x="933450" y="21802"/>
                    <a:pt x="935355" y="25612"/>
                    <a:pt x="933450" y="21802"/>
                  </a:cubicBezTo>
                  <a:cubicBezTo>
                    <a:pt x="931545" y="17992"/>
                    <a:pt x="934402" y="16087"/>
                    <a:pt x="932498" y="13229"/>
                  </a:cubicBezTo>
                  <a:cubicBezTo>
                    <a:pt x="931545" y="10372"/>
                    <a:pt x="930593" y="10372"/>
                    <a:pt x="929640" y="5609"/>
                  </a:cubicBezTo>
                  <a:cubicBezTo>
                    <a:pt x="927735" y="847"/>
                    <a:pt x="931545" y="847"/>
                    <a:pt x="927735" y="847"/>
                  </a:cubicBezTo>
                  <a:cubicBezTo>
                    <a:pt x="924877" y="847"/>
                    <a:pt x="928688" y="-1058"/>
                    <a:pt x="924877" y="847"/>
                  </a:cubicBezTo>
                  <a:cubicBezTo>
                    <a:pt x="921068" y="2752"/>
                    <a:pt x="918210" y="2752"/>
                    <a:pt x="917257" y="5609"/>
                  </a:cubicBezTo>
                  <a:cubicBezTo>
                    <a:pt x="916305" y="8467"/>
                    <a:pt x="916305" y="7514"/>
                    <a:pt x="915352" y="12277"/>
                  </a:cubicBezTo>
                  <a:cubicBezTo>
                    <a:pt x="915352" y="17992"/>
                    <a:pt x="915352" y="20849"/>
                    <a:pt x="914400" y="24659"/>
                  </a:cubicBezTo>
                  <a:cubicBezTo>
                    <a:pt x="913448" y="28469"/>
                    <a:pt x="916305" y="25612"/>
                    <a:pt x="911543" y="32279"/>
                  </a:cubicBezTo>
                  <a:cubicBezTo>
                    <a:pt x="906780" y="38947"/>
                    <a:pt x="905827" y="39899"/>
                    <a:pt x="905827" y="42757"/>
                  </a:cubicBezTo>
                  <a:cubicBezTo>
                    <a:pt x="905827" y="45614"/>
                    <a:pt x="903923" y="45614"/>
                    <a:pt x="902018" y="49424"/>
                  </a:cubicBezTo>
                  <a:cubicBezTo>
                    <a:pt x="900113" y="53234"/>
                    <a:pt x="899160" y="48472"/>
                    <a:pt x="900113" y="53234"/>
                  </a:cubicBezTo>
                  <a:cubicBezTo>
                    <a:pt x="901065" y="57997"/>
                    <a:pt x="902018" y="57997"/>
                    <a:pt x="902970" y="59902"/>
                  </a:cubicBezTo>
                  <a:cubicBezTo>
                    <a:pt x="904875" y="61807"/>
                    <a:pt x="907732" y="63712"/>
                    <a:pt x="905827" y="65617"/>
                  </a:cubicBezTo>
                  <a:cubicBezTo>
                    <a:pt x="900113" y="71332"/>
                    <a:pt x="902970" y="66569"/>
                    <a:pt x="900113" y="71332"/>
                  </a:cubicBezTo>
                  <a:cubicBezTo>
                    <a:pt x="897255" y="79904"/>
                    <a:pt x="902018" y="78952"/>
                    <a:pt x="900113" y="83714"/>
                  </a:cubicBezTo>
                  <a:cubicBezTo>
                    <a:pt x="899160" y="86572"/>
                    <a:pt x="899160" y="86572"/>
                    <a:pt x="899160" y="86572"/>
                  </a:cubicBezTo>
                  <a:cubicBezTo>
                    <a:pt x="898207" y="87524"/>
                    <a:pt x="896302" y="89429"/>
                    <a:pt x="898207" y="88477"/>
                  </a:cubicBezTo>
                  <a:cubicBezTo>
                    <a:pt x="893445" y="94192"/>
                    <a:pt x="893445" y="92287"/>
                    <a:pt x="895350" y="98002"/>
                  </a:cubicBezTo>
                  <a:cubicBezTo>
                    <a:pt x="897255" y="103717"/>
                    <a:pt x="897255" y="101812"/>
                    <a:pt x="897255" y="105622"/>
                  </a:cubicBezTo>
                  <a:cubicBezTo>
                    <a:pt x="897255" y="110384"/>
                    <a:pt x="896302" y="113242"/>
                    <a:pt x="896302" y="116099"/>
                  </a:cubicBezTo>
                  <a:cubicBezTo>
                    <a:pt x="894398" y="123719"/>
                    <a:pt x="893445" y="124672"/>
                    <a:pt x="893445" y="127529"/>
                  </a:cubicBezTo>
                  <a:cubicBezTo>
                    <a:pt x="894398" y="133244"/>
                    <a:pt x="896302" y="132292"/>
                    <a:pt x="897255" y="134197"/>
                  </a:cubicBezTo>
                  <a:cubicBezTo>
                    <a:pt x="900113" y="140864"/>
                    <a:pt x="902018" y="143722"/>
                    <a:pt x="900113" y="145627"/>
                  </a:cubicBezTo>
                  <a:cubicBezTo>
                    <a:pt x="896302" y="149437"/>
                    <a:pt x="899160" y="143722"/>
                    <a:pt x="896302" y="149437"/>
                  </a:cubicBezTo>
                  <a:cubicBezTo>
                    <a:pt x="894398" y="152294"/>
                    <a:pt x="893445" y="153247"/>
                    <a:pt x="893445" y="154199"/>
                  </a:cubicBezTo>
                  <a:cubicBezTo>
                    <a:pt x="893445" y="152294"/>
                    <a:pt x="893445" y="150389"/>
                    <a:pt x="893445" y="154199"/>
                  </a:cubicBezTo>
                  <a:cubicBezTo>
                    <a:pt x="893445" y="154199"/>
                    <a:pt x="893445" y="155152"/>
                    <a:pt x="893445" y="155152"/>
                  </a:cubicBezTo>
                  <a:cubicBezTo>
                    <a:pt x="893445" y="163724"/>
                    <a:pt x="894398" y="157057"/>
                    <a:pt x="893445" y="163724"/>
                  </a:cubicBezTo>
                  <a:cubicBezTo>
                    <a:pt x="892493" y="170392"/>
                    <a:pt x="889635" y="172297"/>
                    <a:pt x="889635" y="172297"/>
                  </a:cubicBezTo>
                  <a:cubicBezTo>
                    <a:pt x="889635" y="172297"/>
                    <a:pt x="891540" y="173249"/>
                    <a:pt x="890588" y="178012"/>
                  </a:cubicBezTo>
                  <a:cubicBezTo>
                    <a:pt x="889635" y="182774"/>
                    <a:pt x="890588" y="178012"/>
                    <a:pt x="889635" y="182774"/>
                  </a:cubicBezTo>
                  <a:cubicBezTo>
                    <a:pt x="888682" y="187537"/>
                    <a:pt x="888682" y="181822"/>
                    <a:pt x="888682" y="187537"/>
                  </a:cubicBezTo>
                  <a:cubicBezTo>
                    <a:pt x="887730" y="193252"/>
                    <a:pt x="892493" y="190394"/>
                    <a:pt x="887730" y="193252"/>
                  </a:cubicBezTo>
                  <a:cubicBezTo>
                    <a:pt x="883920" y="196109"/>
                    <a:pt x="878205" y="199919"/>
                    <a:pt x="878205" y="202777"/>
                  </a:cubicBezTo>
                  <a:cubicBezTo>
                    <a:pt x="878205" y="205634"/>
                    <a:pt x="877252" y="206587"/>
                    <a:pt x="876300" y="207539"/>
                  </a:cubicBezTo>
                  <a:cubicBezTo>
                    <a:pt x="874395" y="213254"/>
                    <a:pt x="868680" y="218017"/>
                    <a:pt x="868680" y="218017"/>
                  </a:cubicBezTo>
                  <a:cubicBezTo>
                    <a:pt x="862965" y="220874"/>
                    <a:pt x="864870" y="215159"/>
                    <a:pt x="861060" y="218969"/>
                  </a:cubicBezTo>
                  <a:cubicBezTo>
                    <a:pt x="857250" y="222779"/>
                    <a:pt x="856298" y="218017"/>
                    <a:pt x="853440" y="220874"/>
                  </a:cubicBezTo>
                  <a:cubicBezTo>
                    <a:pt x="850582" y="223732"/>
                    <a:pt x="851535" y="218017"/>
                    <a:pt x="845820" y="219922"/>
                  </a:cubicBezTo>
                  <a:cubicBezTo>
                    <a:pt x="840105" y="221827"/>
                    <a:pt x="840105" y="221827"/>
                    <a:pt x="840105" y="221827"/>
                  </a:cubicBezTo>
                  <a:cubicBezTo>
                    <a:pt x="840105" y="221827"/>
                    <a:pt x="839152" y="216112"/>
                    <a:pt x="837248" y="216112"/>
                  </a:cubicBezTo>
                  <a:cubicBezTo>
                    <a:pt x="835343" y="216112"/>
                    <a:pt x="833438" y="213254"/>
                    <a:pt x="830580" y="213254"/>
                  </a:cubicBezTo>
                  <a:cubicBezTo>
                    <a:pt x="827723" y="213254"/>
                    <a:pt x="828675" y="209444"/>
                    <a:pt x="825818" y="209444"/>
                  </a:cubicBezTo>
                  <a:cubicBezTo>
                    <a:pt x="822960" y="208492"/>
                    <a:pt x="818198" y="207539"/>
                    <a:pt x="818198" y="207539"/>
                  </a:cubicBezTo>
                  <a:cubicBezTo>
                    <a:pt x="818198" y="207539"/>
                    <a:pt x="819150" y="202777"/>
                    <a:pt x="817245" y="201824"/>
                  </a:cubicBezTo>
                  <a:cubicBezTo>
                    <a:pt x="815340" y="200872"/>
                    <a:pt x="813435" y="197062"/>
                    <a:pt x="813435" y="197062"/>
                  </a:cubicBezTo>
                  <a:cubicBezTo>
                    <a:pt x="813435" y="197062"/>
                    <a:pt x="810577" y="195157"/>
                    <a:pt x="807720" y="196109"/>
                  </a:cubicBezTo>
                  <a:cubicBezTo>
                    <a:pt x="804863" y="197062"/>
                    <a:pt x="802005" y="192299"/>
                    <a:pt x="801052" y="194204"/>
                  </a:cubicBezTo>
                  <a:cubicBezTo>
                    <a:pt x="799148" y="196109"/>
                    <a:pt x="798195" y="190394"/>
                    <a:pt x="793432" y="192299"/>
                  </a:cubicBezTo>
                  <a:cubicBezTo>
                    <a:pt x="789623" y="194204"/>
                    <a:pt x="789623" y="191347"/>
                    <a:pt x="787718" y="189442"/>
                  </a:cubicBezTo>
                  <a:cubicBezTo>
                    <a:pt x="785813" y="187537"/>
                    <a:pt x="782955" y="187537"/>
                    <a:pt x="781050" y="185632"/>
                  </a:cubicBezTo>
                  <a:cubicBezTo>
                    <a:pt x="775335" y="181822"/>
                    <a:pt x="779145" y="185632"/>
                    <a:pt x="775335" y="181822"/>
                  </a:cubicBezTo>
                  <a:cubicBezTo>
                    <a:pt x="768668" y="176107"/>
                    <a:pt x="767715" y="175154"/>
                    <a:pt x="765810" y="173249"/>
                  </a:cubicBezTo>
                  <a:cubicBezTo>
                    <a:pt x="760095" y="169439"/>
                    <a:pt x="762952" y="163724"/>
                    <a:pt x="759143" y="163724"/>
                  </a:cubicBezTo>
                  <a:cubicBezTo>
                    <a:pt x="755332" y="163724"/>
                    <a:pt x="758190" y="164677"/>
                    <a:pt x="755332" y="163724"/>
                  </a:cubicBezTo>
                  <a:cubicBezTo>
                    <a:pt x="751523" y="162772"/>
                    <a:pt x="751523" y="165629"/>
                    <a:pt x="748665" y="166582"/>
                  </a:cubicBezTo>
                  <a:cubicBezTo>
                    <a:pt x="745807" y="167534"/>
                    <a:pt x="743902" y="164677"/>
                    <a:pt x="741045" y="164677"/>
                  </a:cubicBezTo>
                  <a:cubicBezTo>
                    <a:pt x="738188" y="164677"/>
                    <a:pt x="739140" y="160867"/>
                    <a:pt x="736282" y="159914"/>
                  </a:cubicBezTo>
                  <a:cubicBezTo>
                    <a:pt x="733425" y="159914"/>
                    <a:pt x="733425" y="158009"/>
                    <a:pt x="732473" y="156104"/>
                  </a:cubicBezTo>
                  <a:cubicBezTo>
                    <a:pt x="730568" y="154199"/>
                    <a:pt x="731520" y="153247"/>
                    <a:pt x="729615" y="150389"/>
                  </a:cubicBezTo>
                  <a:cubicBezTo>
                    <a:pt x="727710" y="147532"/>
                    <a:pt x="724852" y="145627"/>
                    <a:pt x="723900" y="144674"/>
                  </a:cubicBezTo>
                  <a:cubicBezTo>
                    <a:pt x="718185" y="140864"/>
                    <a:pt x="713423" y="138959"/>
                    <a:pt x="711518" y="138007"/>
                  </a:cubicBezTo>
                  <a:lnTo>
                    <a:pt x="705802" y="130387"/>
                  </a:lnTo>
                  <a:lnTo>
                    <a:pt x="708660" y="124672"/>
                  </a:lnTo>
                  <a:cubicBezTo>
                    <a:pt x="713423" y="118957"/>
                    <a:pt x="715327" y="117052"/>
                    <a:pt x="717232" y="116099"/>
                  </a:cubicBezTo>
                  <a:cubicBezTo>
                    <a:pt x="719138" y="115147"/>
                    <a:pt x="720090" y="112289"/>
                    <a:pt x="720090" y="112289"/>
                  </a:cubicBezTo>
                  <a:cubicBezTo>
                    <a:pt x="720090" y="112289"/>
                    <a:pt x="723900" y="107527"/>
                    <a:pt x="723900" y="104669"/>
                  </a:cubicBezTo>
                  <a:cubicBezTo>
                    <a:pt x="723900" y="101812"/>
                    <a:pt x="728663" y="99907"/>
                    <a:pt x="725805" y="98002"/>
                  </a:cubicBezTo>
                  <a:cubicBezTo>
                    <a:pt x="721995" y="95144"/>
                    <a:pt x="731520" y="94192"/>
                    <a:pt x="731520" y="94192"/>
                  </a:cubicBezTo>
                  <a:cubicBezTo>
                    <a:pt x="724852" y="92287"/>
                    <a:pt x="720090" y="94192"/>
                    <a:pt x="720090" y="92287"/>
                  </a:cubicBezTo>
                  <a:cubicBezTo>
                    <a:pt x="721043" y="86572"/>
                    <a:pt x="720090" y="82762"/>
                    <a:pt x="722948" y="82762"/>
                  </a:cubicBezTo>
                  <a:cubicBezTo>
                    <a:pt x="733425" y="84667"/>
                    <a:pt x="732473" y="85619"/>
                    <a:pt x="735330" y="84667"/>
                  </a:cubicBezTo>
                  <a:cubicBezTo>
                    <a:pt x="738188" y="83714"/>
                    <a:pt x="738188" y="87524"/>
                    <a:pt x="741045" y="83714"/>
                  </a:cubicBezTo>
                  <a:cubicBezTo>
                    <a:pt x="742950" y="79904"/>
                    <a:pt x="744855" y="80857"/>
                    <a:pt x="742950" y="77047"/>
                  </a:cubicBezTo>
                  <a:cubicBezTo>
                    <a:pt x="741045" y="73237"/>
                    <a:pt x="740093" y="73237"/>
                    <a:pt x="741998" y="69427"/>
                  </a:cubicBezTo>
                  <a:cubicBezTo>
                    <a:pt x="743902" y="65617"/>
                    <a:pt x="742950" y="74189"/>
                    <a:pt x="745807" y="63712"/>
                  </a:cubicBezTo>
                  <a:cubicBezTo>
                    <a:pt x="749618" y="53234"/>
                    <a:pt x="752475" y="55139"/>
                    <a:pt x="752475" y="55139"/>
                  </a:cubicBezTo>
                  <a:cubicBezTo>
                    <a:pt x="748665" y="48472"/>
                    <a:pt x="745807" y="45614"/>
                    <a:pt x="743902" y="44662"/>
                  </a:cubicBezTo>
                  <a:cubicBezTo>
                    <a:pt x="738188" y="40852"/>
                    <a:pt x="740093" y="32279"/>
                    <a:pt x="737235" y="37994"/>
                  </a:cubicBezTo>
                  <a:cubicBezTo>
                    <a:pt x="734377" y="43709"/>
                    <a:pt x="734377" y="42757"/>
                    <a:pt x="733425" y="47519"/>
                  </a:cubicBezTo>
                  <a:cubicBezTo>
                    <a:pt x="732473" y="52282"/>
                    <a:pt x="737235" y="51329"/>
                    <a:pt x="732473" y="52282"/>
                  </a:cubicBezTo>
                  <a:cubicBezTo>
                    <a:pt x="726757" y="53234"/>
                    <a:pt x="727710" y="50377"/>
                    <a:pt x="725805" y="49424"/>
                  </a:cubicBezTo>
                  <a:cubicBezTo>
                    <a:pt x="720090" y="46567"/>
                    <a:pt x="723900" y="48472"/>
                    <a:pt x="720090" y="46567"/>
                  </a:cubicBezTo>
                  <a:cubicBezTo>
                    <a:pt x="718185" y="36089"/>
                    <a:pt x="720090" y="34184"/>
                    <a:pt x="718185" y="36089"/>
                  </a:cubicBezTo>
                  <a:cubicBezTo>
                    <a:pt x="716280" y="37994"/>
                    <a:pt x="715327" y="39899"/>
                    <a:pt x="712470" y="42757"/>
                  </a:cubicBezTo>
                  <a:cubicBezTo>
                    <a:pt x="709613" y="44662"/>
                    <a:pt x="706755" y="44662"/>
                    <a:pt x="704850" y="46567"/>
                  </a:cubicBezTo>
                  <a:cubicBezTo>
                    <a:pt x="702945" y="48472"/>
                    <a:pt x="700088" y="50377"/>
                    <a:pt x="698182" y="48472"/>
                  </a:cubicBezTo>
                  <a:cubicBezTo>
                    <a:pt x="692468" y="44662"/>
                    <a:pt x="692468" y="42757"/>
                    <a:pt x="689610" y="42757"/>
                  </a:cubicBezTo>
                  <a:cubicBezTo>
                    <a:pt x="683895" y="41804"/>
                    <a:pt x="685800" y="39899"/>
                    <a:pt x="681990" y="41804"/>
                  </a:cubicBezTo>
                  <a:cubicBezTo>
                    <a:pt x="678180" y="43709"/>
                    <a:pt x="680085" y="37994"/>
                    <a:pt x="676275" y="39899"/>
                  </a:cubicBezTo>
                  <a:cubicBezTo>
                    <a:pt x="672465" y="41804"/>
                    <a:pt x="675323" y="46567"/>
                    <a:pt x="674370" y="45614"/>
                  </a:cubicBezTo>
                  <a:cubicBezTo>
                    <a:pt x="667702" y="41804"/>
                    <a:pt x="662940" y="38947"/>
                    <a:pt x="661035" y="37994"/>
                  </a:cubicBezTo>
                  <a:cubicBezTo>
                    <a:pt x="653415" y="35137"/>
                    <a:pt x="654368" y="31327"/>
                    <a:pt x="651510" y="33232"/>
                  </a:cubicBezTo>
                  <a:cubicBezTo>
                    <a:pt x="648652" y="35137"/>
                    <a:pt x="648652" y="31327"/>
                    <a:pt x="643890" y="32279"/>
                  </a:cubicBezTo>
                  <a:cubicBezTo>
                    <a:pt x="638175" y="33232"/>
                    <a:pt x="640080" y="31327"/>
                    <a:pt x="637223" y="30374"/>
                  </a:cubicBezTo>
                  <a:cubicBezTo>
                    <a:pt x="635318" y="29422"/>
                    <a:pt x="634365" y="26564"/>
                    <a:pt x="631507" y="26564"/>
                  </a:cubicBezTo>
                  <a:cubicBezTo>
                    <a:pt x="628650" y="26564"/>
                    <a:pt x="632460" y="18944"/>
                    <a:pt x="628650" y="19897"/>
                  </a:cubicBezTo>
                  <a:cubicBezTo>
                    <a:pt x="624840" y="21802"/>
                    <a:pt x="622935" y="22754"/>
                    <a:pt x="621030" y="21802"/>
                  </a:cubicBezTo>
                  <a:cubicBezTo>
                    <a:pt x="619125" y="20849"/>
                    <a:pt x="617220" y="17039"/>
                    <a:pt x="615315" y="16087"/>
                  </a:cubicBezTo>
                  <a:cubicBezTo>
                    <a:pt x="613410" y="15134"/>
                    <a:pt x="615315" y="11324"/>
                    <a:pt x="611505" y="12277"/>
                  </a:cubicBezTo>
                  <a:cubicBezTo>
                    <a:pt x="607695" y="13229"/>
                    <a:pt x="607695" y="8467"/>
                    <a:pt x="603885" y="11324"/>
                  </a:cubicBezTo>
                  <a:cubicBezTo>
                    <a:pt x="600075" y="15134"/>
                    <a:pt x="598170" y="9419"/>
                    <a:pt x="595313" y="15134"/>
                  </a:cubicBezTo>
                  <a:cubicBezTo>
                    <a:pt x="592455" y="20849"/>
                    <a:pt x="591502" y="18944"/>
                    <a:pt x="592455" y="20849"/>
                  </a:cubicBezTo>
                  <a:cubicBezTo>
                    <a:pt x="593407" y="22754"/>
                    <a:pt x="595313" y="26564"/>
                    <a:pt x="599123" y="26564"/>
                  </a:cubicBezTo>
                  <a:cubicBezTo>
                    <a:pt x="602932" y="27517"/>
                    <a:pt x="605790" y="25612"/>
                    <a:pt x="607695" y="27517"/>
                  </a:cubicBezTo>
                  <a:cubicBezTo>
                    <a:pt x="609600" y="29422"/>
                    <a:pt x="613410" y="28469"/>
                    <a:pt x="613410" y="31327"/>
                  </a:cubicBezTo>
                  <a:cubicBezTo>
                    <a:pt x="613410" y="34184"/>
                    <a:pt x="616268" y="37994"/>
                    <a:pt x="614363" y="39899"/>
                  </a:cubicBezTo>
                  <a:cubicBezTo>
                    <a:pt x="612457" y="42757"/>
                    <a:pt x="610552" y="45614"/>
                    <a:pt x="610552" y="45614"/>
                  </a:cubicBezTo>
                  <a:lnTo>
                    <a:pt x="604838" y="46567"/>
                  </a:lnTo>
                  <a:cubicBezTo>
                    <a:pt x="604838" y="46567"/>
                    <a:pt x="601027" y="43709"/>
                    <a:pt x="599123" y="44662"/>
                  </a:cubicBezTo>
                  <a:cubicBezTo>
                    <a:pt x="597218" y="45614"/>
                    <a:pt x="596265" y="43709"/>
                    <a:pt x="594360" y="47519"/>
                  </a:cubicBezTo>
                  <a:cubicBezTo>
                    <a:pt x="592455" y="51329"/>
                    <a:pt x="588645" y="54187"/>
                    <a:pt x="588645" y="54187"/>
                  </a:cubicBezTo>
                  <a:cubicBezTo>
                    <a:pt x="582930" y="52282"/>
                    <a:pt x="579120" y="45614"/>
                    <a:pt x="577215" y="45614"/>
                  </a:cubicBezTo>
                  <a:cubicBezTo>
                    <a:pt x="577215" y="45614"/>
                    <a:pt x="567690" y="48472"/>
                    <a:pt x="564832" y="51329"/>
                  </a:cubicBezTo>
                  <a:cubicBezTo>
                    <a:pt x="561975" y="54187"/>
                    <a:pt x="562927" y="58949"/>
                    <a:pt x="561023" y="58949"/>
                  </a:cubicBezTo>
                  <a:cubicBezTo>
                    <a:pt x="559118" y="58949"/>
                    <a:pt x="552450" y="59902"/>
                    <a:pt x="550545" y="60854"/>
                  </a:cubicBezTo>
                  <a:cubicBezTo>
                    <a:pt x="550545" y="60854"/>
                    <a:pt x="547688" y="61807"/>
                    <a:pt x="546735" y="63712"/>
                  </a:cubicBezTo>
                  <a:cubicBezTo>
                    <a:pt x="545782" y="66569"/>
                    <a:pt x="542925" y="63712"/>
                    <a:pt x="540068" y="66569"/>
                  </a:cubicBezTo>
                  <a:cubicBezTo>
                    <a:pt x="537210" y="69427"/>
                    <a:pt x="537210" y="65617"/>
                    <a:pt x="537210" y="69427"/>
                  </a:cubicBezTo>
                  <a:cubicBezTo>
                    <a:pt x="537210" y="73237"/>
                    <a:pt x="538163" y="77999"/>
                    <a:pt x="539115" y="77999"/>
                  </a:cubicBezTo>
                  <a:cubicBezTo>
                    <a:pt x="539115" y="77999"/>
                    <a:pt x="534352" y="86572"/>
                    <a:pt x="534352" y="90382"/>
                  </a:cubicBezTo>
                  <a:cubicBezTo>
                    <a:pt x="534352" y="94192"/>
                    <a:pt x="528638" y="90382"/>
                    <a:pt x="524827" y="94192"/>
                  </a:cubicBezTo>
                  <a:cubicBezTo>
                    <a:pt x="521018" y="98002"/>
                    <a:pt x="517207" y="99907"/>
                    <a:pt x="517207" y="103717"/>
                  </a:cubicBezTo>
                  <a:cubicBezTo>
                    <a:pt x="516255" y="117052"/>
                    <a:pt x="516255" y="112289"/>
                    <a:pt x="516255" y="117052"/>
                  </a:cubicBezTo>
                  <a:cubicBezTo>
                    <a:pt x="516255" y="122767"/>
                    <a:pt x="516255" y="123719"/>
                    <a:pt x="519113" y="126577"/>
                  </a:cubicBezTo>
                  <a:cubicBezTo>
                    <a:pt x="521970" y="129434"/>
                    <a:pt x="522923" y="137054"/>
                    <a:pt x="522923" y="137054"/>
                  </a:cubicBezTo>
                  <a:cubicBezTo>
                    <a:pt x="514350" y="139912"/>
                    <a:pt x="511493" y="139912"/>
                    <a:pt x="509588" y="137054"/>
                  </a:cubicBezTo>
                  <a:cubicBezTo>
                    <a:pt x="509588" y="137054"/>
                    <a:pt x="501015" y="127529"/>
                    <a:pt x="498157" y="130387"/>
                  </a:cubicBezTo>
                  <a:cubicBezTo>
                    <a:pt x="495300" y="133244"/>
                    <a:pt x="485775" y="133244"/>
                    <a:pt x="485775" y="133244"/>
                  </a:cubicBezTo>
                  <a:cubicBezTo>
                    <a:pt x="476250" y="148484"/>
                    <a:pt x="472440" y="146579"/>
                    <a:pt x="472440" y="146579"/>
                  </a:cubicBezTo>
                  <a:lnTo>
                    <a:pt x="472440" y="138007"/>
                  </a:lnTo>
                  <a:cubicBezTo>
                    <a:pt x="473393" y="128482"/>
                    <a:pt x="469582" y="121814"/>
                    <a:pt x="469582" y="121814"/>
                  </a:cubicBezTo>
                  <a:cubicBezTo>
                    <a:pt x="460057" y="112289"/>
                    <a:pt x="461010" y="106574"/>
                    <a:pt x="453390" y="106574"/>
                  </a:cubicBezTo>
                  <a:cubicBezTo>
                    <a:pt x="445770" y="106574"/>
                    <a:pt x="454343" y="113242"/>
                    <a:pt x="445770" y="106574"/>
                  </a:cubicBezTo>
                  <a:cubicBezTo>
                    <a:pt x="437198" y="99907"/>
                    <a:pt x="432435" y="97049"/>
                    <a:pt x="432435" y="97049"/>
                  </a:cubicBezTo>
                  <a:cubicBezTo>
                    <a:pt x="432435" y="97049"/>
                    <a:pt x="424815" y="99907"/>
                    <a:pt x="423863" y="103717"/>
                  </a:cubicBezTo>
                  <a:cubicBezTo>
                    <a:pt x="423863" y="103717"/>
                    <a:pt x="414338" y="101812"/>
                    <a:pt x="412432" y="107527"/>
                  </a:cubicBezTo>
                  <a:cubicBezTo>
                    <a:pt x="409575" y="116099"/>
                    <a:pt x="401002" y="120862"/>
                    <a:pt x="401002" y="120862"/>
                  </a:cubicBezTo>
                  <a:cubicBezTo>
                    <a:pt x="391477" y="120862"/>
                    <a:pt x="389573" y="118004"/>
                    <a:pt x="386715" y="119909"/>
                  </a:cubicBezTo>
                  <a:cubicBezTo>
                    <a:pt x="377190" y="126577"/>
                    <a:pt x="376238" y="130387"/>
                    <a:pt x="376238" y="130387"/>
                  </a:cubicBezTo>
                  <a:lnTo>
                    <a:pt x="375285" y="145627"/>
                  </a:lnTo>
                  <a:cubicBezTo>
                    <a:pt x="375285" y="145627"/>
                    <a:pt x="363855" y="146579"/>
                    <a:pt x="361950" y="152294"/>
                  </a:cubicBezTo>
                  <a:cubicBezTo>
                    <a:pt x="361950" y="152294"/>
                    <a:pt x="359093" y="158962"/>
                    <a:pt x="359093" y="162772"/>
                  </a:cubicBezTo>
                  <a:cubicBezTo>
                    <a:pt x="359093" y="162772"/>
                    <a:pt x="362902" y="169439"/>
                    <a:pt x="364807" y="174202"/>
                  </a:cubicBezTo>
                  <a:lnTo>
                    <a:pt x="352425" y="176107"/>
                  </a:lnTo>
                  <a:lnTo>
                    <a:pt x="339090" y="168487"/>
                  </a:lnTo>
                  <a:lnTo>
                    <a:pt x="336232" y="181822"/>
                  </a:lnTo>
                  <a:cubicBezTo>
                    <a:pt x="336232" y="181822"/>
                    <a:pt x="345757" y="184679"/>
                    <a:pt x="346710" y="190394"/>
                  </a:cubicBezTo>
                  <a:lnTo>
                    <a:pt x="335280" y="204682"/>
                  </a:lnTo>
                  <a:lnTo>
                    <a:pt x="332423" y="215159"/>
                  </a:lnTo>
                  <a:lnTo>
                    <a:pt x="325755" y="195157"/>
                  </a:lnTo>
                  <a:lnTo>
                    <a:pt x="315277" y="184679"/>
                  </a:lnTo>
                  <a:cubicBezTo>
                    <a:pt x="315277" y="184679"/>
                    <a:pt x="311468" y="181822"/>
                    <a:pt x="310515" y="182774"/>
                  </a:cubicBezTo>
                  <a:cubicBezTo>
                    <a:pt x="309563" y="184679"/>
                    <a:pt x="306705" y="184679"/>
                    <a:pt x="302895" y="191347"/>
                  </a:cubicBezTo>
                  <a:cubicBezTo>
                    <a:pt x="299085" y="198014"/>
                    <a:pt x="289560" y="205634"/>
                    <a:pt x="288607" y="207539"/>
                  </a:cubicBezTo>
                  <a:cubicBezTo>
                    <a:pt x="287655" y="209444"/>
                    <a:pt x="287655" y="210397"/>
                    <a:pt x="288607" y="212302"/>
                  </a:cubicBezTo>
                  <a:cubicBezTo>
                    <a:pt x="289560" y="214207"/>
                    <a:pt x="291465" y="215159"/>
                    <a:pt x="291465" y="218969"/>
                  </a:cubicBezTo>
                  <a:cubicBezTo>
                    <a:pt x="291465" y="222779"/>
                    <a:pt x="288607" y="228494"/>
                    <a:pt x="289560" y="230399"/>
                  </a:cubicBezTo>
                  <a:cubicBezTo>
                    <a:pt x="292418" y="238019"/>
                    <a:pt x="290513" y="238019"/>
                    <a:pt x="287655" y="239924"/>
                  </a:cubicBezTo>
                  <a:cubicBezTo>
                    <a:pt x="284798" y="241829"/>
                    <a:pt x="278130" y="246592"/>
                    <a:pt x="278130" y="246592"/>
                  </a:cubicBezTo>
                  <a:cubicBezTo>
                    <a:pt x="278130" y="246592"/>
                    <a:pt x="281940" y="247544"/>
                    <a:pt x="279082" y="252307"/>
                  </a:cubicBezTo>
                  <a:cubicBezTo>
                    <a:pt x="275273" y="258022"/>
                    <a:pt x="269557" y="264689"/>
                    <a:pt x="267652" y="266594"/>
                  </a:cubicBezTo>
                  <a:cubicBezTo>
                    <a:pt x="265748" y="268499"/>
                    <a:pt x="264795" y="269452"/>
                    <a:pt x="261938" y="272309"/>
                  </a:cubicBezTo>
                  <a:cubicBezTo>
                    <a:pt x="260032" y="275167"/>
                    <a:pt x="255270" y="278024"/>
                    <a:pt x="255270" y="278024"/>
                  </a:cubicBezTo>
                  <a:cubicBezTo>
                    <a:pt x="247650" y="281834"/>
                    <a:pt x="240030" y="286597"/>
                    <a:pt x="240030" y="286597"/>
                  </a:cubicBezTo>
                  <a:cubicBezTo>
                    <a:pt x="240030" y="286597"/>
                    <a:pt x="237173" y="286597"/>
                    <a:pt x="229552" y="287549"/>
                  </a:cubicBezTo>
                  <a:cubicBezTo>
                    <a:pt x="221932" y="288502"/>
                    <a:pt x="220980" y="288502"/>
                    <a:pt x="218123" y="290407"/>
                  </a:cubicBezTo>
                  <a:cubicBezTo>
                    <a:pt x="215265" y="292312"/>
                    <a:pt x="215265" y="291359"/>
                    <a:pt x="212407" y="294217"/>
                  </a:cubicBezTo>
                  <a:cubicBezTo>
                    <a:pt x="209550" y="297074"/>
                    <a:pt x="204788" y="299932"/>
                    <a:pt x="204788" y="299932"/>
                  </a:cubicBezTo>
                  <a:cubicBezTo>
                    <a:pt x="204788" y="299932"/>
                    <a:pt x="200977" y="297074"/>
                    <a:pt x="199073" y="298979"/>
                  </a:cubicBezTo>
                  <a:cubicBezTo>
                    <a:pt x="197168" y="300884"/>
                    <a:pt x="197168" y="294217"/>
                    <a:pt x="194310" y="295169"/>
                  </a:cubicBezTo>
                  <a:cubicBezTo>
                    <a:pt x="191452" y="296122"/>
                    <a:pt x="187643" y="296122"/>
                    <a:pt x="184785" y="298027"/>
                  </a:cubicBezTo>
                  <a:cubicBezTo>
                    <a:pt x="181927" y="299932"/>
                    <a:pt x="181927" y="298979"/>
                    <a:pt x="179070" y="301837"/>
                  </a:cubicBezTo>
                  <a:cubicBezTo>
                    <a:pt x="176213" y="304694"/>
                    <a:pt x="167640" y="307552"/>
                    <a:pt x="167640" y="307552"/>
                  </a:cubicBezTo>
                  <a:cubicBezTo>
                    <a:pt x="167640" y="307552"/>
                    <a:pt x="162877" y="309457"/>
                    <a:pt x="160973" y="311362"/>
                  </a:cubicBezTo>
                  <a:cubicBezTo>
                    <a:pt x="160973" y="311362"/>
                    <a:pt x="154305" y="315172"/>
                    <a:pt x="152400" y="316124"/>
                  </a:cubicBezTo>
                  <a:cubicBezTo>
                    <a:pt x="150495" y="317077"/>
                    <a:pt x="147638" y="315172"/>
                    <a:pt x="147638" y="315172"/>
                  </a:cubicBezTo>
                  <a:cubicBezTo>
                    <a:pt x="147638" y="315172"/>
                    <a:pt x="131445" y="313267"/>
                    <a:pt x="129540" y="314219"/>
                  </a:cubicBezTo>
                  <a:cubicBezTo>
                    <a:pt x="122873" y="316124"/>
                    <a:pt x="120015" y="315172"/>
                    <a:pt x="118110" y="317077"/>
                  </a:cubicBezTo>
                  <a:cubicBezTo>
                    <a:pt x="116205" y="318982"/>
                    <a:pt x="113348" y="318029"/>
                    <a:pt x="111443" y="319934"/>
                  </a:cubicBezTo>
                  <a:cubicBezTo>
                    <a:pt x="103823" y="326602"/>
                    <a:pt x="104775" y="321839"/>
                    <a:pt x="101918" y="327554"/>
                  </a:cubicBezTo>
                  <a:cubicBezTo>
                    <a:pt x="99060" y="333269"/>
                    <a:pt x="100013" y="329459"/>
                    <a:pt x="96202" y="333269"/>
                  </a:cubicBezTo>
                  <a:cubicBezTo>
                    <a:pt x="92393" y="337079"/>
                    <a:pt x="82868" y="340889"/>
                    <a:pt x="82868" y="340889"/>
                  </a:cubicBezTo>
                  <a:cubicBezTo>
                    <a:pt x="82868" y="340889"/>
                    <a:pt x="79057" y="342794"/>
                    <a:pt x="77152" y="344699"/>
                  </a:cubicBezTo>
                  <a:cubicBezTo>
                    <a:pt x="76200" y="346604"/>
                    <a:pt x="75248" y="348509"/>
                    <a:pt x="73343" y="349462"/>
                  </a:cubicBezTo>
                  <a:cubicBezTo>
                    <a:pt x="70485" y="351367"/>
                    <a:pt x="62865" y="348509"/>
                    <a:pt x="62865" y="348509"/>
                  </a:cubicBezTo>
                  <a:cubicBezTo>
                    <a:pt x="62865" y="348509"/>
                    <a:pt x="59055" y="351367"/>
                    <a:pt x="60960" y="353272"/>
                  </a:cubicBezTo>
                  <a:cubicBezTo>
                    <a:pt x="62865" y="356129"/>
                    <a:pt x="48577" y="363749"/>
                    <a:pt x="49530" y="364702"/>
                  </a:cubicBezTo>
                  <a:cubicBezTo>
                    <a:pt x="50482" y="366607"/>
                    <a:pt x="48577" y="370417"/>
                    <a:pt x="46673" y="372322"/>
                  </a:cubicBezTo>
                  <a:cubicBezTo>
                    <a:pt x="43815" y="377084"/>
                    <a:pt x="38100" y="370417"/>
                    <a:pt x="38100" y="370417"/>
                  </a:cubicBezTo>
                  <a:cubicBezTo>
                    <a:pt x="38100" y="370417"/>
                    <a:pt x="34290" y="367559"/>
                    <a:pt x="36195" y="365654"/>
                  </a:cubicBezTo>
                  <a:cubicBezTo>
                    <a:pt x="38100" y="363749"/>
                    <a:pt x="38100" y="361844"/>
                    <a:pt x="39052" y="358987"/>
                  </a:cubicBezTo>
                  <a:cubicBezTo>
                    <a:pt x="40005" y="357082"/>
                    <a:pt x="38100" y="352319"/>
                    <a:pt x="38100" y="352319"/>
                  </a:cubicBezTo>
                  <a:cubicBezTo>
                    <a:pt x="38100" y="352319"/>
                    <a:pt x="36195" y="350414"/>
                    <a:pt x="33338" y="354224"/>
                  </a:cubicBezTo>
                  <a:cubicBezTo>
                    <a:pt x="30480" y="358034"/>
                    <a:pt x="30480" y="363749"/>
                    <a:pt x="29527" y="368512"/>
                  </a:cubicBezTo>
                  <a:cubicBezTo>
                    <a:pt x="27623" y="373274"/>
                    <a:pt x="27623" y="373274"/>
                    <a:pt x="26670" y="377084"/>
                  </a:cubicBezTo>
                  <a:cubicBezTo>
                    <a:pt x="24765" y="380894"/>
                    <a:pt x="26670" y="380894"/>
                    <a:pt x="26670" y="383752"/>
                  </a:cubicBezTo>
                  <a:cubicBezTo>
                    <a:pt x="26670" y="386609"/>
                    <a:pt x="28575" y="394229"/>
                    <a:pt x="28575" y="395182"/>
                  </a:cubicBezTo>
                  <a:cubicBezTo>
                    <a:pt x="27623" y="397087"/>
                    <a:pt x="27623" y="397087"/>
                    <a:pt x="26670" y="401849"/>
                  </a:cubicBezTo>
                  <a:cubicBezTo>
                    <a:pt x="25718" y="407564"/>
                    <a:pt x="27623" y="407564"/>
                    <a:pt x="24765" y="410422"/>
                  </a:cubicBezTo>
                  <a:cubicBezTo>
                    <a:pt x="21907" y="413279"/>
                    <a:pt x="22860" y="413279"/>
                    <a:pt x="20955" y="418042"/>
                  </a:cubicBezTo>
                  <a:cubicBezTo>
                    <a:pt x="19050" y="422804"/>
                    <a:pt x="18098" y="425662"/>
                    <a:pt x="17145" y="428519"/>
                  </a:cubicBezTo>
                  <a:cubicBezTo>
                    <a:pt x="16193" y="431377"/>
                    <a:pt x="15240" y="431377"/>
                    <a:pt x="17145" y="437092"/>
                  </a:cubicBezTo>
                  <a:cubicBezTo>
                    <a:pt x="19050" y="443759"/>
                    <a:pt x="20002" y="446617"/>
                    <a:pt x="20955" y="449474"/>
                  </a:cubicBezTo>
                  <a:cubicBezTo>
                    <a:pt x="21907" y="451379"/>
                    <a:pt x="22860" y="443759"/>
                    <a:pt x="26670" y="452332"/>
                  </a:cubicBezTo>
                  <a:cubicBezTo>
                    <a:pt x="29527" y="460904"/>
                    <a:pt x="35243" y="469477"/>
                    <a:pt x="35243" y="471382"/>
                  </a:cubicBezTo>
                  <a:cubicBezTo>
                    <a:pt x="36195" y="473287"/>
                    <a:pt x="40005" y="477097"/>
                    <a:pt x="40005" y="479002"/>
                  </a:cubicBezTo>
                  <a:cubicBezTo>
                    <a:pt x="40005" y="480907"/>
                    <a:pt x="37148" y="482812"/>
                    <a:pt x="37148" y="485669"/>
                  </a:cubicBezTo>
                  <a:cubicBezTo>
                    <a:pt x="37148" y="487574"/>
                    <a:pt x="40957" y="484717"/>
                    <a:pt x="40005" y="491384"/>
                  </a:cubicBezTo>
                  <a:cubicBezTo>
                    <a:pt x="40005" y="498052"/>
                    <a:pt x="36195" y="499957"/>
                    <a:pt x="36195" y="499957"/>
                  </a:cubicBezTo>
                  <a:cubicBezTo>
                    <a:pt x="36195" y="499957"/>
                    <a:pt x="33338" y="488527"/>
                    <a:pt x="29527" y="489479"/>
                  </a:cubicBezTo>
                  <a:cubicBezTo>
                    <a:pt x="25718" y="490432"/>
                    <a:pt x="28575" y="483764"/>
                    <a:pt x="22860" y="482812"/>
                  </a:cubicBezTo>
                  <a:cubicBezTo>
                    <a:pt x="17145" y="481859"/>
                    <a:pt x="15240" y="476144"/>
                    <a:pt x="15240" y="479954"/>
                  </a:cubicBezTo>
                  <a:cubicBezTo>
                    <a:pt x="16193" y="483764"/>
                    <a:pt x="23813" y="487574"/>
                    <a:pt x="24765" y="491384"/>
                  </a:cubicBezTo>
                  <a:cubicBezTo>
                    <a:pt x="25718" y="495194"/>
                    <a:pt x="26670" y="498052"/>
                    <a:pt x="28575" y="499957"/>
                  </a:cubicBezTo>
                  <a:cubicBezTo>
                    <a:pt x="30480" y="502814"/>
                    <a:pt x="29527" y="496147"/>
                    <a:pt x="30480" y="502814"/>
                  </a:cubicBezTo>
                  <a:cubicBezTo>
                    <a:pt x="31432" y="509482"/>
                    <a:pt x="29527" y="509482"/>
                    <a:pt x="27623" y="509482"/>
                  </a:cubicBezTo>
                  <a:cubicBezTo>
                    <a:pt x="25718" y="508529"/>
                    <a:pt x="26670" y="503767"/>
                    <a:pt x="20955" y="502814"/>
                  </a:cubicBezTo>
                  <a:cubicBezTo>
                    <a:pt x="14288" y="501862"/>
                    <a:pt x="13335" y="499957"/>
                    <a:pt x="12382" y="499004"/>
                  </a:cubicBezTo>
                  <a:cubicBezTo>
                    <a:pt x="11430" y="497099"/>
                    <a:pt x="11430" y="492337"/>
                    <a:pt x="9525" y="490432"/>
                  </a:cubicBezTo>
                  <a:cubicBezTo>
                    <a:pt x="7620" y="488527"/>
                    <a:pt x="6668" y="487574"/>
                    <a:pt x="5715" y="485669"/>
                  </a:cubicBezTo>
                  <a:cubicBezTo>
                    <a:pt x="4763" y="484717"/>
                    <a:pt x="4763" y="483764"/>
                    <a:pt x="3810" y="482812"/>
                  </a:cubicBezTo>
                  <a:cubicBezTo>
                    <a:pt x="1905" y="479954"/>
                    <a:pt x="0" y="477097"/>
                    <a:pt x="0" y="477097"/>
                  </a:cubicBezTo>
                  <a:cubicBezTo>
                    <a:pt x="0" y="477097"/>
                    <a:pt x="952" y="491384"/>
                    <a:pt x="3810" y="491384"/>
                  </a:cubicBezTo>
                  <a:cubicBezTo>
                    <a:pt x="7620" y="491384"/>
                    <a:pt x="8573" y="494242"/>
                    <a:pt x="8573" y="497099"/>
                  </a:cubicBezTo>
                  <a:cubicBezTo>
                    <a:pt x="8573" y="499957"/>
                    <a:pt x="12382" y="503767"/>
                    <a:pt x="13335" y="505672"/>
                  </a:cubicBezTo>
                  <a:cubicBezTo>
                    <a:pt x="14288" y="507577"/>
                    <a:pt x="16193" y="506624"/>
                    <a:pt x="19050" y="508529"/>
                  </a:cubicBezTo>
                  <a:cubicBezTo>
                    <a:pt x="21907" y="511387"/>
                    <a:pt x="22860" y="510434"/>
                    <a:pt x="26670" y="511387"/>
                  </a:cubicBezTo>
                  <a:cubicBezTo>
                    <a:pt x="29527" y="513292"/>
                    <a:pt x="28575" y="521864"/>
                    <a:pt x="30480" y="522817"/>
                  </a:cubicBezTo>
                  <a:cubicBezTo>
                    <a:pt x="32385" y="524722"/>
                    <a:pt x="33338" y="522817"/>
                    <a:pt x="34290" y="527579"/>
                  </a:cubicBezTo>
                  <a:cubicBezTo>
                    <a:pt x="36195" y="532342"/>
                    <a:pt x="39052" y="531389"/>
                    <a:pt x="40005" y="534247"/>
                  </a:cubicBezTo>
                  <a:cubicBezTo>
                    <a:pt x="40957" y="537104"/>
                    <a:pt x="40005" y="546629"/>
                    <a:pt x="40005" y="549487"/>
                  </a:cubicBezTo>
                  <a:cubicBezTo>
                    <a:pt x="40005" y="552344"/>
                    <a:pt x="42863" y="561869"/>
                    <a:pt x="42863" y="561869"/>
                  </a:cubicBezTo>
                  <a:cubicBezTo>
                    <a:pt x="46673" y="566632"/>
                    <a:pt x="50482" y="572347"/>
                    <a:pt x="51435" y="574252"/>
                  </a:cubicBezTo>
                  <a:cubicBezTo>
                    <a:pt x="52388" y="576157"/>
                    <a:pt x="49530" y="570442"/>
                    <a:pt x="53340" y="580919"/>
                  </a:cubicBezTo>
                  <a:cubicBezTo>
                    <a:pt x="57150" y="591397"/>
                    <a:pt x="61913" y="590444"/>
                    <a:pt x="62865" y="594254"/>
                  </a:cubicBezTo>
                  <a:cubicBezTo>
                    <a:pt x="63818" y="597112"/>
                    <a:pt x="67627" y="608542"/>
                    <a:pt x="66675" y="610447"/>
                  </a:cubicBezTo>
                  <a:cubicBezTo>
                    <a:pt x="65723" y="612352"/>
                    <a:pt x="64770" y="619019"/>
                    <a:pt x="64770" y="619019"/>
                  </a:cubicBezTo>
                  <a:cubicBezTo>
                    <a:pt x="64770" y="619019"/>
                    <a:pt x="67627" y="621877"/>
                    <a:pt x="65723" y="624734"/>
                  </a:cubicBezTo>
                  <a:cubicBezTo>
                    <a:pt x="63818" y="627592"/>
                    <a:pt x="66675" y="628544"/>
                    <a:pt x="65723" y="633307"/>
                  </a:cubicBezTo>
                  <a:cubicBezTo>
                    <a:pt x="64770" y="638069"/>
                    <a:pt x="67627" y="637117"/>
                    <a:pt x="68580" y="641879"/>
                  </a:cubicBezTo>
                  <a:cubicBezTo>
                    <a:pt x="69532" y="646642"/>
                    <a:pt x="67627" y="647594"/>
                    <a:pt x="71438" y="651404"/>
                  </a:cubicBezTo>
                  <a:cubicBezTo>
                    <a:pt x="77152" y="657119"/>
                    <a:pt x="80010" y="662834"/>
                    <a:pt x="81915" y="663787"/>
                  </a:cubicBezTo>
                  <a:cubicBezTo>
                    <a:pt x="83820" y="665692"/>
                    <a:pt x="87630" y="669502"/>
                    <a:pt x="88582" y="671407"/>
                  </a:cubicBezTo>
                  <a:cubicBezTo>
                    <a:pt x="90488" y="678074"/>
                    <a:pt x="92393" y="679979"/>
                    <a:pt x="90488" y="685694"/>
                  </a:cubicBezTo>
                  <a:cubicBezTo>
                    <a:pt x="88582" y="691409"/>
                    <a:pt x="89535" y="682837"/>
                    <a:pt x="88582" y="691409"/>
                  </a:cubicBezTo>
                  <a:cubicBezTo>
                    <a:pt x="87630" y="699029"/>
                    <a:pt x="91440" y="707602"/>
                    <a:pt x="91440" y="707602"/>
                  </a:cubicBezTo>
                  <a:cubicBezTo>
                    <a:pt x="91440" y="707602"/>
                    <a:pt x="89535" y="714269"/>
                    <a:pt x="88582" y="717127"/>
                  </a:cubicBezTo>
                  <a:cubicBezTo>
                    <a:pt x="87630" y="719984"/>
                    <a:pt x="87630" y="714269"/>
                    <a:pt x="87630" y="719984"/>
                  </a:cubicBezTo>
                  <a:cubicBezTo>
                    <a:pt x="87630" y="724747"/>
                    <a:pt x="88582" y="726652"/>
                    <a:pt x="88582" y="730462"/>
                  </a:cubicBezTo>
                  <a:cubicBezTo>
                    <a:pt x="88582" y="734272"/>
                    <a:pt x="90488" y="733319"/>
                    <a:pt x="87630" y="739034"/>
                  </a:cubicBezTo>
                  <a:cubicBezTo>
                    <a:pt x="85725" y="744749"/>
                    <a:pt x="89535" y="741892"/>
                    <a:pt x="85725" y="744749"/>
                  </a:cubicBezTo>
                  <a:cubicBezTo>
                    <a:pt x="81915" y="747607"/>
                    <a:pt x="78105" y="746654"/>
                    <a:pt x="76200" y="748559"/>
                  </a:cubicBezTo>
                  <a:cubicBezTo>
                    <a:pt x="73343" y="750464"/>
                    <a:pt x="70485" y="749512"/>
                    <a:pt x="70485" y="753322"/>
                  </a:cubicBezTo>
                  <a:cubicBezTo>
                    <a:pt x="69532" y="757132"/>
                    <a:pt x="71438" y="759989"/>
                    <a:pt x="71438" y="762847"/>
                  </a:cubicBezTo>
                  <a:cubicBezTo>
                    <a:pt x="70485" y="766657"/>
                    <a:pt x="69532" y="761894"/>
                    <a:pt x="70485" y="766657"/>
                  </a:cubicBezTo>
                  <a:cubicBezTo>
                    <a:pt x="72390" y="770467"/>
                    <a:pt x="74295" y="769514"/>
                    <a:pt x="77152" y="770467"/>
                  </a:cubicBezTo>
                  <a:cubicBezTo>
                    <a:pt x="80010" y="771419"/>
                    <a:pt x="82868" y="770467"/>
                    <a:pt x="85725" y="772372"/>
                  </a:cubicBezTo>
                  <a:cubicBezTo>
                    <a:pt x="88582" y="774277"/>
                    <a:pt x="92393" y="773324"/>
                    <a:pt x="92393" y="775229"/>
                  </a:cubicBezTo>
                  <a:cubicBezTo>
                    <a:pt x="92393" y="777134"/>
                    <a:pt x="97155" y="778087"/>
                    <a:pt x="97155" y="780944"/>
                  </a:cubicBezTo>
                  <a:cubicBezTo>
                    <a:pt x="97155" y="783802"/>
                    <a:pt x="100013" y="786659"/>
                    <a:pt x="100965" y="789517"/>
                  </a:cubicBezTo>
                  <a:cubicBezTo>
                    <a:pt x="101918" y="792374"/>
                    <a:pt x="109538" y="796184"/>
                    <a:pt x="109538" y="796184"/>
                  </a:cubicBezTo>
                  <a:cubicBezTo>
                    <a:pt x="109538" y="796184"/>
                    <a:pt x="118110" y="797137"/>
                    <a:pt x="118110" y="799042"/>
                  </a:cubicBezTo>
                  <a:cubicBezTo>
                    <a:pt x="119063" y="800947"/>
                    <a:pt x="126682" y="800947"/>
                    <a:pt x="126682" y="800947"/>
                  </a:cubicBezTo>
                  <a:lnTo>
                    <a:pt x="140018" y="799042"/>
                  </a:lnTo>
                  <a:cubicBezTo>
                    <a:pt x="140018" y="799042"/>
                    <a:pt x="147638" y="798089"/>
                    <a:pt x="152400" y="800947"/>
                  </a:cubicBezTo>
                  <a:cubicBezTo>
                    <a:pt x="157163" y="803804"/>
                    <a:pt x="170498" y="798089"/>
                    <a:pt x="170498" y="798089"/>
                  </a:cubicBezTo>
                  <a:lnTo>
                    <a:pt x="179070" y="794279"/>
                  </a:lnTo>
                  <a:lnTo>
                    <a:pt x="185738" y="788564"/>
                  </a:lnTo>
                  <a:lnTo>
                    <a:pt x="191452" y="781897"/>
                  </a:lnTo>
                  <a:lnTo>
                    <a:pt x="202882" y="779039"/>
                  </a:lnTo>
                  <a:lnTo>
                    <a:pt x="217170" y="772372"/>
                  </a:lnTo>
                  <a:lnTo>
                    <a:pt x="221932" y="766657"/>
                  </a:lnTo>
                  <a:lnTo>
                    <a:pt x="225743" y="762847"/>
                  </a:lnTo>
                  <a:cubicBezTo>
                    <a:pt x="225743" y="762847"/>
                    <a:pt x="238125" y="759989"/>
                    <a:pt x="240982" y="760942"/>
                  </a:cubicBezTo>
                  <a:cubicBezTo>
                    <a:pt x="243840" y="761894"/>
                    <a:pt x="249555" y="760942"/>
                    <a:pt x="250507" y="762847"/>
                  </a:cubicBezTo>
                  <a:cubicBezTo>
                    <a:pt x="250507" y="763799"/>
                    <a:pt x="261938" y="758084"/>
                    <a:pt x="261938" y="758084"/>
                  </a:cubicBezTo>
                  <a:cubicBezTo>
                    <a:pt x="261938" y="758084"/>
                    <a:pt x="267652" y="759037"/>
                    <a:pt x="269557" y="758084"/>
                  </a:cubicBezTo>
                  <a:cubicBezTo>
                    <a:pt x="271463" y="757132"/>
                    <a:pt x="277177" y="757132"/>
                    <a:pt x="277177" y="757132"/>
                  </a:cubicBezTo>
                  <a:cubicBezTo>
                    <a:pt x="277177" y="757132"/>
                    <a:pt x="280035" y="755227"/>
                    <a:pt x="281940" y="757132"/>
                  </a:cubicBezTo>
                  <a:cubicBezTo>
                    <a:pt x="283845" y="759037"/>
                    <a:pt x="285750" y="756179"/>
                    <a:pt x="287655" y="759037"/>
                  </a:cubicBezTo>
                  <a:cubicBezTo>
                    <a:pt x="289560" y="761894"/>
                    <a:pt x="300038" y="760942"/>
                    <a:pt x="300038" y="760942"/>
                  </a:cubicBezTo>
                  <a:lnTo>
                    <a:pt x="311468" y="759989"/>
                  </a:lnTo>
                  <a:lnTo>
                    <a:pt x="319088" y="759037"/>
                  </a:lnTo>
                  <a:cubicBezTo>
                    <a:pt x="319088" y="759037"/>
                    <a:pt x="322898" y="757132"/>
                    <a:pt x="324802" y="758084"/>
                  </a:cubicBezTo>
                  <a:cubicBezTo>
                    <a:pt x="326707" y="759037"/>
                    <a:pt x="331470" y="757132"/>
                    <a:pt x="331470" y="757132"/>
                  </a:cubicBezTo>
                  <a:cubicBezTo>
                    <a:pt x="331470" y="757132"/>
                    <a:pt x="337185" y="755227"/>
                    <a:pt x="339090" y="755227"/>
                  </a:cubicBezTo>
                  <a:cubicBezTo>
                    <a:pt x="340995" y="754274"/>
                    <a:pt x="347663" y="747607"/>
                    <a:pt x="347663" y="747607"/>
                  </a:cubicBezTo>
                  <a:cubicBezTo>
                    <a:pt x="347663" y="747607"/>
                    <a:pt x="353377" y="743797"/>
                    <a:pt x="354330" y="741892"/>
                  </a:cubicBezTo>
                  <a:cubicBezTo>
                    <a:pt x="355282" y="739987"/>
                    <a:pt x="352425" y="741892"/>
                    <a:pt x="360045" y="733319"/>
                  </a:cubicBezTo>
                  <a:cubicBezTo>
                    <a:pt x="366713" y="724747"/>
                    <a:pt x="372427" y="722842"/>
                    <a:pt x="374332" y="721889"/>
                  </a:cubicBezTo>
                  <a:cubicBezTo>
                    <a:pt x="376238" y="720937"/>
                    <a:pt x="384810" y="718079"/>
                    <a:pt x="386715" y="718079"/>
                  </a:cubicBezTo>
                  <a:cubicBezTo>
                    <a:pt x="388620" y="717127"/>
                    <a:pt x="397193" y="712364"/>
                    <a:pt x="397193" y="712364"/>
                  </a:cubicBezTo>
                  <a:lnTo>
                    <a:pt x="405765" y="704744"/>
                  </a:lnTo>
                  <a:cubicBezTo>
                    <a:pt x="405765" y="704744"/>
                    <a:pt x="411480" y="699982"/>
                    <a:pt x="411480" y="701887"/>
                  </a:cubicBezTo>
                  <a:cubicBezTo>
                    <a:pt x="412432" y="703792"/>
                    <a:pt x="420052" y="702839"/>
                    <a:pt x="420052" y="702839"/>
                  </a:cubicBezTo>
                  <a:lnTo>
                    <a:pt x="445770" y="702839"/>
                  </a:lnTo>
                  <a:cubicBezTo>
                    <a:pt x="445770" y="702839"/>
                    <a:pt x="453390" y="702839"/>
                    <a:pt x="455295" y="701887"/>
                  </a:cubicBezTo>
                  <a:cubicBezTo>
                    <a:pt x="458152" y="700934"/>
                    <a:pt x="469582" y="698077"/>
                    <a:pt x="469582" y="698077"/>
                  </a:cubicBezTo>
                  <a:lnTo>
                    <a:pt x="478155" y="697124"/>
                  </a:lnTo>
                  <a:lnTo>
                    <a:pt x="484823" y="692362"/>
                  </a:lnTo>
                  <a:cubicBezTo>
                    <a:pt x="484823" y="692362"/>
                    <a:pt x="490538" y="690457"/>
                    <a:pt x="492443" y="687599"/>
                  </a:cubicBezTo>
                  <a:cubicBezTo>
                    <a:pt x="495300" y="684742"/>
                    <a:pt x="496252" y="683789"/>
                    <a:pt x="499110" y="682837"/>
                  </a:cubicBezTo>
                  <a:cubicBezTo>
                    <a:pt x="501968" y="681884"/>
                    <a:pt x="504825" y="680932"/>
                    <a:pt x="506730" y="680932"/>
                  </a:cubicBezTo>
                  <a:cubicBezTo>
                    <a:pt x="509588" y="680932"/>
                    <a:pt x="517207" y="680932"/>
                    <a:pt x="517207" y="680932"/>
                  </a:cubicBezTo>
                  <a:cubicBezTo>
                    <a:pt x="517207" y="680932"/>
                    <a:pt x="522923" y="679979"/>
                    <a:pt x="525780" y="681884"/>
                  </a:cubicBezTo>
                  <a:cubicBezTo>
                    <a:pt x="528638" y="683789"/>
                    <a:pt x="536257" y="679027"/>
                    <a:pt x="538163" y="679979"/>
                  </a:cubicBezTo>
                  <a:cubicBezTo>
                    <a:pt x="540068" y="680932"/>
                    <a:pt x="540068" y="678074"/>
                    <a:pt x="548640" y="679979"/>
                  </a:cubicBezTo>
                  <a:cubicBezTo>
                    <a:pt x="557213" y="681884"/>
                    <a:pt x="562927" y="677122"/>
                    <a:pt x="564832" y="679027"/>
                  </a:cubicBezTo>
                  <a:cubicBezTo>
                    <a:pt x="566738" y="680932"/>
                    <a:pt x="573405" y="678074"/>
                    <a:pt x="573405" y="678074"/>
                  </a:cubicBezTo>
                  <a:cubicBezTo>
                    <a:pt x="573405" y="678074"/>
                    <a:pt x="581977" y="675217"/>
                    <a:pt x="584835" y="676169"/>
                  </a:cubicBezTo>
                  <a:cubicBezTo>
                    <a:pt x="587693" y="678074"/>
                    <a:pt x="595313" y="680932"/>
                    <a:pt x="595313" y="680932"/>
                  </a:cubicBezTo>
                  <a:cubicBezTo>
                    <a:pt x="595313" y="680932"/>
                    <a:pt x="601027" y="686647"/>
                    <a:pt x="603885" y="687599"/>
                  </a:cubicBezTo>
                  <a:cubicBezTo>
                    <a:pt x="606743" y="689504"/>
                    <a:pt x="603885" y="695219"/>
                    <a:pt x="605790" y="695219"/>
                  </a:cubicBezTo>
                  <a:cubicBezTo>
                    <a:pt x="607695" y="696172"/>
                    <a:pt x="613410" y="697124"/>
                    <a:pt x="613410" y="697124"/>
                  </a:cubicBezTo>
                  <a:lnTo>
                    <a:pt x="621982" y="697124"/>
                  </a:lnTo>
                  <a:cubicBezTo>
                    <a:pt x="621982" y="697124"/>
                    <a:pt x="629602" y="695219"/>
                    <a:pt x="631507" y="693314"/>
                  </a:cubicBezTo>
                  <a:cubicBezTo>
                    <a:pt x="633413" y="691409"/>
                    <a:pt x="637223" y="695219"/>
                    <a:pt x="637223" y="695219"/>
                  </a:cubicBezTo>
                  <a:cubicBezTo>
                    <a:pt x="640080" y="700934"/>
                    <a:pt x="644843" y="701887"/>
                    <a:pt x="644843" y="701887"/>
                  </a:cubicBezTo>
                  <a:cubicBezTo>
                    <a:pt x="651510" y="699982"/>
                    <a:pt x="650557" y="699029"/>
                    <a:pt x="653415" y="699982"/>
                  </a:cubicBezTo>
                  <a:cubicBezTo>
                    <a:pt x="656273" y="700934"/>
                    <a:pt x="658177" y="701887"/>
                    <a:pt x="660082" y="703792"/>
                  </a:cubicBezTo>
                  <a:cubicBezTo>
                    <a:pt x="663893" y="709507"/>
                    <a:pt x="666750" y="710459"/>
                    <a:pt x="667702" y="710459"/>
                  </a:cubicBezTo>
                  <a:cubicBezTo>
                    <a:pt x="669607" y="711412"/>
                    <a:pt x="673418" y="709507"/>
                    <a:pt x="674370" y="714269"/>
                  </a:cubicBezTo>
                  <a:cubicBezTo>
                    <a:pt x="675323" y="718079"/>
                    <a:pt x="678180" y="712364"/>
                    <a:pt x="675323" y="718079"/>
                  </a:cubicBezTo>
                  <a:cubicBezTo>
                    <a:pt x="671513" y="723794"/>
                    <a:pt x="667702" y="721889"/>
                    <a:pt x="669607" y="724747"/>
                  </a:cubicBezTo>
                  <a:cubicBezTo>
                    <a:pt x="675323" y="733319"/>
                    <a:pt x="680085" y="733319"/>
                    <a:pt x="680085" y="736177"/>
                  </a:cubicBezTo>
                  <a:cubicBezTo>
                    <a:pt x="681038" y="739034"/>
                    <a:pt x="690563" y="739987"/>
                    <a:pt x="690563" y="739987"/>
                  </a:cubicBezTo>
                  <a:cubicBezTo>
                    <a:pt x="692468" y="744749"/>
                    <a:pt x="692468" y="745702"/>
                    <a:pt x="693420" y="747607"/>
                  </a:cubicBezTo>
                  <a:cubicBezTo>
                    <a:pt x="696277" y="753322"/>
                    <a:pt x="698182" y="754274"/>
                    <a:pt x="698182" y="756179"/>
                  </a:cubicBezTo>
                  <a:cubicBezTo>
                    <a:pt x="698182" y="758084"/>
                    <a:pt x="703898" y="759037"/>
                    <a:pt x="702945" y="761894"/>
                  </a:cubicBezTo>
                  <a:cubicBezTo>
                    <a:pt x="701993" y="764752"/>
                    <a:pt x="701993" y="764752"/>
                    <a:pt x="702945" y="767609"/>
                  </a:cubicBezTo>
                  <a:cubicBezTo>
                    <a:pt x="703898" y="769514"/>
                    <a:pt x="704850" y="772372"/>
                    <a:pt x="704850" y="774277"/>
                  </a:cubicBezTo>
                  <a:cubicBezTo>
                    <a:pt x="707707" y="780944"/>
                    <a:pt x="706755" y="781897"/>
                    <a:pt x="707707" y="783802"/>
                  </a:cubicBezTo>
                  <a:cubicBezTo>
                    <a:pt x="710565" y="790469"/>
                    <a:pt x="715327" y="795232"/>
                    <a:pt x="715327" y="795232"/>
                  </a:cubicBezTo>
                  <a:cubicBezTo>
                    <a:pt x="715327" y="795232"/>
                    <a:pt x="722948" y="796184"/>
                    <a:pt x="722948" y="798089"/>
                  </a:cubicBezTo>
                  <a:cubicBezTo>
                    <a:pt x="723900" y="799994"/>
                    <a:pt x="727710" y="798089"/>
                    <a:pt x="727710" y="798089"/>
                  </a:cubicBezTo>
                  <a:cubicBezTo>
                    <a:pt x="727710" y="798089"/>
                    <a:pt x="731520" y="792374"/>
                    <a:pt x="730568" y="792374"/>
                  </a:cubicBezTo>
                  <a:cubicBezTo>
                    <a:pt x="728663" y="792374"/>
                    <a:pt x="729615" y="788564"/>
                    <a:pt x="731520" y="785707"/>
                  </a:cubicBezTo>
                  <a:cubicBezTo>
                    <a:pt x="732473" y="783802"/>
                    <a:pt x="736282" y="779039"/>
                    <a:pt x="736282" y="779039"/>
                  </a:cubicBezTo>
                  <a:lnTo>
                    <a:pt x="744855" y="771419"/>
                  </a:lnTo>
                  <a:lnTo>
                    <a:pt x="751523" y="764752"/>
                  </a:lnTo>
                  <a:cubicBezTo>
                    <a:pt x="751523" y="764752"/>
                    <a:pt x="758190" y="760942"/>
                    <a:pt x="757238" y="760942"/>
                  </a:cubicBezTo>
                  <a:cubicBezTo>
                    <a:pt x="756285" y="759989"/>
                    <a:pt x="761048" y="755227"/>
                    <a:pt x="761048" y="755227"/>
                  </a:cubicBezTo>
                  <a:cubicBezTo>
                    <a:pt x="761048" y="755227"/>
                    <a:pt x="764857" y="753322"/>
                    <a:pt x="765810" y="752369"/>
                  </a:cubicBezTo>
                  <a:cubicBezTo>
                    <a:pt x="767715" y="751417"/>
                    <a:pt x="770573" y="747607"/>
                    <a:pt x="770573" y="747607"/>
                  </a:cubicBezTo>
                  <a:cubicBezTo>
                    <a:pt x="776288" y="743797"/>
                    <a:pt x="776288" y="739987"/>
                    <a:pt x="777240" y="739034"/>
                  </a:cubicBezTo>
                  <a:cubicBezTo>
                    <a:pt x="778193" y="737129"/>
                    <a:pt x="780098" y="733319"/>
                    <a:pt x="780098" y="733319"/>
                  </a:cubicBezTo>
                  <a:lnTo>
                    <a:pt x="782955" y="729509"/>
                  </a:lnTo>
                  <a:cubicBezTo>
                    <a:pt x="782955" y="729509"/>
                    <a:pt x="782002" y="725699"/>
                    <a:pt x="783907" y="722842"/>
                  </a:cubicBezTo>
                  <a:cubicBezTo>
                    <a:pt x="785813" y="719984"/>
                    <a:pt x="791527" y="731414"/>
                    <a:pt x="790575" y="731414"/>
                  </a:cubicBezTo>
                  <a:cubicBezTo>
                    <a:pt x="788670" y="731414"/>
                    <a:pt x="789623" y="737129"/>
                    <a:pt x="787718" y="738082"/>
                  </a:cubicBezTo>
                  <a:cubicBezTo>
                    <a:pt x="785813" y="739034"/>
                    <a:pt x="786765" y="740939"/>
                    <a:pt x="785813" y="743797"/>
                  </a:cubicBezTo>
                  <a:cubicBezTo>
                    <a:pt x="784860" y="746654"/>
                    <a:pt x="787718" y="749512"/>
                    <a:pt x="785813" y="750464"/>
                  </a:cubicBezTo>
                  <a:cubicBezTo>
                    <a:pt x="783907" y="752369"/>
                    <a:pt x="782002" y="756179"/>
                    <a:pt x="781050" y="757132"/>
                  </a:cubicBezTo>
                  <a:cubicBezTo>
                    <a:pt x="781050" y="759037"/>
                    <a:pt x="779145" y="763799"/>
                    <a:pt x="778193" y="765704"/>
                  </a:cubicBezTo>
                  <a:cubicBezTo>
                    <a:pt x="777240" y="767609"/>
                    <a:pt x="779145" y="769514"/>
                    <a:pt x="777240" y="773324"/>
                  </a:cubicBezTo>
                  <a:cubicBezTo>
                    <a:pt x="775335" y="777134"/>
                    <a:pt x="775335" y="776182"/>
                    <a:pt x="775335" y="779039"/>
                  </a:cubicBezTo>
                  <a:cubicBezTo>
                    <a:pt x="775335" y="781897"/>
                    <a:pt x="779145" y="780944"/>
                    <a:pt x="777240" y="787612"/>
                  </a:cubicBezTo>
                  <a:cubicBezTo>
                    <a:pt x="774382" y="794279"/>
                    <a:pt x="777240" y="791422"/>
                    <a:pt x="774382" y="794279"/>
                  </a:cubicBezTo>
                  <a:cubicBezTo>
                    <a:pt x="771525" y="796184"/>
                    <a:pt x="770573" y="797137"/>
                    <a:pt x="766763" y="797137"/>
                  </a:cubicBezTo>
                  <a:cubicBezTo>
                    <a:pt x="762952" y="798089"/>
                    <a:pt x="765810" y="792374"/>
                    <a:pt x="762952" y="798089"/>
                  </a:cubicBezTo>
                  <a:cubicBezTo>
                    <a:pt x="760095" y="803804"/>
                    <a:pt x="759143" y="805709"/>
                    <a:pt x="759143" y="805709"/>
                  </a:cubicBezTo>
                  <a:lnTo>
                    <a:pt x="763905" y="810472"/>
                  </a:lnTo>
                  <a:lnTo>
                    <a:pt x="767715" y="802852"/>
                  </a:lnTo>
                  <a:lnTo>
                    <a:pt x="774382" y="801899"/>
                  </a:lnTo>
                  <a:cubicBezTo>
                    <a:pt x="774382" y="801899"/>
                    <a:pt x="777240" y="800947"/>
                    <a:pt x="779145" y="800947"/>
                  </a:cubicBezTo>
                  <a:cubicBezTo>
                    <a:pt x="781050" y="801899"/>
                    <a:pt x="783907" y="799994"/>
                    <a:pt x="784860" y="798089"/>
                  </a:cubicBezTo>
                  <a:cubicBezTo>
                    <a:pt x="785813" y="796184"/>
                    <a:pt x="787718" y="792374"/>
                    <a:pt x="787718" y="789517"/>
                  </a:cubicBezTo>
                  <a:cubicBezTo>
                    <a:pt x="788670" y="786659"/>
                    <a:pt x="789623" y="780944"/>
                    <a:pt x="789623" y="780944"/>
                  </a:cubicBezTo>
                  <a:cubicBezTo>
                    <a:pt x="797243" y="781897"/>
                    <a:pt x="805815" y="785707"/>
                    <a:pt x="804863" y="787612"/>
                  </a:cubicBezTo>
                  <a:cubicBezTo>
                    <a:pt x="802957" y="788564"/>
                    <a:pt x="806768" y="790469"/>
                    <a:pt x="806768" y="792374"/>
                  </a:cubicBezTo>
                  <a:cubicBezTo>
                    <a:pt x="805815" y="794279"/>
                    <a:pt x="807720" y="799042"/>
                    <a:pt x="806768" y="802852"/>
                  </a:cubicBezTo>
                  <a:cubicBezTo>
                    <a:pt x="804863" y="806662"/>
                    <a:pt x="804863" y="808567"/>
                    <a:pt x="803910" y="810472"/>
                  </a:cubicBezTo>
                  <a:cubicBezTo>
                    <a:pt x="802957" y="812377"/>
                    <a:pt x="804863" y="812377"/>
                    <a:pt x="802957" y="815234"/>
                  </a:cubicBezTo>
                  <a:cubicBezTo>
                    <a:pt x="801052" y="818092"/>
                    <a:pt x="802005" y="818092"/>
                    <a:pt x="803910" y="819044"/>
                  </a:cubicBezTo>
                  <a:cubicBezTo>
                    <a:pt x="810577" y="821902"/>
                    <a:pt x="817245" y="818092"/>
                    <a:pt x="817245" y="818092"/>
                  </a:cubicBezTo>
                  <a:cubicBezTo>
                    <a:pt x="817245" y="818092"/>
                    <a:pt x="828675" y="815234"/>
                    <a:pt x="828675" y="819044"/>
                  </a:cubicBezTo>
                  <a:cubicBezTo>
                    <a:pt x="827723" y="821902"/>
                    <a:pt x="832485" y="821902"/>
                    <a:pt x="831532" y="823807"/>
                  </a:cubicBezTo>
                  <a:cubicBezTo>
                    <a:pt x="830580" y="825712"/>
                    <a:pt x="829627" y="832379"/>
                    <a:pt x="829627" y="832379"/>
                  </a:cubicBezTo>
                  <a:cubicBezTo>
                    <a:pt x="829627" y="832379"/>
                    <a:pt x="835343" y="837142"/>
                    <a:pt x="836295" y="838094"/>
                  </a:cubicBezTo>
                  <a:cubicBezTo>
                    <a:pt x="840105" y="842857"/>
                    <a:pt x="842010" y="842857"/>
                    <a:pt x="842010" y="844762"/>
                  </a:cubicBezTo>
                  <a:cubicBezTo>
                    <a:pt x="841057" y="851429"/>
                    <a:pt x="842963" y="855239"/>
                    <a:pt x="842963" y="855239"/>
                  </a:cubicBezTo>
                  <a:cubicBezTo>
                    <a:pt x="842963" y="855239"/>
                    <a:pt x="842963" y="858097"/>
                    <a:pt x="842010" y="860002"/>
                  </a:cubicBezTo>
                  <a:cubicBezTo>
                    <a:pt x="841057" y="861907"/>
                    <a:pt x="844868" y="862859"/>
                    <a:pt x="843915" y="864764"/>
                  </a:cubicBezTo>
                  <a:cubicBezTo>
                    <a:pt x="842010" y="866669"/>
                    <a:pt x="843915" y="865717"/>
                    <a:pt x="844868" y="868574"/>
                  </a:cubicBezTo>
                  <a:cubicBezTo>
                    <a:pt x="846773" y="876194"/>
                    <a:pt x="847725" y="877147"/>
                    <a:pt x="847725" y="880004"/>
                  </a:cubicBezTo>
                  <a:cubicBezTo>
                    <a:pt x="848677" y="885719"/>
                    <a:pt x="848677" y="885719"/>
                    <a:pt x="850582" y="887624"/>
                  </a:cubicBezTo>
                  <a:cubicBezTo>
                    <a:pt x="855345" y="893339"/>
                    <a:pt x="858202" y="895244"/>
                    <a:pt x="859155" y="897149"/>
                  </a:cubicBezTo>
                  <a:cubicBezTo>
                    <a:pt x="862965" y="902864"/>
                    <a:pt x="863918" y="903817"/>
                    <a:pt x="865823" y="906674"/>
                  </a:cubicBezTo>
                  <a:cubicBezTo>
                    <a:pt x="867727" y="909532"/>
                    <a:pt x="873443" y="907627"/>
                    <a:pt x="874395" y="909532"/>
                  </a:cubicBezTo>
                  <a:cubicBezTo>
                    <a:pt x="874395" y="909532"/>
                    <a:pt x="882968" y="908579"/>
                    <a:pt x="882968" y="910484"/>
                  </a:cubicBezTo>
                  <a:cubicBezTo>
                    <a:pt x="882968" y="910484"/>
                    <a:pt x="895350" y="916199"/>
                    <a:pt x="895350" y="918104"/>
                  </a:cubicBezTo>
                  <a:cubicBezTo>
                    <a:pt x="895350" y="918104"/>
                    <a:pt x="902018" y="920962"/>
                    <a:pt x="903923" y="920962"/>
                  </a:cubicBezTo>
                  <a:cubicBezTo>
                    <a:pt x="905827" y="920962"/>
                    <a:pt x="906780" y="919057"/>
                    <a:pt x="909638" y="920009"/>
                  </a:cubicBezTo>
                  <a:cubicBezTo>
                    <a:pt x="912495" y="920962"/>
                    <a:pt x="912495" y="919057"/>
                    <a:pt x="916305" y="920962"/>
                  </a:cubicBezTo>
                  <a:cubicBezTo>
                    <a:pt x="920115" y="922867"/>
                    <a:pt x="927735" y="923819"/>
                    <a:pt x="927735" y="923819"/>
                  </a:cubicBezTo>
                  <a:cubicBezTo>
                    <a:pt x="927735" y="923819"/>
                    <a:pt x="936307" y="921914"/>
                    <a:pt x="936307" y="924772"/>
                  </a:cubicBezTo>
                  <a:cubicBezTo>
                    <a:pt x="935355" y="927629"/>
                    <a:pt x="942023" y="928582"/>
                    <a:pt x="942023" y="928582"/>
                  </a:cubicBezTo>
                  <a:lnTo>
                    <a:pt x="946785" y="930487"/>
                  </a:lnTo>
                  <a:cubicBezTo>
                    <a:pt x="946785" y="930487"/>
                    <a:pt x="950595" y="931439"/>
                    <a:pt x="951548" y="933344"/>
                  </a:cubicBezTo>
                  <a:cubicBezTo>
                    <a:pt x="952500" y="935249"/>
                    <a:pt x="958215" y="937154"/>
                    <a:pt x="958215" y="937154"/>
                  </a:cubicBezTo>
                  <a:cubicBezTo>
                    <a:pt x="958215" y="937154"/>
                    <a:pt x="962977" y="935249"/>
                    <a:pt x="963930" y="936202"/>
                  </a:cubicBezTo>
                  <a:cubicBezTo>
                    <a:pt x="964883" y="937154"/>
                    <a:pt x="964883" y="937154"/>
                    <a:pt x="964883" y="937154"/>
                  </a:cubicBezTo>
                  <a:lnTo>
                    <a:pt x="974408" y="931439"/>
                  </a:lnTo>
                  <a:lnTo>
                    <a:pt x="982027" y="925724"/>
                  </a:lnTo>
                  <a:lnTo>
                    <a:pt x="985838" y="920962"/>
                  </a:lnTo>
                  <a:lnTo>
                    <a:pt x="991552" y="917152"/>
                  </a:lnTo>
                  <a:lnTo>
                    <a:pt x="994410" y="919057"/>
                  </a:lnTo>
                  <a:lnTo>
                    <a:pt x="998220" y="916199"/>
                  </a:lnTo>
                  <a:cubicBezTo>
                    <a:pt x="998220" y="912389"/>
                    <a:pt x="1001077" y="908579"/>
                    <a:pt x="1001077" y="908579"/>
                  </a:cubicBezTo>
                  <a:lnTo>
                    <a:pt x="1006792" y="904769"/>
                  </a:lnTo>
                  <a:cubicBezTo>
                    <a:pt x="1006792" y="904769"/>
                    <a:pt x="1013460" y="907627"/>
                    <a:pt x="1011555" y="908579"/>
                  </a:cubicBezTo>
                  <a:cubicBezTo>
                    <a:pt x="1009650" y="910484"/>
                    <a:pt x="1009650" y="915247"/>
                    <a:pt x="1008698" y="916199"/>
                  </a:cubicBezTo>
                  <a:lnTo>
                    <a:pt x="1013460" y="919057"/>
                  </a:lnTo>
                  <a:lnTo>
                    <a:pt x="1022033" y="913342"/>
                  </a:lnTo>
                  <a:cubicBezTo>
                    <a:pt x="1022033" y="913342"/>
                    <a:pt x="1028700" y="919057"/>
                    <a:pt x="1024890" y="920962"/>
                  </a:cubicBezTo>
                  <a:cubicBezTo>
                    <a:pt x="1021080" y="922867"/>
                    <a:pt x="1018223" y="921914"/>
                    <a:pt x="1018223" y="923819"/>
                  </a:cubicBezTo>
                  <a:cubicBezTo>
                    <a:pt x="1017270" y="925724"/>
                    <a:pt x="1020127" y="925724"/>
                    <a:pt x="1022033" y="926677"/>
                  </a:cubicBezTo>
                  <a:cubicBezTo>
                    <a:pt x="1023938" y="927629"/>
                    <a:pt x="1029652" y="928582"/>
                    <a:pt x="1029652" y="928582"/>
                  </a:cubicBezTo>
                  <a:lnTo>
                    <a:pt x="1037273" y="928582"/>
                  </a:lnTo>
                  <a:lnTo>
                    <a:pt x="1042035" y="932392"/>
                  </a:lnTo>
                  <a:cubicBezTo>
                    <a:pt x="1042035" y="932392"/>
                    <a:pt x="1044892" y="935249"/>
                    <a:pt x="1044892" y="937154"/>
                  </a:cubicBezTo>
                  <a:cubicBezTo>
                    <a:pt x="1044892" y="939059"/>
                    <a:pt x="1050608" y="941917"/>
                    <a:pt x="1050608" y="941917"/>
                  </a:cubicBezTo>
                  <a:cubicBezTo>
                    <a:pt x="1050608" y="941917"/>
                    <a:pt x="1052513" y="944774"/>
                    <a:pt x="1053465" y="947632"/>
                  </a:cubicBezTo>
                  <a:cubicBezTo>
                    <a:pt x="1053465" y="947632"/>
                    <a:pt x="1057275" y="943822"/>
                    <a:pt x="1057275" y="941917"/>
                  </a:cubicBezTo>
                  <a:cubicBezTo>
                    <a:pt x="1057275" y="940012"/>
                    <a:pt x="1062038" y="934297"/>
                    <a:pt x="1062038" y="934297"/>
                  </a:cubicBezTo>
                  <a:lnTo>
                    <a:pt x="1067752" y="933344"/>
                  </a:lnTo>
                  <a:cubicBezTo>
                    <a:pt x="1072515" y="932392"/>
                    <a:pt x="1072515" y="932392"/>
                    <a:pt x="1072515" y="932392"/>
                  </a:cubicBezTo>
                  <a:cubicBezTo>
                    <a:pt x="1079183" y="923819"/>
                    <a:pt x="1084898" y="920962"/>
                    <a:pt x="1085850" y="919057"/>
                  </a:cubicBezTo>
                  <a:cubicBezTo>
                    <a:pt x="1086802" y="917152"/>
                    <a:pt x="1092517" y="912389"/>
                    <a:pt x="1092517" y="912389"/>
                  </a:cubicBezTo>
                  <a:cubicBezTo>
                    <a:pt x="1092517" y="912389"/>
                    <a:pt x="1092517" y="910484"/>
                    <a:pt x="1098233" y="907627"/>
                  </a:cubicBezTo>
                  <a:cubicBezTo>
                    <a:pt x="1103948" y="903817"/>
                    <a:pt x="1107758" y="899054"/>
                    <a:pt x="1107758" y="900959"/>
                  </a:cubicBezTo>
                  <a:cubicBezTo>
                    <a:pt x="1107758" y="902864"/>
                    <a:pt x="1113473" y="900007"/>
                    <a:pt x="1113473" y="901912"/>
                  </a:cubicBezTo>
                  <a:cubicBezTo>
                    <a:pt x="1113473" y="901912"/>
                    <a:pt x="1124902" y="895244"/>
                    <a:pt x="1125855" y="898102"/>
                  </a:cubicBezTo>
                  <a:cubicBezTo>
                    <a:pt x="1126808" y="900959"/>
                    <a:pt x="1134427" y="901912"/>
                    <a:pt x="1134427" y="901912"/>
                  </a:cubicBezTo>
                  <a:cubicBezTo>
                    <a:pt x="1134427" y="901912"/>
                    <a:pt x="1140142" y="900007"/>
                    <a:pt x="1141096" y="900959"/>
                  </a:cubicBezTo>
                  <a:cubicBezTo>
                    <a:pt x="1143000" y="901912"/>
                    <a:pt x="1148715" y="900007"/>
                    <a:pt x="1148715" y="900007"/>
                  </a:cubicBezTo>
                  <a:cubicBezTo>
                    <a:pt x="1148715" y="900007"/>
                    <a:pt x="1154430" y="898102"/>
                    <a:pt x="1155383" y="899054"/>
                  </a:cubicBezTo>
                  <a:cubicBezTo>
                    <a:pt x="1157288" y="900007"/>
                    <a:pt x="1161098" y="898102"/>
                    <a:pt x="1161098" y="898102"/>
                  </a:cubicBezTo>
                  <a:cubicBezTo>
                    <a:pt x="1163955" y="892387"/>
                    <a:pt x="1164908" y="888577"/>
                    <a:pt x="1164908" y="888577"/>
                  </a:cubicBezTo>
                  <a:cubicBezTo>
                    <a:pt x="1167765" y="881909"/>
                    <a:pt x="1170623" y="877147"/>
                    <a:pt x="1170623" y="877147"/>
                  </a:cubicBezTo>
                  <a:cubicBezTo>
                    <a:pt x="1170623" y="877147"/>
                    <a:pt x="1172527" y="873337"/>
                    <a:pt x="1171575" y="871432"/>
                  </a:cubicBezTo>
                  <a:cubicBezTo>
                    <a:pt x="1168717" y="866669"/>
                    <a:pt x="1169671" y="858097"/>
                    <a:pt x="1169671" y="858097"/>
                  </a:cubicBezTo>
                  <a:cubicBezTo>
                    <a:pt x="1169671" y="858097"/>
                    <a:pt x="1172527" y="854287"/>
                    <a:pt x="1172527" y="851429"/>
                  </a:cubicBezTo>
                  <a:cubicBezTo>
                    <a:pt x="1172527" y="848572"/>
                    <a:pt x="1173480" y="848572"/>
                    <a:pt x="1174433" y="845714"/>
                  </a:cubicBezTo>
                  <a:cubicBezTo>
                    <a:pt x="1175385" y="842857"/>
                    <a:pt x="1174433" y="841904"/>
                    <a:pt x="1174433" y="839047"/>
                  </a:cubicBezTo>
                  <a:cubicBezTo>
                    <a:pt x="1174433" y="837142"/>
                    <a:pt x="1175385" y="831427"/>
                    <a:pt x="1175385" y="831427"/>
                  </a:cubicBezTo>
                  <a:cubicBezTo>
                    <a:pt x="1179196" y="825712"/>
                    <a:pt x="1179196" y="825712"/>
                    <a:pt x="1180148" y="822854"/>
                  </a:cubicBezTo>
                  <a:cubicBezTo>
                    <a:pt x="1181100" y="819997"/>
                    <a:pt x="1183958" y="814282"/>
                    <a:pt x="1183958" y="814282"/>
                  </a:cubicBezTo>
                  <a:lnTo>
                    <a:pt x="1192530" y="803804"/>
                  </a:lnTo>
                  <a:cubicBezTo>
                    <a:pt x="1192530" y="803804"/>
                    <a:pt x="1194435" y="798089"/>
                    <a:pt x="1195388" y="797137"/>
                  </a:cubicBezTo>
                  <a:cubicBezTo>
                    <a:pt x="1196340" y="795232"/>
                    <a:pt x="1196340" y="792374"/>
                    <a:pt x="1196340" y="790469"/>
                  </a:cubicBezTo>
                  <a:cubicBezTo>
                    <a:pt x="1197292" y="788564"/>
                    <a:pt x="1198246" y="785707"/>
                    <a:pt x="1198246" y="782849"/>
                  </a:cubicBezTo>
                  <a:cubicBezTo>
                    <a:pt x="1199198" y="779992"/>
                    <a:pt x="1198246" y="777134"/>
                    <a:pt x="1200150" y="776182"/>
                  </a:cubicBezTo>
                  <a:cubicBezTo>
                    <a:pt x="1202055" y="775229"/>
                    <a:pt x="1203008" y="769514"/>
                    <a:pt x="1203008" y="769514"/>
                  </a:cubicBezTo>
                  <a:cubicBezTo>
                    <a:pt x="1203008" y="769514"/>
                    <a:pt x="1205865" y="763799"/>
                    <a:pt x="1205865" y="762847"/>
                  </a:cubicBezTo>
                  <a:cubicBezTo>
                    <a:pt x="1206817" y="760942"/>
                    <a:pt x="1212533" y="754274"/>
                    <a:pt x="1212533" y="754274"/>
                  </a:cubicBezTo>
                  <a:cubicBezTo>
                    <a:pt x="1212533" y="754274"/>
                    <a:pt x="1213485" y="753322"/>
                    <a:pt x="1214438" y="750464"/>
                  </a:cubicBezTo>
                  <a:cubicBezTo>
                    <a:pt x="1215390" y="746654"/>
                    <a:pt x="1215390" y="743797"/>
                    <a:pt x="1215390" y="743797"/>
                  </a:cubicBezTo>
                  <a:cubicBezTo>
                    <a:pt x="1215390" y="743797"/>
                    <a:pt x="1216342" y="740939"/>
                    <a:pt x="1219200" y="738082"/>
                  </a:cubicBezTo>
                  <a:cubicBezTo>
                    <a:pt x="1222058" y="735224"/>
                    <a:pt x="1224915" y="731414"/>
                    <a:pt x="1225867" y="730462"/>
                  </a:cubicBezTo>
                  <a:cubicBezTo>
                    <a:pt x="1227773" y="729509"/>
                    <a:pt x="1227773" y="730462"/>
                    <a:pt x="1231583" y="726652"/>
                  </a:cubicBezTo>
                  <a:cubicBezTo>
                    <a:pt x="1235392" y="722842"/>
                    <a:pt x="1237298" y="720937"/>
                    <a:pt x="1239202" y="719032"/>
                  </a:cubicBezTo>
                  <a:cubicBezTo>
                    <a:pt x="1242060" y="716174"/>
                    <a:pt x="1240155" y="718079"/>
                    <a:pt x="1243965" y="713317"/>
                  </a:cubicBezTo>
                  <a:cubicBezTo>
                    <a:pt x="1247775" y="708554"/>
                    <a:pt x="1252538" y="703792"/>
                    <a:pt x="1252538" y="703792"/>
                  </a:cubicBezTo>
                  <a:cubicBezTo>
                    <a:pt x="1252538" y="703792"/>
                    <a:pt x="1254442" y="696172"/>
                    <a:pt x="1252538" y="696172"/>
                  </a:cubicBezTo>
                  <a:cubicBezTo>
                    <a:pt x="1250633" y="696172"/>
                    <a:pt x="1251585" y="692362"/>
                    <a:pt x="1251585" y="692362"/>
                  </a:cubicBezTo>
                  <a:cubicBezTo>
                    <a:pt x="1251585" y="692362"/>
                    <a:pt x="1255396" y="688552"/>
                    <a:pt x="1255396" y="685694"/>
                  </a:cubicBezTo>
                  <a:cubicBezTo>
                    <a:pt x="1255396" y="682837"/>
                    <a:pt x="1256348" y="679027"/>
                    <a:pt x="1256348" y="679027"/>
                  </a:cubicBezTo>
                  <a:cubicBezTo>
                    <a:pt x="1256348" y="679027"/>
                    <a:pt x="1259205" y="675217"/>
                    <a:pt x="1259205" y="672359"/>
                  </a:cubicBezTo>
                  <a:cubicBezTo>
                    <a:pt x="1259205" y="670454"/>
                    <a:pt x="1262063" y="664739"/>
                    <a:pt x="1262063" y="663787"/>
                  </a:cubicBezTo>
                  <a:cubicBezTo>
                    <a:pt x="1262063" y="661882"/>
                    <a:pt x="1263967" y="654262"/>
                    <a:pt x="1263967" y="654262"/>
                  </a:cubicBezTo>
                  <a:cubicBezTo>
                    <a:pt x="1263967" y="654262"/>
                    <a:pt x="1266825" y="647594"/>
                    <a:pt x="1266825" y="645689"/>
                  </a:cubicBezTo>
                  <a:cubicBezTo>
                    <a:pt x="1265873" y="643784"/>
                    <a:pt x="1268730" y="639974"/>
                    <a:pt x="1268730" y="637117"/>
                  </a:cubicBezTo>
                  <a:cubicBezTo>
                    <a:pt x="1267777" y="634259"/>
                    <a:pt x="1269683" y="631402"/>
                    <a:pt x="1268730" y="628544"/>
                  </a:cubicBezTo>
                  <a:cubicBezTo>
                    <a:pt x="1267777" y="625687"/>
                    <a:pt x="1267777" y="624734"/>
                    <a:pt x="1268730" y="621877"/>
                  </a:cubicBezTo>
                  <a:cubicBezTo>
                    <a:pt x="1269683" y="619019"/>
                    <a:pt x="1271588" y="616162"/>
                    <a:pt x="1272540" y="613304"/>
                  </a:cubicBezTo>
                  <a:cubicBezTo>
                    <a:pt x="1273492" y="610447"/>
                    <a:pt x="1276350" y="606637"/>
                    <a:pt x="1276350" y="605684"/>
                  </a:cubicBezTo>
                  <a:cubicBezTo>
                    <a:pt x="1276350" y="603779"/>
                    <a:pt x="1277302" y="600922"/>
                    <a:pt x="1278255" y="599017"/>
                  </a:cubicBezTo>
                  <a:cubicBezTo>
                    <a:pt x="1279208" y="597112"/>
                    <a:pt x="1281113" y="596159"/>
                    <a:pt x="1281113" y="591397"/>
                  </a:cubicBezTo>
                  <a:cubicBezTo>
                    <a:pt x="1281113" y="587587"/>
                    <a:pt x="1280160" y="584729"/>
                    <a:pt x="1280160" y="584729"/>
                  </a:cubicBezTo>
                  <a:cubicBezTo>
                    <a:pt x="1280160" y="584729"/>
                    <a:pt x="1273492" y="579014"/>
                    <a:pt x="1271588" y="577109"/>
                  </a:cubicBezTo>
                  <a:close/>
                </a:path>
              </a:pathLst>
            </a:custGeom>
            <a:grp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xmlns="" id="{023C89CE-C3F8-05D5-8D4C-99E5BA4F2D1D}"/>
                </a:ext>
              </a:extLst>
            </p:cNvPr>
            <p:cNvSpPr/>
            <p:nvPr/>
          </p:nvSpPr>
          <p:spPr>
            <a:xfrm>
              <a:off x="9209850" y="5120899"/>
              <a:ext cx="2061" cy="604"/>
            </a:xfrm>
            <a:custGeom>
              <a:avLst/>
              <a:gdLst>
                <a:gd name="connsiteX0" fmla="*/ 550 w 2972"/>
                <a:gd name="connsiteY0" fmla="*/ 671 h 871"/>
                <a:gd name="connsiteX1" fmla="*/ 550 w 2972"/>
                <a:gd name="connsiteY1" fmla="*/ 671 h 871"/>
                <a:gd name="connsiteX2" fmla="*/ 550 w 2972"/>
                <a:gd name="connsiteY2" fmla="*/ 671 h 871"/>
              </a:gdLst>
              <a:ahLst/>
              <a:cxnLst>
                <a:cxn ang="0">
                  <a:pos x="connsiteX0" y="connsiteY0"/>
                </a:cxn>
                <a:cxn ang="0">
                  <a:pos x="connsiteX1" y="connsiteY1"/>
                </a:cxn>
                <a:cxn ang="0">
                  <a:pos x="connsiteX2" y="connsiteY2"/>
                </a:cxn>
              </a:cxnLst>
              <a:rect l="l" t="t" r="r" b="b"/>
              <a:pathLst>
                <a:path w="2972" h="871">
                  <a:moveTo>
                    <a:pt x="550" y="671"/>
                  </a:moveTo>
                  <a:cubicBezTo>
                    <a:pt x="7219" y="-1234"/>
                    <a:pt x="-2306" y="1623"/>
                    <a:pt x="550" y="671"/>
                  </a:cubicBezTo>
                  <a:lnTo>
                    <a:pt x="550" y="671"/>
                  </a:lnTo>
                  <a:close/>
                </a:path>
              </a:pathLst>
            </a:custGeom>
            <a:grp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xmlns="" id="{C0D1D87C-E8C9-28D2-C5E0-58CE255E07FB}"/>
                </a:ext>
              </a:extLst>
            </p:cNvPr>
            <p:cNvSpPr/>
            <p:nvPr/>
          </p:nvSpPr>
          <p:spPr>
            <a:xfrm>
              <a:off x="9292135" y="4904254"/>
              <a:ext cx="88943" cy="46313"/>
            </a:xfrm>
            <a:custGeom>
              <a:avLst/>
              <a:gdLst>
                <a:gd name="connsiteX0" fmla="*/ 32385 w 128263"/>
                <a:gd name="connsiteY0" fmla="*/ 39723 h 66787"/>
                <a:gd name="connsiteX1" fmla="*/ 25717 w 128263"/>
                <a:gd name="connsiteY1" fmla="*/ 38771 h 66787"/>
                <a:gd name="connsiteX2" fmla="*/ 18098 w 128263"/>
                <a:gd name="connsiteY2" fmla="*/ 36866 h 66787"/>
                <a:gd name="connsiteX3" fmla="*/ 7620 w 128263"/>
                <a:gd name="connsiteY3" fmla="*/ 36866 h 66787"/>
                <a:gd name="connsiteX4" fmla="*/ 0 w 128263"/>
                <a:gd name="connsiteY4" fmla="*/ 45438 h 66787"/>
                <a:gd name="connsiteX5" fmla="*/ 1905 w 128263"/>
                <a:gd name="connsiteY5" fmla="*/ 52106 h 66787"/>
                <a:gd name="connsiteX6" fmla="*/ 12383 w 128263"/>
                <a:gd name="connsiteY6" fmla="*/ 54963 h 66787"/>
                <a:gd name="connsiteX7" fmla="*/ 23813 w 128263"/>
                <a:gd name="connsiteY7" fmla="*/ 56868 h 66787"/>
                <a:gd name="connsiteX8" fmla="*/ 27623 w 128263"/>
                <a:gd name="connsiteY8" fmla="*/ 58773 h 66787"/>
                <a:gd name="connsiteX9" fmla="*/ 34290 w 128263"/>
                <a:gd name="connsiteY9" fmla="*/ 61631 h 66787"/>
                <a:gd name="connsiteX10" fmla="*/ 38100 w 128263"/>
                <a:gd name="connsiteY10" fmla="*/ 65441 h 66787"/>
                <a:gd name="connsiteX11" fmla="*/ 46673 w 128263"/>
                <a:gd name="connsiteY11" fmla="*/ 66393 h 66787"/>
                <a:gd name="connsiteX12" fmla="*/ 54292 w 128263"/>
                <a:gd name="connsiteY12" fmla="*/ 66393 h 66787"/>
                <a:gd name="connsiteX13" fmla="*/ 63817 w 128263"/>
                <a:gd name="connsiteY13" fmla="*/ 65441 h 66787"/>
                <a:gd name="connsiteX14" fmla="*/ 71438 w 128263"/>
                <a:gd name="connsiteY14" fmla="*/ 61631 h 66787"/>
                <a:gd name="connsiteX15" fmla="*/ 79058 w 128263"/>
                <a:gd name="connsiteY15" fmla="*/ 56868 h 66787"/>
                <a:gd name="connsiteX16" fmla="*/ 83820 w 128263"/>
                <a:gd name="connsiteY16" fmla="*/ 56868 h 66787"/>
                <a:gd name="connsiteX17" fmla="*/ 92392 w 128263"/>
                <a:gd name="connsiteY17" fmla="*/ 50201 h 66787"/>
                <a:gd name="connsiteX18" fmla="*/ 100013 w 128263"/>
                <a:gd name="connsiteY18" fmla="*/ 42581 h 66787"/>
                <a:gd name="connsiteX19" fmla="*/ 105727 w 128263"/>
                <a:gd name="connsiteY19" fmla="*/ 42581 h 66787"/>
                <a:gd name="connsiteX20" fmla="*/ 116205 w 128263"/>
                <a:gd name="connsiteY20" fmla="*/ 41628 h 66787"/>
                <a:gd name="connsiteX21" fmla="*/ 117158 w 128263"/>
                <a:gd name="connsiteY21" fmla="*/ 28293 h 66787"/>
                <a:gd name="connsiteX22" fmla="*/ 124777 w 128263"/>
                <a:gd name="connsiteY22" fmla="*/ 20673 h 66787"/>
                <a:gd name="connsiteX23" fmla="*/ 127635 w 128263"/>
                <a:gd name="connsiteY23" fmla="*/ 14958 h 66787"/>
                <a:gd name="connsiteX24" fmla="*/ 126683 w 128263"/>
                <a:gd name="connsiteY24" fmla="*/ 9243 h 66787"/>
                <a:gd name="connsiteX25" fmla="*/ 119063 w 128263"/>
                <a:gd name="connsiteY25" fmla="*/ 671 h 66787"/>
                <a:gd name="connsiteX26" fmla="*/ 108585 w 128263"/>
                <a:gd name="connsiteY26" fmla="*/ 671 h 66787"/>
                <a:gd name="connsiteX27" fmla="*/ 101917 w 128263"/>
                <a:gd name="connsiteY27" fmla="*/ 2576 h 66787"/>
                <a:gd name="connsiteX28" fmla="*/ 101917 w 128263"/>
                <a:gd name="connsiteY28" fmla="*/ 8291 h 66787"/>
                <a:gd name="connsiteX29" fmla="*/ 100013 w 128263"/>
                <a:gd name="connsiteY29" fmla="*/ 21626 h 66787"/>
                <a:gd name="connsiteX30" fmla="*/ 89535 w 128263"/>
                <a:gd name="connsiteY30" fmla="*/ 24483 h 66787"/>
                <a:gd name="connsiteX31" fmla="*/ 87630 w 128263"/>
                <a:gd name="connsiteY31" fmla="*/ 30198 h 66787"/>
                <a:gd name="connsiteX32" fmla="*/ 81915 w 128263"/>
                <a:gd name="connsiteY32" fmla="*/ 35913 h 66787"/>
                <a:gd name="connsiteX33" fmla="*/ 74295 w 128263"/>
                <a:gd name="connsiteY33" fmla="*/ 37818 h 66787"/>
                <a:gd name="connsiteX34" fmla="*/ 62865 w 128263"/>
                <a:gd name="connsiteY34" fmla="*/ 38771 h 66787"/>
                <a:gd name="connsiteX35" fmla="*/ 60960 w 128263"/>
                <a:gd name="connsiteY35" fmla="*/ 36866 h 66787"/>
                <a:gd name="connsiteX36" fmla="*/ 53340 w 128263"/>
                <a:gd name="connsiteY36" fmla="*/ 36866 h 66787"/>
                <a:gd name="connsiteX37" fmla="*/ 40005 w 128263"/>
                <a:gd name="connsiteY37" fmla="*/ 38771 h 66787"/>
                <a:gd name="connsiteX38" fmla="*/ 32385 w 128263"/>
                <a:gd name="connsiteY38" fmla="*/ 39723 h 6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8263" h="66787">
                  <a:moveTo>
                    <a:pt x="32385" y="39723"/>
                  </a:moveTo>
                  <a:cubicBezTo>
                    <a:pt x="30480" y="38771"/>
                    <a:pt x="29527" y="39723"/>
                    <a:pt x="25717" y="38771"/>
                  </a:cubicBezTo>
                  <a:cubicBezTo>
                    <a:pt x="22860" y="37818"/>
                    <a:pt x="21908" y="37818"/>
                    <a:pt x="18098" y="36866"/>
                  </a:cubicBezTo>
                  <a:cubicBezTo>
                    <a:pt x="15240" y="35913"/>
                    <a:pt x="9525" y="37818"/>
                    <a:pt x="7620" y="36866"/>
                  </a:cubicBezTo>
                  <a:cubicBezTo>
                    <a:pt x="6667" y="36866"/>
                    <a:pt x="1905" y="40676"/>
                    <a:pt x="0" y="45438"/>
                  </a:cubicBezTo>
                  <a:lnTo>
                    <a:pt x="1905" y="52106"/>
                  </a:lnTo>
                  <a:cubicBezTo>
                    <a:pt x="1905" y="52106"/>
                    <a:pt x="5715" y="52106"/>
                    <a:pt x="12383" y="54963"/>
                  </a:cubicBezTo>
                  <a:cubicBezTo>
                    <a:pt x="14288" y="55916"/>
                    <a:pt x="18098" y="56868"/>
                    <a:pt x="23813" y="56868"/>
                  </a:cubicBezTo>
                  <a:cubicBezTo>
                    <a:pt x="29527" y="56868"/>
                    <a:pt x="27623" y="58773"/>
                    <a:pt x="27623" y="58773"/>
                  </a:cubicBezTo>
                  <a:cubicBezTo>
                    <a:pt x="27623" y="58773"/>
                    <a:pt x="30480" y="59726"/>
                    <a:pt x="34290" y="61631"/>
                  </a:cubicBezTo>
                  <a:cubicBezTo>
                    <a:pt x="38100" y="62583"/>
                    <a:pt x="37148" y="64488"/>
                    <a:pt x="38100" y="65441"/>
                  </a:cubicBezTo>
                  <a:cubicBezTo>
                    <a:pt x="39052" y="66393"/>
                    <a:pt x="40958" y="67346"/>
                    <a:pt x="46673" y="66393"/>
                  </a:cubicBezTo>
                  <a:cubicBezTo>
                    <a:pt x="51435" y="65441"/>
                    <a:pt x="49530" y="67346"/>
                    <a:pt x="54292" y="66393"/>
                  </a:cubicBezTo>
                  <a:cubicBezTo>
                    <a:pt x="58102" y="65441"/>
                    <a:pt x="59055" y="66393"/>
                    <a:pt x="63817" y="65441"/>
                  </a:cubicBezTo>
                  <a:cubicBezTo>
                    <a:pt x="67627" y="64488"/>
                    <a:pt x="67627" y="64488"/>
                    <a:pt x="71438" y="61631"/>
                  </a:cubicBezTo>
                  <a:cubicBezTo>
                    <a:pt x="75248" y="58773"/>
                    <a:pt x="76200" y="58773"/>
                    <a:pt x="79058" y="56868"/>
                  </a:cubicBezTo>
                  <a:cubicBezTo>
                    <a:pt x="81915" y="54963"/>
                    <a:pt x="80963" y="56868"/>
                    <a:pt x="83820" y="56868"/>
                  </a:cubicBezTo>
                  <a:cubicBezTo>
                    <a:pt x="86677" y="55916"/>
                    <a:pt x="86677" y="55916"/>
                    <a:pt x="92392" y="50201"/>
                  </a:cubicBezTo>
                  <a:cubicBezTo>
                    <a:pt x="98108" y="45438"/>
                    <a:pt x="96202" y="47343"/>
                    <a:pt x="100013" y="42581"/>
                  </a:cubicBezTo>
                  <a:cubicBezTo>
                    <a:pt x="103823" y="37818"/>
                    <a:pt x="103823" y="42581"/>
                    <a:pt x="105727" y="42581"/>
                  </a:cubicBezTo>
                  <a:cubicBezTo>
                    <a:pt x="107633" y="42581"/>
                    <a:pt x="113348" y="42581"/>
                    <a:pt x="116205" y="41628"/>
                  </a:cubicBezTo>
                  <a:cubicBezTo>
                    <a:pt x="119063" y="40676"/>
                    <a:pt x="119063" y="38771"/>
                    <a:pt x="117158" y="28293"/>
                  </a:cubicBezTo>
                  <a:cubicBezTo>
                    <a:pt x="116205" y="17816"/>
                    <a:pt x="120015" y="26388"/>
                    <a:pt x="124777" y="20673"/>
                  </a:cubicBezTo>
                  <a:cubicBezTo>
                    <a:pt x="126683" y="18768"/>
                    <a:pt x="129540" y="18768"/>
                    <a:pt x="127635" y="14958"/>
                  </a:cubicBezTo>
                  <a:cubicBezTo>
                    <a:pt x="126683" y="11148"/>
                    <a:pt x="126683" y="12101"/>
                    <a:pt x="126683" y="9243"/>
                  </a:cubicBezTo>
                  <a:cubicBezTo>
                    <a:pt x="126683" y="6386"/>
                    <a:pt x="126683" y="7338"/>
                    <a:pt x="119063" y="671"/>
                  </a:cubicBezTo>
                  <a:cubicBezTo>
                    <a:pt x="117158" y="-1234"/>
                    <a:pt x="115252" y="1623"/>
                    <a:pt x="108585" y="671"/>
                  </a:cubicBezTo>
                  <a:cubicBezTo>
                    <a:pt x="102870" y="671"/>
                    <a:pt x="104775" y="1623"/>
                    <a:pt x="101917" y="2576"/>
                  </a:cubicBezTo>
                  <a:cubicBezTo>
                    <a:pt x="99060" y="3528"/>
                    <a:pt x="101917" y="6386"/>
                    <a:pt x="101917" y="8291"/>
                  </a:cubicBezTo>
                  <a:cubicBezTo>
                    <a:pt x="101917" y="10196"/>
                    <a:pt x="102870" y="12101"/>
                    <a:pt x="100013" y="21626"/>
                  </a:cubicBezTo>
                  <a:cubicBezTo>
                    <a:pt x="100013" y="22578"/>
                    <a:pt x="96202" y="22578"/>
                    <a:pt x="89535" y="24483"/>
                  </a:cubicBezTo>
                  <a:cubicBezTo>
                    <a:pt x="86677" y="25436"/>
                    <a:pt x="88583" y="28293"/>
                    <a:pt x="87630" y="30198"/>
                  </a:cubicBezTo>
                  <a:cubicBezTo>
                    <a:pt x="87630" y="31151"/>
                    <a:pt x="83820" y="34961"/>
                    <a:pt x="81915" y="35913"/>
                  </a:cubicBezTo>
                  <a:cubicBezTo>
                    <a:pt x="80963" y="36866"/>
                    <a:pt x="79058" y="37818"/>
                    <a:pt x="74295" y="37818"/>
                  </a:cubicBezTo>
                  <a:cubicBezTo>
                    <a:pt x="69533" y="38771"/>
                    <a:pt x="66675" y="38771"/>
                    <a:pt x="62865" y="38771"/>
                  </a:cubicBezTo>
                  <a:cubicBezTo>
                    <a:pt x="59055" y="38771"/>
                    <a:pt x="62865" y="38771"/>
                    <a:pt x="60960" y="36866"/>
                  </a:cubicBezTo>
                  <a:cubicBezTo>
                    <a:pt x="59055" y="34961"/>
                    <a:pt x="53340" y="36866"/>
                    <a:pt x="53340" y="36866"/>
                  </a:cubicBezTo>
                  <a:cubicBezTo>
                    <a:pt x="53340" y="36866"/>
                    <a:pt x="41910" y="38771"/>
                    <a:pt x="40005" y="38771"/>
                  </a:cubicBezTo>
                  <a:cubicBezTo>
                    <a:pt x="38100" y="38771"/>
                    <a:pt x="34290" y="41628"/>
                    <a:pt x="32385" y="39723"/>
                  </a:cubicBezTo>
                  <a:close/>
                </a:path>
              </a:pathLst>
            </a:custGeom>
            <a:grp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xmlns="" id="{0D1AB14B-E5D1-E280-39DD-8D734160CAF9}"/>
                </a:ext>
              </a:extLst>
            </p:cNvPr>
            <p:cNvSpPr/>
            <p:nvPr/>
          </p:nvSpPr>
          <p:spPr>
            <a:xfrm>
              <a:off x="9346005" y="4871694"/>
              <a:ext cx="50553" cy="46478"/>
            </a:xfrm>
            <a:custGeom>
              <a:avLst/>
              <a:gdLst>
                <a:gd name="connsiteX0" fmla="*/ 68048 w 72901"/>
                <a:gd name="connsiteY0" fmla="*/ 39052 h 67025"/>
                <a:gd name="connsiteX1" fmla="*/ 420 w 72901"/>
                <a:gd name="connsiteY1" fmla="*/ 0 h 67025"/>
                <a:gd name="connsiteX2" fmla="*/ 42330 w 72901"/>
                <a:gd name="connsiteY2" fmla="*/ 25717 h 67025"/>
                <a:gd name="connsiteX3" fmla="*/ 56617 w 72901"/>
                <a:gd name="connsiteY3" fmla="*/ 43815 h 67025"/>
                <a:gd name="connsiteX4" fmla="*/ 57570 w 72901"/>
                <a:gd name="connsiteY4" fmla="*/ 54292 h 67025"/>
                <a:gd name="connsiteX5" fmla="*/ 61380 w 72901"/>
                <a:gd name="connsiteY5" fmla="*/ 65722 h 67025"/>
                <a:gd name="connsiteX6" fmla="*/ 69953 w 72901"/>
                <a:gd name="connsiteY6" fmla="*/ 55245 h 67025"/>
                <a:gd name="connsiteX7" fmla="*/ 71857 w 72901"/>
                <a:gd name="connsiteY7" fmla="*/ 42863 h 67025"/>
                <a:gd name="connsiteX8" fmla="*/ 68048 w 72901"/>
                <a:gd name="connsiteY8" fmla="*/ 39052 h 6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01" h="67025">
                  <a:moveTo>
                    <a:pt x="68048" y="39052"/>
                  </a:moveTo>
                  <a:cubicBezTo>
                    <a:pt x="62332" y="29527"/>
                    <a:pt x="19470" y="952"/>
                    <a:pt x="420" y="0"/>
                  </a:cubicBezTo>
                  <a:cubicBezTo>
                    <a:pt x="-4343" y="0"/>
                    <a:pt x="32805" y="20002"/>
                    <a:pt x="42330" y="25717"/>
                  </a:cubicBezTo>
                  <a:cubicBezTo>
                    <a:pt x="51855" y="31432"/>
                    <a:pt x="54713" y="35242"/>
                    <a:pt x="56617" y="43815"/>
                  </a:cubicBezTo>
                  <a:cubicBezTo>
                    <a:pt x="58523" y="52388"/>
                    <a:pt x="57570" y="43815"/>
                    <a:pt x="57570" y="54292"/>
                  </a:cubicBezTo>
                  <a:cubicBezTo>
                    <a:pt x="57570" y="64770"/>
                    <a:pt x="55665" y="69532"/>
                    <a:pt x="61380" y="65722"/>
                  </a:cubicBezTo>
                  <a:cubicBezTo>
                    <a:pt x="67095" y="61913"/>
                    <a:pt x="69000" y="56197"/>
                    <a:pt x="69953" y="55245"/>
                  </a:cubicBezTo>
                  <a:cubicBezTo>
                    <a:pt x="70905" y="54292"/>
                    <a:pt x="74715" y="44767"/>
                    <a:pt x="71857" y="42863"/>
                  </a:cubicBezTo>
                  <a:cubicBezTo>
                    <a:pt x="69953" y="40957"/>
                    <a:pt x="73763" y="48577"/>
                    <a:pt x="68048" y="39052"/>
                  </a:cubicBezTo>
                  <a:close/>
                </a:path>
              </a:pathLst>
            </a:custGeom>
            <a:grp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xmlns="" id="{DCD9EE77-1818-AEBD-C2D5-726B9100F542}"/>
                </a:ext>
              </a:extLst>
            </p:cNvPr>
            <p:cNvSpPr/>
            <p:nvPr/>
          </p:nvSpPr>
          <p:spPr>
            <a:xfrm>
              <a:off x="9329418" y="4862318"/>
              <a:ext cx="8394" cy="9376"/>
            </a:xfrm>
            <a:custGeom>
              <a:avLst/>
              <a:gdLst>
                <a:gd name="connsiteX0" fmla="*/ 6242 w 12105"/>
                <a:gd name="connsiteY0" fmla="*/ 13522 h 13521"/>
                <a:gd name="connsiteX1" fmla="*/ 11957 w 12105"/>
                <a:gd name="connsiteY1" fmla="*/ 4949 h 13521"/>
                <a:gd name="connsiteX2" fmla="*/ 3384 w 12105"/>
                <a:gd name="connsiteY2" fmla="*/ 1139 h 13521"/>
                <a:gd name="connsiteX3" fmla="*/ 526 w 12105"/>
                <a:gd name="connsiteY3" fmla="*/ 9712 h 13521"/>
                <a:gd name="connsiteX4" fmla="*/ 6242 w 12105"/>
                <a:gd name="connsiteY4" fmla="*/ 13522 h 13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5" h="13521">
                  <a:moveTo>
                    <a:pt x="6242" y="13522"/>
                  </a:moveTo>
                  <a:cubicBezTo>
                    <a:pt x="9099" y="13522"/>
                    <a:pt x="12909" y="10664"/>
                    <a:pt x="11957" y="4949"/>
                  </a:cubicBezTo>
                  <a:cubicBezTo>
                    <a:pt x="11004" y="-766"/>
                    <a:pt x="8146" y="-766"/>
                    <a:pt x="3384" y="1139"/>
                  </a:cubicBezTo>
                  <a:cubicBezTo>
                    <a:pt x="2432" y="1139"/>
                    <a:pt x="-1379" y="5902"/>
                    <a:pt x="526" y="9712"/>
                  </a:cubicBezTo>
                  <a:cubicBezTo>
                    <a:pt x="2432" y="12569"/>
                    <a:pt x="3384" y="13522"/>
                    <a:pt x="6242" y="13522"/>
                  </a:cubicBezTo>
                  <a:close/>
                </a:path>
              </a:pathLst>
            </a:custGeom>
            <a:grp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xmlns="" id="{B16FD376-38B0-8860-B106-F407A7AA5FCE}"/>
                </a:ext>
              </a:extLst>
            </p:cNvPr>
            <p:cNvSpPr/>
            <p:nvPr/>
          </p:nvSpPr>
          <p:spPr>
            <a:xfrm>
              <a:off x="9315961" y="4842114"/>
              <a:ext cx="7708" cy="7123"/>
            </a:xfrm>
            <a:custGeom>
              <a:avLst/>
              <a:gdLst>
                <a:gd name="connsiteX0" fmla="*/ 8504 w 11116"/>
                <a:gd name="connsiteY0" fmla="*/ 9320 h 10272"/>
                <a:gd name="connsiteX1" fmla="*/ 9456 w 11116"/>
                <a:gd name="connsiteY1" fmla="*/ 4557 h 10272"/>
                <a:gd name="connsiteX2" fmla="*/ 1837 w 11116"/>
                <a:gd name="connsiteY2" fmla="*/ 747 h 10272"/>
                <a:gd name="connsiteX3" fmla="*/ 3741 w 11116"/>
                <a:gd name="connsiteY3" fmla="*/ 10272 h 10272"/>
                <a:gd name="connsiteX4" fmla="*/ 8504 w 11116"/>
                <a:gd name="connsiteY4" fmla="*/ 9320 h 10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6" h="10272">
                  <a:moveTo>
                    <a:pt x="8504" y="9320"/>
                  </a:moveTo>
                  <a:cubicBezTo>
                    <a:pt x="9456" y="7415"/>
                    <a:pt x="13266" y="8367"/>
                    <a:pt x="9456" y="4557"/>
                  </a:cubicBezTo>
                  <a:cubicBezTo>
                    <a:pt x="5646" y="747"/>
                    <a:pt x="3741" y="-1158"/>
                    <a:pt x="1837" y="747"/>
                  </a:cubicBezTo>
                  <a:cubicBezTo>
                    <a:pt x="-1974" y="3605"/>
                    <a:pt x="883" y="10272"/>
                    <a:pt x="3741" y="10272"/>
                  </a:cubicBezTo>
                  <a:cubicBezTo>
                    <a:pt x="7551" y="9320"/>
                    <a:pt x="7551" y="11225"/>
                    <a:pt x="8504" y="9320"/>
                  </a:cubicBezTo>
                  <a:close/>
                </a:path>
              </a:pathLst>
            </a:custGeom>
            <a:grp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xmlns="" id="{BA887DDB-9C89-1FC5-10D8-45EBB9C12275}"/>
                </a:ext>
              </a:extLst>
            </p:cNvPr>
            <p:cNvSpPr/>
            <p:nvPr/>
          </p:nvSpPr>
          <p:spPr>
            <a:xfrm>
              <a:off x="9252658" y="4851530"/>
              <a:ext cx="20841" cy="9367"/>
            </a:xfrm>
            <a:custGeom>
              <a:avLst/>
              <a:gdLst>
                <a:gd name="connsiteX0" fmla="*/ 5492 w 30054"/>
                <a:gd name="connsiteY0" fmla="*/ 10981 h 13508"/>
                <a:gd name="connsiteX1" fmla="*/ 13113 w 30054"/>
                <a:gd name="connsiteY1" fmla="*/ 12886 h 13508"/>
                <a:gd name="connsiteX2" fmla="*/ 26448 w 30054"/>
                <a:gd name="connsiteY2" fmla="*/ 11934 h 13508"/>
                <a:gd name="connsiteX3" fmla="*/ 26448 w 30054"/>
                <a:gd name="connsiteY3" fmla="*/ 1456 h 13508"/>
                <a:gd name="connsiteX4" fmla="*/ 18828 w 30054"/>
                <a:gd name="connsiteY4" fmla="*/ 3361 h 13508"/>
                <a:gd name="connsiteX5" fmla="*/ 3588 w 30054"/>
                <a:gd name="connsiteY5" fmla="*/ 4314 h 13508"/>
                <a:gd name="connsiteX6" fmla="*/ 730 w 30054"/>
                <a:gd name="connsiteY6" fmla="*/ 8124 h 13508"/>
                <a:gd name="connsiteX7" fmla="*/ 5492 w 30054"/>
                <a:gd name="connsiteY7" fmla="*/ 10981 h 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54" h="13508">
                  <a:moveTo>
                    <a:pt x="5492" y="10981"/>
                  </a:moveTo>
                  <a:cubicBezTo>
                    <a:pt x="10255" y="11934"/>
                    <a:pt x="9303" y="12886"/>
                    <a:pt x="13113" y="12886"/>
                  </a:cubicBezTo>
                  <a:cubicBezTo>
                    <a:pt x="15970" y="12886"/>
                    <a:pt x="23590" y="14791"/>
                    <a:pt x="26448" y="11934"/>
                  </a:cubicBezTo>
                  <a:cubicBezTo>
                    <a:pt x="30257" y="8124"/>
                    <a:pt x="32163" y="4314"/>
                    <a:pt x="26448" y="1456"/>
                  </a:cubicBezTo>
                  <a:cubicBezTo>
                    <a:pt x="20732" y="-2354"/>
                    <a:pt x="21686" y="2409"/>
                    <a:pt x="18828" y="3361"/>
                  </a:cubicBezTo>
                  <a:cubicBezTo>
                    <a:pt x="16923" y="3361"/>
                    <a:pt x="8350" y="3361"/>
                    <a:pt x="3588" y="4314"/>
                  </a:cubicBezTo>
                  <a:cubicBezTo>
                    <a:pt x="-1175" y="5266"/>
                    <a:pt x="1682" y="6218"/>
                    <a:pt x="730" y="8124"/>
                  </a:cubicBezTo>
                  <a:cubicBezTo>
                    <a:pt x="-1175" y="10029"/>
                    <a:pt x="730" y="10029"/>
                    <a:pt x="5492" y="10981"/>
                  </a:cubicBezTo>
                  <a:close/>
                </a:path>
              </a:pathLst>
            </a:custGeom>
            <a:grp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xmlns="" id="{88507C87-94CC-E97D-0829-7FC25EF3172E}"/>
                </a:ext>
              </a:extLst>
            </p:cNvPr>
            <p:cNvSpPr/>
            <p:nvPr/>
          </p:nvSpPr>
          <p:spPr>
            <a:xfrm>
              <a:off x="9426311" y="4920538"/>
              <a:ext cx="34181" cy="41645"/>
            </a:xfrm>
            <a:custGeom>
              <a:avLst/>
              <a:gdLst>
                <a:gd name="connsiteX0" fmla="*/ 46537 w 49292"/>
                <a:gd name="connsiteY0" fmla="*/ 46721 h 60055"/>
                <a:gd name="connsiteX1" fmla="*/ 37012 w 49292"/>
                <a:gd name="connsiteY1" fmla="*/ 39101 h 60055"/>
                <a:gd name="connsiteX2" fmla="*/ 29392 w 49292"/>
                <a:gd name="connsiteY2" fmla="*/ 33386 h 60055"/>
                <a:gd name="connsiteX3" fmla="*/ 21772 w 49292"/>
                <a:gd name="connsiteY3" fmla="*/ 26718 h 60055"/>
                <a:gd name="connsiteX4" fmla="*/ 16057 w 49292"/>
                <a:gd name="connsiteY4" fmla="*/ 21956 h 60055"/>
                <a:gd name="connsiteX5" fmla="*/ 13199 w 49292"/>
                <a:gd name="connsiteY5" fmla="*/ 15289 h 60055"/>
                <a:gd name="connsiteX6" fmla="*/ 2722 w 49292"/>
                <a:gd name="connsiteY6" fmla="*/ 49 h 60055"/>
                <a:gd name="connsiteX7" fmla="*/ 3674 w 49292"/>
                <a:gd name="connsiteY7" fmla="*/ 16241 h 60055"/>
                <a:gd name="connsiteX8" fmla="*/ 6532 w 49292"/>
                <a:gd name="connsiteY8" fmla="*/ 27671 h 60055"/>
                <a:gd name="connsiteX9" fmla="*/ 11295 w 49292"/>
                <a:gd name="connsiteY9" fmla="*/ 38149 h 60055"/>
                <a:gd name="connsiteX10" fmla="*/ 19867 w 49292"/>
                <a:gd name="connsiteY10" fmla="*/ 49578 h 60055"/>
                <a:gd name="connsiteX11" fmla="*/ 30345 w 49292"/>
                <a:gd name="connsiteY11" fmla="*/ 53389 h 60055"/>
                <a:gd name="connsiteX12" fmla="*/ 33203 w 49292"/>
                <a:gd name="connsiteY12" fmla="*/ 60056 h 60055"/>
                <a:gd name="connsiteX13" fmla="*/ 42728 w 49292"/>
                <a:gd name="connsiteY13" fmla="*/ 58151 h 60055"/>
                <a:gd name="connsiteX14" fmla="*/ 48442 w 49292"/>
                <a:gd name="connsiteY14" fmla="*/ 51483 h 60055"/>
                <a:gd name="connsiteX15" fmla="*/ 46537 w 49292"/>
                <a:gd name="connsiteY15" fmla="*/ 46721 h 6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292" h="60055">
                  <a:moveTo>
                    <a:pt x="46537" y="46721"/>
                  </a:moveTo>
                  <a:cubicBezTo>
                    <a:pt x="41774" y="42911"/>
                    <a:pt x="40822" y="40053"/>
                    <a:pt x="37012" y="39101"/>
                  </a:cubicBezTo>
                  <a:cubicBezTo>
                    <a:pt x="34155" y="38149"/>
                    <a:pt x="33203" y="32433"/>
                    <a:pt x="29392" y="33386"/>
                  </a:cubicBezTo>
                  <a:cubicBezTo>
                    <a:pt x="25582" y="34339"/>
                    <a:pt x="23678" y="28624"/>
                    <a:pt x="21772" y="26718"/>
                  </a:cubicBezTo>
                  <a:cubicBezTo>
                    <a:pt x="19867" y="25766"/>
                    <a:pt x="17962" y="24814"/>
                    <a:pt x="16057" y="21956"/>
                  </a:cubicBezTo>
                  <a:cubicBezTo>
                    <a:pt x="14153" y="19099"/>
                    <a:pt x="16057" y="21003"/>
                    <a:pt x="13199" y="15289"/>
                  </a:cubicBezTo>
                  <a:cubicBezTo>
                    <a:pt x="10342" y="9574"/>
                    <a:pt x="9390" y="1953"/>
                    <a:pt x="2722" y="49"/>
                  </a:cubicBezTo>
                  <a:cubicBezTo>
                    <a:pt x="-2993" y="-904"/>
                    <a:pt x="1770" y="12431"/>
                    <a:pt x="3674" y="16241"/>
                  </a:cubicBezTo>
                  <a:cubicBezTo>
                    <a:pt x="4628" y="20051"/>
                    <a:pt x="5580" y="23861"/>
                    <a:pt x="6532" y="27671"/>
                  </a:cubicBezTo>
                  <a:cubicBezTo>
                    <a:pt x="7484" y="32433"/>
                    <a:pt x="8437" y="34339"/>
                    <a:pt x="11295" y="38149"/>
                  </a:cubicBezTo>
                  <a:cubicBezTo>
                    <a:pt x="14153" y="42911"/>
                    <a:pt x="16057" y="47674"/>
                    <a:pt x="19867" y="49578"/>
                  </a:cubicBezTo>
                  <a:cubicBezTo>
                    <a:pt x="23678" y="51483"/>
                    <a:pt x="29392" y="50531"/>
                    <a:pt x="30345" y="53389"/>
                  </a:cubicBezTo>
                  <a:cubicBezTo>
                    <a:pt x="31297" y="55293"/>
                    <a:pt x="30345" y="60056"/>
                    <a:pt x="33203" y="60056"/>
                  </a:cubicBezTo>
                  <a:cubicBezTo>
                    <a:pt x="36059" y="60056"/>
                    <a:pt x="42728" y="58151"/>
                    <a:pt x="42728" y="58151"/>
                  </a:cubicBezTo>
                  <a:cubicBezTo>
                    <a:pt x="48442" y="55293"/>
                    <a:pt x="48442" y="51483"/>
                    <a:pt x="48442" y="51483"/>
                  </a:cubicBezTo>
                  <a:cubicBezTo>
                    <a:pt x="48442" y="51483"/>
                    <a:pt x="51299" y="50531"/>
                    <a:pt x="46537" y="46721"/>
                  </a:cubicBezTo>
                  <a:close/>
                </a:path>
              </a:pathLst>
            </a:custGeom>
            <a:grp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xmlns="" id="{BBA927EA-3393-B03A-05B9-7F48848FC0A8}"/>
                </a:ext>
              </a:extLst>
            </p:cNvPr>
            <p:cNvSpPr/>
            <p:nvPr/>
          </p:nvSpPr>
          <p:spPr>
            <a:xfrm>
              <a:off x="9471461" y="4956239"/>
              <a:ext cx="19022" cy="18328"/>
            </a:xfrm>
            <a:custGeom>
              <a:avLst/>
              <a:gdLst>
                <a:gd name="connsiteX0" fmla="*/ 11907 w 27431"/>
                <a:gd name="connsiteY0" fmla="*/ 18097 h 26431"/>
                <a:gd name="connsiteX1" fmla="*/ 19526 w 27431"/>
                <a:gd name="connsiteY1" fmla="*/ 25718 h 26431"/>
                <a:gd name="connsiteX2" fmla="*/ 25242 w 27431"/>
                <a:gd name="connsiteY2" fmla="*/ 25718 h 26431"/>
                <a:gd name="connsiteX3" fmla="*/ 26194 w 27431"/>
                <a:gd name="connsiteY3" fmla="*/ 20955 h 26431"/>
                <a:gd name="connsiteX4" fmla="*/ 17621 w 27431"/>
                <a:gd name="connsiteY4" fmla="*/ 14288 h 26431"/>
                <a:gd name="connsiteX5" fmla="*/ 10954 w 27431"/>
                <a:gd name="connsiteY5" fmla="*/ 8572 h 26431"/>
                <a:gd name="connsiteX6" fmla="*/ 7144 w 27431"/>
                <a:gd name="connsiteY6" fmla="*/ 4763 h 26431"/>
                <a:gd name="connsiteX7" fmla="*/ 476 w 27431"/>
                <a:gd name="connsiteY7" fmla="*/ 0 h 26431"/>
                <a:gd name="connsiteX8" fmla="*/ 2382 w 27431"/>
                <a:gd name="connsiteY8" fmla="*/ 9525 h 26431"/>
                <a:gd name="connsiteX9" fmla="*/ 11907 w 27431"/>
                <a:gd name="connsiteY9" fmla="*/ 18097 h 2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1" h="26431">
                  <a:moveTo>
                    <a:pt x="11907" y="18097"/>
                  </a:moveTo>
                  <a:cubicBezTo>
                    <a:pt x="14763" y="21907"/>
                    <a:pt x="16669" y="24765"/>
                    <a:pt x="19526" y="25718"/>
                  </a:cubicBezTo>
                  <a:cubicBezTo>
                    <a:pt x="22384" y="26670"/>
                    <a:pt x="24288" y="26670"/>
                    <a:pt x="25242" y="25718"/>
                  </a:cubicBezTo>
                  <a:cubicBezTo>
                    <a:pt x="26194" y="24765"/>
                    <a:pt x="29051" y="20955"/>
                    <a:pt x="26194" y="20955"/>
                  </a:cubicBezTo>
                  <a:cubicBezTo>
                    <a:pt x="24288" y="20955"/>
                    <a:pt x="20479" y="17145"/>
                    <a:pt x="17621" y="14288"/>
                  </a:cubicBezTo>
                  <a:cubicBezTo>
                    <a:pt x="15717" y="11430"/>
                    <a:pt x="12859" y="10478"/>
                    <a:pt x="10954" y="8572"/>
                  </a:cubicBezTo>
                  <a:cubicBezTo>
                    <a:pt x="9049" y="6668"/>
                    <a:pt x="10954" y="7620"/>
                    <a:pt x="7144" y="4763"/>
                  </a:cubicBezTo>
                  <a:cubicBezTo>
                    <a:pt x="3334" y="1905"/>
                    <a:pt x="476" y="0"/>
                    <a:pt x="476" y="0"/>
                  </a:cubicBezTo>
                  <a:cubicBezTo>
                    <a:pt x="476" y="5715"/>
                    <a:pt x="-1429" y="5715"/>
                    <a:pt x="2382" y="9525"/>
                  </a:cubicBezTo>
                  <a:cubicBezTo>
                    <a:pt x="5238" y="12382"/>
                    <a:pt x="9049" y="14288"/>
                    <a:pt x="11907" y="18097"/>
                  </a:cubicBezTo>
                  <a:close/>
                </a:path>
              </a:pathLst>
            </a:custGeom>
            <a:grp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xmlns="" id="{4843A282-181F-E4F2-0426-F133EA0F999C}"/>
                </a:ext>
              </a:extLst>
            </p:cNvPr>
            <p:cNvSpPr/>
            <p:nvPr/>
          </p:nvSpPr>
          <p:spPr>
            <a:xfrm>
              <a:off x="9469810" y="4976788"/>
              <a:ext cx="6294" cy="15335"/>
            </a:xfrm>
            <a:custGeom>
              <a:avLst/>
              <a:gdLst>
                <a:gd name="connsiteX0" fmla="*/ 7619 w 9076"/>
                <a:gd name="connsiteY0" fmla="*/ 847 h 22114"/>
                <a:gd name="connsiteX1" fmla="*/ 4763 w 9076"/>
                <a:gd name="connsiteY1" fmla="*/ 847 h 22114"/>
                <a:gd name="connsiteX2" fmla="*/ 0 w 9076"/>
                <a:gd name="connsiteY2" fmla="*/ 14182 h 22114"/>
                <a:gd name="connsiteX3" fmla="*/ 1905 w 9076"/>
                <a:gd name="connsiteY3" fmla="*/ 21802 h 22114"/>
                <a:gd name="connsiteX4" fmla="*/ 4763 w 9076"/>
                <a:gd name="connsiteY4" fmla="*/ 15134 h 22114"/>
                <a:gd name="connsiteX5" fmla="*/ 6667 w 9076"/>
                <a:gd name="connsiteY5" fmla="*/ 8467 h 22114"/>
                <a:gd name="connsiteX6" fmla="*/ 7619 w 9076"/>
                <a:gd name="connsiteY6" fmla="*/ 847 h 2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76" h="22114">
                  <a:moveTo>
                    <a:pt x="7619" y="847"/>
                  </a:moveTo>
                  <a:cubicBezTo>
                    <a:pt x="4763" y="847"/>
                    <a:pt x="5715" y="-1058"/>
                    <a:pt x="4763" y="847"/>
                  </a:cubicBezTo>
                  <a:cubicBezTo>
                    <a:pt x="2857" y="3704"/>
                    <a:pt x="0" y="9419"/>
                    <a:pt x="0" y="14182"/>
                  </a:cubicBezTo>
                  <a:cubicBezTo>
                    <a:pt x="0" y="18944"/>
                    <a:pt x="952" y="20849"/>
                    <a:pt x="1905" y="21802"/>
                  </a:cubicBezTo>
                  <a:cubicBezTo>
                    <a:pt x="3810" y="22754"/>
                    <a:pt x="2857" y="21802"/>
                    <a:pt x="4763" y="15134"/>
                  </a:cubicBezTo>
                  <a:cubicBezTo>
                    <a:pt x="6667" y="8467"/>
                    <a:pt x="4763" y="10372"/>
                    <a:pt x="6667" y="8467"/>
                  </a:cubicBezTo>
                  <a:cubicBezTo>
                    <a:pt x="8573" y="5609"/>
                    <a:pt x="10477" y="847"/>
                    <a:pt x="7619" y="847"/>
                  </a:cubicBezTo>
                  <a:close/>
                </a:path>
              </a:pathLst>
            </a:custGeom>
            <a:grp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xmlns="" id="{363DCEA4-235E-21DE-E304-3F95525C0836}"/>
                </a:ext>
              </a:extLst>
            </p:cNvPr>
            <p:cNvSpPr/>
            <p:nvPr/>
          </p:nvSpPr>
          <p:spPr>
            <a:xfrm>
              <a:off x="9477856" y="4982474"/>
              <a:ext cx="26960" cy="20791"/>
            </a:xfrm>
            <a:custGeom>
              <a:avLst/>
              <a:gdLst>
                <a:gd name="connsiteX0" fmla="*/ 34116 w 38878"/>
                <a:gd name="connsiteY0" fmla="*/ 20269 h 29983"/>
                <a:gd name="connsiteX1" fmla="*/ 28401 w 38878"/>
                <a:gd name="connsiteY1" fmla="*/ 16459 h 29983"/>
                <a:gd name="connsiteX2" fmla="*/ 26497 w 38878"/>
                <a:gd name="connsiteY2" fmla="*/ 9792 h 29983"/>
                <a:gd name="connsiteX3" fmla="*/ 22686 w 38878"/>
                <a:gd name="connsiteY3" fmla="*/ 5982 h 29983"/>
                <a:gd name="connsiteX4" fmla="*/ 17924 w 38878"/>
                <a:gd name="connsiteY4" fmla="*/ 1219 h 29983"/>
                <a:gd name="connsiteX5" fmla="*/ 10303 w 38878"/>
                <a:gd name="connsiteY5" fmla="*/ 267 h 29983"/>
                <a:gd name="connsiteX6" fmla="*/ 778 w 38878"/>
                <a:gd name="connsiteY6" fmla="*/ 3124 h 29983"/>
                <a:gd name="connsiteX7" fmla="*/ 6494 w 38878"/>
                <a:gd name="connsiteY7" fmla="*/ 8839 h 29983"/>
                <a:gd name="connsiteX8" fmla="*/ 15066 w 38878"/>
                <a:gd name="connsiteY8" fmla="*/ 15507 h 29983"/>
                <a:gd name="connsiteX9" fmla="*/ 19828 w 38878"/>
                <a:gd name="connsiteY9" fmla="*/ 16459 h 29983"/>
                <a:gd name="connsiteX10" fmla="*/ 25544 w 38878"/>
                <a:gd name="connsiteY10" fmla="*/ 21222 h 29983"/>
                <a:gd name="connsiteX11" fmla="*/ 32211 w 38878"/>
                <a:gd name="connsiteY11" fmla="*/ 25984 h 29983"/>
                <a:gd name="connsiteX12" fmla="*/ 35069 w 38878"/>
                <a:gd name="connsiteY12" fmla="*/ 29794 h 29983"/>
                <a:gd name="connsiteX13" fmla="*/ 38878 w 38878"/>
                <a:gd name="connsiteY13" fmla="*/ 25984 h 29983"/>
                <a:gd name="connsiteX14" fmla="*/ 34116 w 38878"/>
                <a:gd name="connsiteY14" fmla="*/ 20269 h 2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78" h="29983">
                  <a:moveTo>
                    <a:pt x="34116" y="20269"/>
                  </a:moveTo>
                  <a:cubicBezTo>
                    <a:pt x="31259" y="21222"/>
                    <a:pt x="28401" y="16459"/>
                    <a:pt x="28401" y="16459"/>
                  </a:cubicBezTo>
                  <a:cubicBezTo>
                    <a:pt x="28401" y="16459"/>
                    <a:pt x="28401" y="11697"/>
                    <a:pt x="26497" y="9792"/>
                  </a:cubicBezTo>
                  <a:cubicBezTo>
                    <a:pt x="24591" y="8839"/>
                    <a:pt x="23639" y="7887"/>
                    <a:pt x="22686" y="5982"/>
                  </a:cubicBezTo>
                  <a:cubicBezTo>
                    <a:pt x="21734" y="4077"/>
                    <a:pt x="19828" y="1219"/>
                    <a:pt x="17924" y="1219"/>
                  </a:cubicBezTo>
                  <a:cubicBezTo>
                    <a:pt x="16019" y="1219"/>
                    <a:pt x="13161" y="-686"/>
                    <a:pt x="10303" y="267"/>
                  </a:cubicBezTo>
                  <a:cubicBezTo>
                    <a:pt x="7447" y="267"/>
                    <a:pt x="2684" y="267"/>
                    <a:pt x="778" y="3124"/>
                  </a:cubicBezTo>
                  <a:cubicBezTo>
                    <a:pt x="-2078" y="6934"/>
                    <a:pt x="3636" y="7887"/>
                    <a:pt x="6494" y="8839"/>
                  </a:cubicBezTo>
                  <a:cubicBezTo>
                    <a:pt x="12209" y="10744"/>
                    <a:pt x="15066" y="15507"/>
                    <a:pt x="15066" y="15507"/>
                  </a:cubicBezTo>
                  <a:cubicBezTo>
                    <a:pt x="15066" y="15507"/>
                    <a:pt x="18876" y="14554"/>
                    <a:pt x="19828" y="16459"/>
                  </a:cubicBezTo>
                  <a:cubicBezTo>
                    <a:pt x="20782" y="18364"/>
                    <a:pt x="22686" y="19317"/>
                    <a:pt x="25544" y="21222"/>
                  </a:cubicBezTo>
                  <a:cubicBezTo>
                    <a:pt x="28401" y="23127"/>
                    <a:pt x="32211" y="23127"/>
                    <a:pt x="32211" y="25984"/>
                  </a:cubicBezTo>
                  <a:cubicBezTo>
                    <a:pt x="32211" y="27889"/>
                    <a:pt x="32211" y="30747"/>
                    <a:pt x="35069" y="29794"/>
                  </a:cubicBezTo>
                  <a:cubicBezTo>
                    <a:pt x="37926" y="28842"/>
                    <a:pt x="38878" y="25984"/>
                    <a:pt x="38878" y="25984"/>
                  </a:cubicBezTo>
                  <a:cubicBezTo>
                    <a:pt x="38878" y="25984"/>
                    <a:pt x="37926" y="19317"/>
                    <a:pt x="34116" y="20269"/>
                  </a:cubicBezTo>
                  <a:close/>
                </a:path>
              </a:pathLst>
            </a:custGeom>
            <a:grp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xmlns="" id="{D38F5403-A53F-73E0-0FCA-0EEC2A4D5E4B}"/>
                </a:ext>
              </a:extLst>
            </p:cNvPr>
            <p:cNvSpPr/>
            <p:nvPr/>
          </p:nvSpPr>
          <p:spPr>
            <a:xfrm>
              <a:off x="9510761" y="4976609"/>
              <a:ext cx="28531" cy="21346"/>
            </a:xfrm>
            <a:custGeom>
              <a:avLst/>
              <a:gdLst>
                <a:gd name="connsiteX0" fmla="*/ 40958 w 41144"/>
                <a:gd name="connsiteY0" fmla="*/ 30631 h 30783"/>
                <a:gd name="connsiteX1" fmla="*/ 37148 w 41144"/>
                <a:gd name="connsiteY1" fmla="*/ 19202 h 30783"/>
                <a:gd name="connsiteX2" fmla="*/ 29527 w 41144"/>
                <a:gd name="connsiteY2" fmla="*/ 11581 h 30783"/>
                <a:gd name="connsiteX3" fmla="*/ 20002 w 41144"/>
                <a:gd name="connsiteY3" fmla="*/ 6819 h 30783"/>
                <a:gd name="connsiteX4" fmla="*/ 16193 w 41144"/>
                <a:gd name="connsiteY4" fmla="*/ 3962 h 30783"/>
                <a:gd name="connsiteX5" fmla="*/ 7620 w 41144"/>
                <a:gd name="connsiteY5" fmla="*/ 152 h 30783"/>
                <a:gd name="connsiteX6" fmla="*/ 0 w 41144"/>
                <a:gd name="connsiteY6" fmla="*/ 3009 h 30783"/>
                <a:gd name="connsiteX7" fmla="*/ 7620 w 41144"/>
                <a:gd name="connsiteY7" fmla="*/ 8724 h 30783"/>
                <a:gd name="connsiteX8" fmla="*/ 15240 w 41144"/>
                <a:gd name="connsiteY8" fmla="*/ 15392 h 30783"/>
                <a:gd name="connsiteX9" fmla="*/ 25718 w 41144"/>
                <a:gd name="connsiteY9" fmla="*/ 20154 h 30783"/>
                <a:gd name="connsiteX10" fmla="*/ 36195 w 41144"/>
                <a:gd name="connsiteY10" fmla="*/ 26821 h 30783"/>
                <a:gd name="connsiteX11" fmla="*/ 40958 w 41144"/>
                <a:gd name="connsiteY11" fmla="*/ 30631 h 3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4" h="30783">
                  <a:moveTo>
                    <a:pt x="40958" y="30631"/>
                  </a:moveTo>
                  <a:cubicBezTo>
                    <a:pt x="40006" y="25869"/>
                    <a:pt x="39052" y="20154"/>
                    <a:pt x="37148" y="19202"/>
                  </a:cubicBezTo>
                  <a:cubicBezTo>
                    <a:pt x="35243" y="18249"/>
                    <a:pt x="32385" y="13487"/>
                    <a:pt x="29527" y="11581"/>
                  </a:cubicBezTo>
                  <a:cubicBezTo>
                    <a:pt x="26670" y="9677"/>
                    <a:pt x="20002" y="6819"/>
                    <a:pt x="20002" y="6819"/>
                  </a:cubicBezTo>
                  <a:cubicBezTo>
                    <a:pt x="20002" y="6819"/>
                    <a:pt x="19050" y="4914"/>
                    <a:pt x="16193" y="3962"/>
                  </a:cubicBezTo>
                  <a:cubicBezTo>
                    <a:pt x="13335" y="3009"/>
                    <a:pt x="12383" y="-801"/>
                    <a:pt x="7620" y="152"/>
                  </a:cubicBezTo>
                  <a:cubicBezTo>
                    <a:pt x="2858" y="2056"/>
                    <a:pt x="0" y="1104"/>
                    <a:pt x="0" y="3009"/>
                  </a:cubicBezTo>
                  <a:cubicBezTo>
                    <a:pt x="0" y="5867"/>
                    <a:pt x="4763" y="5867"/>
                    <a:pt x="7620" y="8724"/>
                  </a:cubicBezTo>
                  <a:cubicBezTo>
                    <a:pt x="9525" y="10629"/>
                    <a:pt x="12383" y="13487"/>
                    <a:pt x="15240" y="15392"/>
                  </a:cubicBezTo>
                  <a:cubicBezTo>
                    <a:pt x="17145" y="17296"/>
                    <a:pt x="23813" y="17296"/>
                    <a:pt x="25718" y="20154"/>
                  </a:cubicBezTo>
                  <a:cubicBezTo>
                    <a:pt x="26670" y="23012"/>
                    <a:pt x="32385" y="24917"/>
                    <a:pt x="36195" y="26821"/>
                  </a:cubicBezTo>
                  <a:cubicBezTo>
                    <a:pt x="39052" y="27774"/>
                    <a:pt x="41910" y="31584"/>
                    <a:pt x="40958" y="30631"/>
                  </a:cubicBezTo>
                  <a:close/>
                </a:path>
              </a:pathLst>
            </a:custGeom>
            <a:grp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xmlns="" id="{F87EBC32-C683-EDDD-2EE3-097CD230F5AA}"/>
                </a:ext>
              </a:extLst>
            </p:cNvPr>
            <p:cNvSpPr/>
            <p:nvPr/>
          </p:nvSpPr>
          <p:spPr>
            <a:xfrm>
              <a:off x="9559639" y="4988603"/>
              <a:ext cx="21241" cy="37648"/>
            </a:xfrm>
            <a:custGeom>
              <a:avLst/>
              <a:gdLst>
                <a:gd name="connsiteX0" fmla="*/ 20002 w 30632"/>
                <a:gd name="connsiteY0" fmla="*/ 32385 h 54292"/>
                <a:gd name="connsiteX1" fmla="*/ 11430 w 30632"/>
                <a:gd name="connsiteY1" fmla="*/ 23813 h 54292"/>
                <a:gd name="connsiteX2" fmla="*/ 9525 w 30632"/>
                <a:gd name="connsiteY2" fmla="*/ 17145 h 54292"/>
                <a:gd name="connsiteX3" fmla="*/ 7620 w 30632"/>
                <a:gd name="connsiteY3" fmla="*/ 5715 h 54292"/>
                <a:gd name="connsiteX4" fmla="*/ 2858 w 30632"/>
                <a:gd name="connsiteY4" fmla="*/ 0 h 54292"/>
                <a:gd name="connsiteX5" fmla="*/ 1905 w 30632"/>
                <a:gd name="connsiteY5" fmla="*/ 3810 h 54292"/>
                <a:gd name="connsiteX6" fmla="*/ 0 w 30632"/>
                <a:gd name="connsiteY6" fmla="*/ 11430 h 54292"/>
                <a:gd name="connsiteX7" fmla="*/ 952 w 30632"/>
                <a:gd name="connsiteY7" fmla="*/ 20955 h 54292"/>
                <a:gd name="connsiteX8" fmla="*/ 4763 w 30632"/>
                <a:gd name="connsiteY8" fmla="*/ 30480 h 54292"/>
                <a:gd name="connsiteX9" fmla="*/ 12383 w 30632"/>
                <a:gd name="connsiteY9" fmla="*/ 40005 h 54292"/>
                <a:gd name="connsiteX10" fmla="*/ 20002 w 30632"/>
                <a:gd name="connsiteY10" fmla="*/ 47625 h 54292"/>
                <a:gd name="connsiteX11" fmla="*/ 26670 w 30632"/>
                <a:gd name="connsiteY11" fmla="*/ 54293 h 54292"/>
                <a:gd name="connsiteX12" fmla="*/ 30480 w 30632"/>
                <a:gd name="connsiteY12" fmla="*/ 48578 h 54292"/>
                <a:gd name="connsiteX13" fmla="*/ 28575 w 30632"/>
                <a:gd name="connsiteY13" fmla="*/ 40958 h 54292"/>
                <a:gd name="connsiteX14" fmla="*/ 20002 w 30632"/>
                <a:gd name="connsiteY14" fmla="*/ 32385 h 5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32" h="54292">
                  <a:moveTo>
                    <a:pt x="20002" y="32385"/>
                  </a:moveTo>
                  <a:cubicBezTo>
                    <a:pt x="17145" y="29528"/>
                    <a:pt x="12383" y="25718"/>
                    <a:pt x="11430" y="23813"/>
                  </a:cubicBezTo>
                  <a:cubicBezTo>
                    <a:pt x="10477" y="21908"/>
                    <a:pt x="9525" y="20955"/>
                    <a:pt x="9525" y="17145"/>
                  </a:cubicBezTo>
                  <a:cubicBezTo>
                    <a:pt x="9525" y="13335"/>
                    <a:pt x="7620" y="7620"/>
                    <a:pt x="7620" y="5715"/>
                  </a:cubicBezTo>
                  <a:cubicBezTo>
                    <a:pt x="6667" y="3810"/>
                    <a:pt x="2858" y="0"/>
                    <a:pt x="2858" y="0"/>
                  </a:cubicBezTo>
                  <a:cubicBezTo>
                    <a:pt x="2858" y="0"/>
                    <a:pt x="3810" y="1905"/>
                    <a:pt x="1905" y="3810"/>
                  </a:cubicBezTo>
                  <a:cubicBezTo>
                    <a:pt x="0" y="5715"/>
                    <a:pt x="0" y="5715"/>
                    <a:pt x="0" y="11430"/>
                  </a:cubicBezTo>
                  <a:cubicBezTo>
                    <a:pt x="0" y="17145"/>
                    <a:pt x="952" y="18097"/>
                    <a:pt x="952" y="20955"/>
                  </a:cubicBezTo>
                  <a:cubicBezTo>
                    <a:pt x="952" y="23813"/>
                    <a:pt x="952" y="23813"/>
                    <a:pt x="4763" y="30480"/>
                  </a:cubicBezTo>
                  <a:cubicBezTo>
                    <a:pt x="8573" y="37147"/>
                    <a:pt x="9525" y="36195"/>
                    <a:pt x="12383" y="40005"/>
                  </a:cubicBezTo>
                  <a:cubicBezTo>
                    <a:pt x="15240" y="42863"/>
                    <a:pt x="17145" y="44768"/>
                    <a:pt x="20002" y="47625"/>
                  </a:cubicBezTo>
                  <a:cubicBezTo>
                    <a:pt x="21908" y="49530"/>
                    <a:pt x="24765" y="54293"/>
                    <a:pt x="26670" y="54293"/>
                  </a:cubicBezTo>
                  <a:cubicBezTo>
                    <a:pt x="26670" y="54293"/>
                    <a:pt x="30480" y="52388"/>
                    <a:pt x="30480" y="48578"/>
                  </a:cubicBezTo>
                  <a:cubicBezTo>
                    <a:pt x="30480" y="45720"/>
                    <a:pt x="31433" y="43815"/>
                    <a:pt x="28575" y="40958"/>
                  </a:cubicBezTo>
                  <a:cubicBezTo>
                    <a:pt x="23813" y="37147"/>
                    <a:pt x="22860" y="35243"/>
                    <a:pt x="20002" y="32385"/>
                  </a:cubicBezTo>
                  <a:close/>
                </a:path>
              </a:pathLst>
            </a:custGeom>
            <a:grp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xmlns="" id="{03DFFBCC-7DC8-5008-597F-EF327F684BD4}"/>
                </a:ext>
              </a:extLst>
            </p:cNvPr>
            <p:cNvSpPr/>
            <p:nvPr/>
          </p:nvSpPr>
          <p:spPr>
            <a:xfrm>
              <a:off x="9534861" y="5014069"/>
              <a:ext cx="26960" cy="17726"/>
            </a:xfrm>
            <a:custGeom>
              <a:avLst/>
              <a:gdLst>
                <a:gd name="connsiteX0" fmla="*/ 37635 w 38878"/>
                <a:gd name="connsiteY0" fmla="*/ 17568 h 25563"/>
                <a:gd name="connsiteX1" fmla="*/ 33826 w 38878"/>
                <a:gd name="connsiteY1" fmla="*/ 9948 h 25563"/>
                <a:gd name="connsiteX2" fmla="*/ 30015 w 38878"/>
                <a:gd name="connsiteY2" fmla="*/ 5186 h 25563"/>
                <a:gd name="connsiteX3" fmla="*/ 21443 w 38878"/>
                <a:gd name="connsiteY3" fmla="*/ 2328 h 25563"/>
                <a:gd name="connsiteX4" fmla="*/ 14776 w 38878"/>
                <a:gd name="connsiteY4" fmla="*/ 423 h 25563"/>
                <a:gd name="connsiteX5" fmla="*/ 10013 w 38878"/>
                <a:gd name="connsiteY5" fmla="*/ 423 h 25563"/>
                <a:gd name="connsiteX6" fmla="*/ 1440 w 38878"/>
                <a:gd name="connsiteY6" fmla="*/ 2328 h 25563"/>
                <a:gd name="connsiteX7" fmla="*/ 5251 w 38878"/>
                <a:gd name="connsiteY7" fmla="*/ 12806 h 25563"/>
                <a:gd name="connsiteX8" fmla="*/ 10965 w 38878"/>
                <a:gd name="connsiteY8" fmla="*/ 16616 h 25563"/>
                <a:gd name="connsiteX9" fmla="*/ 16680 w 38878"/>
                <a:gd name="connsiteY9" fmla="*/ 18521 h 25563"/>
                <a:gd name="connsiteX10" fmla="*/ 25253 w 38878"/>
                <a:gd name="connsiteY10" fmla="*/ 24236 h 25563"/>
                <a:gd name="connsiteX11" fmla="*/ 35730 w 38878"/>
                <a:gd name="connsiteY11" fmla="*/ 23283 h 25563"/>
                <a:gd name="connsiteX12" fmla="*/ 37635 w 38878"/>
                <a:gd name="connsiteY12" fmla="*/ 17568 h 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878" h="25563">
                  <a:moveTo>
                    <a:pt x="37635" y="17568"/>
                  </a:moveTo>
                  <a:cubicBezTo>
                    <a:pt x="37635" y="13758"/>
                    <a:pt x="37635" y="14711"/>
                    <a:pt x="33826" y="9948"/>
                  </a:cubicBezTo>
                  <a:cubicBezTo>
                    <a:pt x="30015" y="5186"/>
                    <a:pt x="31920" y="8996"/>
                    <a:pt x="30015" y="5186"/>
                  </a:cubicBezTo>
                  <a:cubicBezTo>
                    <a:pt x="28110" y="1376"/>
                    <a:pt x="27157" y="3281"/>
                    <a:pt x="21443" y="2328"/>
                  </a:cubicBezTo>
                  <a:cubicBezTo>
                    <a:pt x="18585" y="1376"/>
                    <a:pt x="16680" y="1376"/>
                    <a:pt x="14776" y="423"/>
                  </a:cubicBezTo>
                  <a:cubicBezTo>
                    <a:pt x="12870" y="-529"/>
                    <a:pt x="12870" y="423"/>
                    <a:pt x="10013" y="423"/>
                  </a:cubicBezTo>
                  <a:cubicBezTo>
                    <a:pt x="8107" y="423"/>
                    <a:pt x="5251" y="423"/>
                    <a:pt x="1440" y="2328"/>
                  </a:cubicBezTo>
                  <a:cubicBezTo>
                    <a:pt x="-3322" y="5186"/>
                    <a:pt x="5251" y="12806"/>
                    <a:pt x="5251" y="12806"/>
                  </a:cubicBezTo>
                  <a:cubicBezTo>
                    <a:pt x="5251" y="12806"/>
                    <a:pt x="8107" y="16616"/>
                    <a:pt x="10965" y="16616"/>
                  </a:cubicBezTo>
                  <a:cubicBezTo>
                    <a:pt x="12870" y="16616"/>
                    <a:pt x="14776" y="17568"/>
                    <a:pt x="16680" y="18521"/>
                  </a:cubicBezTo>
                  <a:cubicBezTo>
                    <a:pt x="18585" y="19473"/>
                    <a:pt x="23347" y="21378"/>
                    <a:pt x="25253" y="24236"/>
                  </a:cubicBezTo>
                  <a:cubicBezTo>
                    <a:pt x="27157" y="26141"/>
                    <a:pt x="32872" y="26141"/>
                    <a:pt x="35730" y="23283"/>
                  </a:cubicBezTo>
                  <a:cubicBezTo>
                    <a:pt x="41445" y="17568"/>
                    <a:pt x="37635" y="21378"/>
                    <a:pt x="37635" y="17568"/>
                  </a:cubicBezTo>
                  <a:close/>
                </a:path>
              </a:pathLst>
            </a:custGeom>
            <a:grp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xmlns="" id="{1166164B-3331-3198-778D-6467DAFA3548}"/>
                </a:ext>
              </a:extLst>
            </p:cNvPr>
            <p:cNvSpPr/>
            <p:nvPr/>
          </p:nvSpPr>
          <p:spPr>
            <a:xfrm>
              <a:off x="9821136" y="5589296"/>
              <a:ext cx="42853" cy="43764"/>
            </a:xfrm>
            <a:custGeom>
              <a:avLst/>
              <a:gdLst>
                <a:gd name="connsiteX0" fmla="*/ 40094 w 61798"/>
                <a:gd name="connsiteY0" fmla="*/ 17670 h 63112"/>
                <a:gd name="connsiteX1" fmla="*/ 88 w 61798"/>
                <a:gd name="connsiteY1" fmla="*/ 525 h 63112"/>
                <a:gd name="connsiteX2" fmla="*/ 11519 w 61798"/>
                <a:gd name="connsiteY2" fmla="*/ 21480 h 63112"/>
                <a:gd name="connsiteX3" fmla="*/ 23900 w 61798"/>
                <a:gd name="connsiteY3" fmla="*/ 38625 h 63112"/>
                <a:gd name="connsiteX4" fmla="*/ 43903 w 61798"/>
                <a:gd name="connsiteY4" fmla="*/ 62437 h 63112"/>
                <a:gd name="connsiteX5" fmla="*/ 59144 w 61798"/>
                <a:gd name="connsiteY5" fmla="*/ 55770 h 63112"/>
                <a:gd name="connsiteX6" fmla="*/ 57238 w 61798"/>
                <a:gd name="connsiteY6" fmla="*/ 35767 h 63112"/>
                <a:gd name="connsiteX7" fmla="*/ 40094 w 61798"/>
                <a:gd name="connsiteY7" fmla="*/ 17670 h 6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8" h="63112">
                  <a:moveTo>
                    <a:pt x="40094" y="17670"/>
                  </a:moveTo>
                  <a:cubicBezTo>
                    <a:pt x="27711" y="14812"/>
                    <a:pt x="-1817" y="-3285"/>
                    <a:pt x="88" y="525"/>
                  </a:cubicBezTo>
                  <a:cubicBezTo>
                    <a:pt x="2946" y="4334"/>
                    <a:pt x="6756" y="6240"/>
                    <a:pt x="11519" y="21480"/>
                  </a:cubicBezTo>
                  <a:cubicBezTo>
                    <a:pt x="16281" y="36720"/>
                    <a:pt x="17233" y="32909"/>
                    <a:pt x="23900" y="38625"/>
                  </a:cubicBezTo>
                  <a:cubicBezTo>
                    <a:pt x="30569" y="44340"/>
                    <a:pt x="41046" y="58627"/>
                    <a:pt x="43903" y="62437"/>
                  </a:cubicBezTo>
                  <a:cubicBezTo>
                    <a:pt x="43903" y="62437"/>
                    <a:pt x="55333" y="66247"/>
                    <a:pt x="59144" y="55770"/>
                  </a:cubicBezTo>
                  <a:cubicBezTo>
                    <a:pt x="62953" y="44340"/>
                    <a:pt x="62953" y="47197"/>
                    <a:pt x="57238" y="35767"/>
                  </a:cubicBezTo>
                  <a:cubicBezTo>
                    <a:pt x="52475" y="24337"/>
                    <a:pt x="52475" y="20527"/>
                    <a:pt x="40094" y="17670"/>
                  </a:cubicBezTo>
                  <a:close/>
                </a:path>
              </a:pathLst>
            </a:custGeom>
            <a:grp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xmlns="" id="{5FE74015-3404-1610-EEA8-8C98AC06D957}"/>
                </a:ext>
              </a:extLst>
            </p:cNvPr>
            <p:cNvSpPr/>
            <p:nvPr/>
          </p:nvSpPr>
          <p:spPr>
            <a:xfrm>
              <a:off x="9854883" y="5633684"/>
              <a:ext cx="12896" cy="20219"/>
            </a:xfrm>
            <a:custGeom>
              <a:avLst/>
              <a:gdLst>
                <a:gd name="connsiteX0" fmla="*/ 0 w 18597"/>
                <a:gd name="connsiteY0" fmla="*/ 10810 h 29158"/>
                <a:gd name="connsiteX1" fmla="*/ 12383 w 18597"/>
                <a:gd name="connsiteY1" fmla="*/ 23192 h 29158"/>
                <a:gd name="connsiteX2" fmla="*/ 16193 w 18597"/>
                <a:gd name="connsiteY2" fmla="*/ 332 h 29158"/>
                <a:gd name="connsiteX3" fmla="*/ 0 w 18597"/>
                <a:gd name="connsiteY3" fmla="*/ 10810 h 29158"/>
              </a:gdLst>
              <a:ahLst/>
              <a:cxnLst>
                <a:cxn ang="0">
                  <a:pos x="connsiteX0" y="connsiteY0"/>
                </a:cxn>
                <a:cxn ang="0">
                  <a:pos x="connsiteX1" y="connsiteY1"/>
                </a:cxn>
                <a:cxn ang="0">
                  <a:pos x="connsiteX2" y="connsiteY2"/>
                </a:cxn>
                <a:cxn ang="0">
                  <a:pos x="connsiteX3" y="connsiteY3"/>
                </a:cxn>
              </a:cxnLst>
              <a:rect l="l" t="t" r="r" b="b"/>
              <a:pathLst>
                <a:path w="18597" h="29158">
                  <a:moveTo>
                    <a:pt x="0" y="10810"/>
                  </a:moveTo>
                  <a:cubicBezTo>
                    <a:pt x="0" y="23192"/>
                    <a:pt x="7620" y="37479"/>
                    <a:pt x="12383" y="23192"/>
                  </a:cubicBezTo>
                  <a:cubicBezTo>
                    <a:pt x="18098" y="8904"/>
                    <a:pt x="20956" y="3189"/>
                    <a:pt x="16193" y="332"/>
                  </a:cubicBezTo>
                  <a:cubicBezTo>
                    <a:pt x="12383" y="-1573"/>
                    <a:pt x="0" y="5094"/>
                    <a:pt x="0" y="10810"/>
                  </a:cubicBezTo>
                  <a:close/>
                </a:path>
              </a:pathLst>
            </a:custGeom>
            <a:grp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xmlns="" id="{DA27098C-FEC3-51C4-78CA-85C705DFF263}"/>
                </a:ext>
              </a:extLst>
            </p:cNvPr>
            <p:cNvSpPr/>
            <p:nvPr/>
          </p:nvSpPr>
          <p:spPr>
            <a:xfrm>
              <a:off x="9848897" y="5641692"/>
              <a:ext cx="103251" cy="126429"/>
            </a:xfrm>
            <a:custGeom>
              <a:avLst/>
              <a:gdLst>
                <a:gd name="connsiteX0" fmla="*/ 136267 w 148897"/>
                <a:gd name="connsiteY0" fmla="*/ 32599 h 182321"/>
                <a:gd name="connsiteX1" fmla="*/ 113407 w 148897"/>
                <a:gd name="connsiteY1" fmla="*/ 49744 h 182321"/>
                <a:gd name="connsiteX2" fmla="*/ 80069 w 148897"/>
                <a:gd name="connsiteY2" fmla="*/ 40219 h 182321"/>
                <a:gd name="connsiteX3" fmla="*/ 64830 w 148897"/>
                <a:gd name="connsiteY3" fmla="*/ 19264 h 182321"/>
                <a:gd name="connsiteX4" fmla="*/ 52448 w 148897"/>
                <a:gd name="connsiteY4" fmla="*/ 1166 h 182321"/>
                <a:gd name="connsiteX5" fmla="*/ 49590 w 148897"/>
                <a:gd name="connsiteY5" fmla="*/ 12596 h 182321"/>
                <a:gd name="connsiteX6" fmla="*/ 37207 w 148897"/>
                <a:gd name="connsiteY6" fmla="*/ 11644 h 182321"/>
                <a:gd name="connsiteX7" fmla="*/ 27682 w 148897"/>
                <a:gd name="connsiteY7" fmla="*/ 37362 h 182321"/>
                <a:gd name="connsiteX8" fmla="*/ 24825 w 148897"/>
                <a:gd name="connsiteY8" fmla="*/ 64031 h 182321"/>
                <a:gd name="connsiteX9" fmla="*/ 12442 w 148897"/>
                <a:gd name="connsiteY9" fmla="*/ 86891 h 182321"/>
                <a:gd name="connsiteX10" fmla="*/ 60 w 148897"/>
                <a:gd name="connsiteY10" fmla="*/ 104037 h 182321"/>
                <a:gd name="connsiteX11" fmla="*/ 23873 w 148897"/>
                <a:gd name="connsiteY11" fmla="*/ 115467 h 182321"/>
                <a:gd name="connsiteX12" fmla="*/ 38160 w 148897"/>
                <a:gd name="connsiteY12" fmla="*/ 135469 h 182321"/>
                <a:gd name="connsiteX13" fmla="*/ 32444 w 148897"/>
                <a:gd name="connsiteY13" fmla="*/ 162139 h 182321"/>
                <a:gd name="connsiteX14" fmla="*/ 43875 w 148897"/>
                <a:gd name="connsiteY14" fmla="*/ 179284 h 182321"/>
                <a:gd name="connsiteX15" fmla="*/ 61973 w 148897"/>
                <a:gd name="connsiteY15" fmla="*/ 169759 h 182321"/>
                <a:gd name="connsiteX16" fmla="*/ 85785 w 148897"/>
                <a:gd name="connsiteY16" fmla="*/ 146899 h 182321"/>
                <a:gd name="connsiteX17" fmla="*/ 101025 w 148897"/>
                <a:gd name="connsiteY17" fmla="*/ 125944 h 182321"/>
                <a:gd name="connsiteX18" fmla="*/ 101025 w 148897"/>
                <a:gd name="connsiteY18" fmla="*/ 99274 h 182321"/>
                <a:gd name="connsiteX19" fmla="*/ 118169 w 148897"/>
                <a:gd name="connsiteY19" fmla="*/ 95464 h 182321"/>
                <a:gd name="connsiteX20" fmla="*/ 124837 w 148897"/>
                <a:gd name="connsiteY20" fmla="*/ 88796 h 182321"/>
                <a:gd name="connsiteX21" fmla="*/ 134362 w 148897"/>
                <a:gd name="connsiteY21" fmla="*/ 73556 h 182321"/>
                <a:gd name="connsiteX22" fmla="*/ 146744 w 148897"/>
                <a:gd name="connsiteY22" fmla="*/ 56412 h 182321"/>
                <a:gd name="connsiteX23" fmla="*/ 136267 w 148897"/>
                <a:gd name="connsiteY23" fmla="*/ 32599 h 18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897" h="182321">
                  <a:moveTo>
                    <a:pt x="136267" y="32599"/>
                  </a:moveTo>
                  <a:cubicBezTo>
                    <a:pt x="121980" y="26884"/>
                    <a:pt x="121980" y="41171"/>
                    <a:pt x="113407" y="49744"/>
                  </a:cubicBezTo>
                  <a:cubicBezTo>
                    <a:pt x="104835" y="58316"/>
                    <a:pt x="98167" y="43076"/>
                    <a:pt x="80069" y="40219"/>
                  </a:cubicBezTo>
                  <a:cubicBezTo>
                    <a:pt x="61973" y="37362"/>
                    <a:pt x="70544" y="31646"/>
                    <a:pt x="64830" y="19264"/>
                  </a:cubicBezTo>
                  <a:cubicBezTo>
                    <a:pt x="59115" y="6881"/>
                    <a:pt x="59115" y="6881"/>
                    <a:pt x="52448" y="1166"/>
                  </a:cubicBezTo>
                  <a:cubicBezTo>
                    <a:pt x="45780" y="-4549"/>
                    <a:pt x="49590" y="12596"/>
                    <a:pt x="49590" y="12596"/>
                  </a:cubicBezTo>
                  <a:cubicBezTo>
                    <a:pt x="49590" y="12596"/>
                    <a:pt x="42923" y="15454"/>
                    <a:pt x="37207" y="11644"/>
                  </a:cubicBezTo>
                  <a:cubicBezTo>
                    <a:pt x="27682" y="4976"/>
                    <a:pt x="33398" y="26884"/>
                    <a:pt x="27682" y="37362"/>
                  </a:cubicBezTo>
                  <a:cubicBezTo>
                    <a:pt x="21967" y="46887"/>
                    <a:pt x="27682" y="52601"/>
                    <a:pt x="24825" y="64031"/>
                  </a:cubicBezTo>
                  <a:cubicBezTo>
                    <a:pt x="21967" y="75462"/>
                    <a:pt x="21015" y="79271"/>
                    <a:pt x="12442" y="86891"/>
                  </a:cubicBezTo>
                  <a:cubicBezTo>
                    <a:pt x="3869" y="93559"/>
                    <a:pt x="1012" y="93559"/>
                    <a:pt x="60" y="104037"/>
                  </a:cubicBezTo>
                  <a:cubicBezTo>
                    <a:pt x="-893" y="113562"/>
                    <a:pt x="9585" y="109751"/>
                    <a:pt x="23873" y="115467"/>
                  </a:cubicBezTo>
                  <a:cubicBezTo>
                    <a:pt x="38160" y="121181"/>
                    <a:pt x="30540" y="124039"/>
                    <a:pt x="38160" y="135469"/>
                  </a:cubicBezTo>
                  <a:cubicBezTo>
                    <a:pt x="44827" y="146899"/>
                    <a:pt x="37207" y="149756"/>
                    <a:pt x="32444" y="162139"/>
                  </a:cubicBezTo>
                  <a:cubicBezTo>
                    <a:pt x="28635" y="174521"/>
                    <a:pt x="31492" y="173569"/>
                    <a:pt x="43875" y="179284"/>
                  </a:cubicBezTo>
                  <a:cubicBezTo>
                    <a:pt x="56257" y="184999"/>
                    <a:pt x="55305" y="183094"/>
                    <a:pt x="61973" y="169759"/>
                  </a:cubicBezTo>
                  <a:cubicBezTo>
                    <a:pt x="68640" y="155471"/>
                    <a:pt x="73402" y="161187"/>
                    <a:pt x="85785" y="146899"/>
                  </a:cubicBezTo>
                  <a:cubicBezTo>
                    <a:pt x="98167" y="132612"/>
                    <a:pt x="98167" y="137374"/>
                    <a:pt x="101025" y="125944"/>
                  </a:cubicBezTo>
                  <a:cubicBezTo>
                    <a:pt x="103882" y="114514"/>
                    <a:pt x="101025" y="111656"/>
                    <a:pt x="101025" y="99274"/>
                  </a:cubicBezTo>
                  <a:cubicBezTo>
                    <a:pt x="101025" y="86891"/>
                    <a:pt x="109598" y="95464"/>
                    <a:pt x="118169" y="95464"/>
                  </a:cubicBezTo>
                  <a:cubicBezTo>
                    <a:pt x="126742" y="95464"/>
                    <a:pt x="126742" y="99274"/>
                    <a:pt x="124837" y="88796"/>
                  </a:cubicBezTo>
                  <a:cubicBezTo>
                    <a:pt x="123885" y="77366"/>
                    <a:pt x="128648" y="80224"/>
                    <a:pt x="134362" y="73556"/>
                  </a:cubicBezTo>
                  <a:cubicBezTo>
                    <a:pt x="140077" y="66889"/>
                    <a:pt x="142935" y="69746"/>
                    <a:pt x="146744" y="56412"/>
                  </a:cubicBezTo>
                  <a:cubicBezTo>
                    <a:pt x="150555" y="40219"/>
                    <a:pt x="150555" y="38314"/>
                    <a:pt x="136267" y="32599"/>
                  </a:cubicBezTo>
                  <a:close/>
                </a:path>
              </a:pathLst>
            </a:custGeom>
            <a:grp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xmlns="" id="{69E02814-3ED7-4840-2D53-29B06EC7189F}"/>
                </a:ext>
              </a:extLst>
            </p:cNvPr>
            <p:cNvSpPr/>
            <p:nvPr/>
          </p:nvSpPr>
          <p:spPr>
            <a:xfrm>
              <a:off x="9683378" y="5740549"/>
              <a:ext cx="176067" cy="160621"/>
            </a:xfrm>
            <a:custGeom>
              <a:avLst/>
              <a:gdLst>
                <a:gd name="connsiteX0" fmla="*/ 250182 w 253903"/>
                <a:gd name="connsiteY0" fmla="*/ 22435 h 231629"/>
                <a:gd name="connsiteX1" fmla="*/ 220655 w 253903"/>
                <a:gd name="connsiteY1" fmla="*/ 24341 h 231629"/>
                <a:gd name="connsiteX2" fmla="*/ 211130 w 253903"/>
                <a:gd name="connsiteY2" fmla="*/ 23388 h 231629"/>
                <a:gd name="connsiteX3" fmla="*/ 199699 w 253903"/>
                <a:gd name="connsiteY3" fmla="*/ 8148 h 231629"/>
                <a:gd name="connsiteX4" fmla="*/ 187317 w 253903"/>
                <a:gd name="connsiteY4" fmla="*/ 4338 h 231629"/>
                <a:gd name="connsiteX5" fmla="*/ 178745 w 253903"/>
                <a:gd name="connsiteY5" fmla="*/ 21483 h 231629"/>
                <a:gd name="connsiteX6" fmla="*/ 169220 w 253903"/>
                <a:gd name="connsiteY6" fmla="*/ 41485 h 231629"/>
                <a:gd name="connsiteX7" fmla="*/ 146359 w 253903"/>
                <a:gd name="connsiteY7" fmla="*/ 75776 h 231629"/>
                <a:gd name="connsiteX8" fmla="*/ 132072 w 253903"/>
                <a:gd name="connsiteY8" fmla="*/ 93873 h 231629"/>
                <a:gd name="connsiteX9" fmla="*/ 98734 w 253903"/>
                <a:gd name="connsiteY9" fmla="*/ 116733 h 231629"/>
                <a:gd name="connsiteX10" fmla="*/ 65397 w 253903"/>
                <a:gd name="connsiteY10" fmla="*/ 136735 h 231629"/>
                <a:gd name="connsiteX11" fmla="*/ 38728 w 253903"/>
                <a:gd name="connsiteY11" fmla="*/ 165310 h 231629"/>
                <a:gd name="connsiteX12" fmla="*/ 21582 w 253903"/>
                <a:gd name="connsiteY12" fmla="*/ 188171 h 231629"/>
                <a:gd name="connsiteX13" fmla="*/ 4437 w 253903"/>
                <a:gd name="connsiteY13" fmla="*/ 211031 h 231629"/>
                <a:gd name="connsiteX14" fmla="*/ 34917 w 253903"/>
                <a:gd name="connsiteY14" fmla="*/ 220556 h 231629"/>
                <a:gd name="connsiteX15" fmla="*/ 49205 w 253903"/>
                <a:gd name="connsiteY15" fmla="*/ 230081 h 231629"/>
                <a:gd name="connsiteX16" fmla="*/ 57778 w 253903"/>
                <a:gd name="connsiteY16" fmla="*/ 231033 h 231629"/>
                <a:gd name="connsiteX17" fmla="*/ 84447 w 253903"/>
                <a:gd name="connsiteY17" fmla="*/ 231033 h 231629"/>
                <a:gd name="connsiteX18" fmla="*/ 108259 w 253903"/>
                <a:gd name="connsiteY18" fmla="*/ 225318 h 231629"/>
                <a:gd name="connsiteX19" fmla="*/ 122547 w 253903"/>
                <a:gd name="connsiteY19" fmla="*/ 207221 h 231629"/>
                <a:gd name="connsiteX20" fmla="*/ 146359 w 253903"/>
                <a:gd name="connsiteY20" fmla="*/ 173883 h 231629"/>
                <a:gd name="connsiteX21" fmla="*/ 155884 w 253903"/>
                <a:gd name="connsiteY21" fmla="*/ 145308 h 231629"/>
                <a:gd name="connsiteX22" fmla="*/ 170172 w 253903"/>
                <a:gd name="connsiteY22" fmla="*/ 136735 h 231629"/>
                <a:gd name="connsiteX23" fmla="*/ 193032 w 253903"/>
                <a:gd name="connsiteY23" fmla="*/ 127210 h 231629"/>
                <a:gd name="connsiteX24" fmla="*/ 213034 w 253903"/>
                <a:gd name="connsiteY24" fmla="*/ 122448 h 231629"/>
                <a:gd name="connsiteX25" fmla="*/ 201605 w 253903"/>
                <a:gd name="connsiteY25" fmla="*/ 107208 h 231629"/>
                <a:gd name="connsiteX26" fmla="*/ 231132 w 253903"/>
                <a:gd name="connsiteY26" fmla="*/ 75776 h 231629"/>
                <a:gd name="connsiteX27" fmla="*/ 239705 w 253903"/>
                <a:gd name="connsiteY27" fmla="*/ 50058 h 231629"/>
                <a:gd name="connsiteX28" fmla="*/ 250182 w 253903"/>
                <a:gd name="connsiteY28" fmla="*/ 22435 h 2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3903" h="231629">
                  <a:moveTo>
                    <a:pt x="250182" y="22435"/>
                  </a:moveTo>
                  <a:cubicBezTo>
                    <a:pt x="227322" y="16721"/>
                    <a:pt x="224465" y="19578"/>
                    <a:pt x="220655" y="24341"/>
                  </a:cubicBezTo>
                  <a:cubicBezTo>
                    <a:pt x="216845" y="28151"/>
                    <a:pt x="211130" y="23388"/>
                    <a:pt x="211130" y="23388"/>
                  </a:cubicBezTo>
                  <a:cubicBezTo>
                    <a:pt x="211130" y="11958"/>
                    <a:pt x="207320" y="11006"/>
                    <a:pt x="199699" y="8148"/>
                  </a:cubicBezTo>
                  <a:cubicBezTo>
                    <a:pt x="193032" y="5291"/>
                    <a:pt x="193984" y="-6140"/>
                    <a:pt x="187317" y="4338"/>
                  </a:cubicBezTo>
                  <a:cubicBezTo>
                    <a:pt x="180649" y="13863"/>
                    <a:pt x="181603" y="8148"/>
                    <a:pt x="178745" y="21483"/>
                  </a:cubicBezTo>
                  <a:cubicBezTo>
                    <a:pt x="175887" y="33866"/>
                    <a:pt x="173982" y="32913"/>
                    <a:pt x="169220" y="41485"/>
                  </a:cubicBezTo>
                  <a:cubicBezTo>
                    <a:pt x="153980" y="67203"/>
                    <a:pt x="148265" y="65298"/>
                    <a:pt x="146359" y="75776"/>
                  </a:cubicBezTo>
                  <a:cubicBezTo>
                    <a:pt x="145407" y="85301"/>
                    <a:pt x="142549" y="85301"/>
                    <a:pt x="132072" y="93873"/>
                  </a:cubicBezTo>
                  <a:cubicBezTo>
                    <a:pt x="122547" y="102446"/>
                    <a:pt x="114928" y="100541"/>
                    <a:pt x="98734" y="116733"/>
                  </a:cubicBezTo>
                  <a:cubicBezTo>
                    <a:pt x="81590" y="131973"/>
                    <a:pt x="80637" y="121496"/>
                    <a:pt x="65397" y="136735"/>
                  </a:cubicBezTo>
                  <a:cubicBezTo>
                    <a:pt x="50157" y="151976"/>
                    <a:pt x="48253" y="149118"/>
                    <a:pt x="38728" y="165310"/>
                  </a:cubicBezTo>
                  <a:cubicBezTo>
                    <a:pt x="29203" y="180551"/>
                    <a:pt x="33965" y="151023"/>
                    <a:pt x="21582" y="188171"/>
                  </a:cubicBezTo>
                  <a:cubicBezTo>
                    <a:pt x="21582" y="188171"/>
                    <a:pt x="-11755" y="199601"/>
                    <a:pt x="4437" y="211031"/>
                  </a:cubicBezTo>
                  <a:cubicBezTo>
                    <a:pt x="21582" y="222460"/>
                    <a:pt x="27297" y="217698"/>
                    <a:pt x="34917" y="220556"/>
                  </a:cubicBezTo>
                  <a:cubicBezTo>
                    <a:pt x="43490" y="223413"/>
                    <a:pt x="40632" y="229128"/>
                    <a:pt x="49205" y="230081"/>
                  </a:cubicBezTo>
                  <a:cubicBezTo>
                    <a:pt x="57778" y="231033"/>
                    <a:pt x="43490" y="230081"/>
                    <a:pt x="57778" y="231033"/>
                  </a:cubicBezTo>
                  <a:cubicBezTo>
                    <a:pt x="72065" y="231985"/>
                    <a:pt x="73017" y="229128"/>
                    <a:pt x="84447" y="231033"/>
                  </a:cubicBezTo>
                  <a:cubicBezTo>
                    <a:pt x="95878" y="232938"/>
                    <a:pt x="104449" y="230081"/>
                    <a:pt x="108259" y="225318"/>
                  </a:cubicBezTo>
                  <a:cubicBezTo>
                    <a:pt x="112070" y="221508"/>
                    <a:pt x="104449" y="224366"/>
                    <a:pt x="122547" y="207221"/>
                  </a:cubicBezTo>
                  <a:cubicBezTo>
                    <a:pt x="140645" y="190076"/>
                    <a:pt x="140645" y="186266"/>
                    <a:pt x="146359" y="173883"/>
                  </a:cubicBezTo>
                  <a:cubicBezTo>
                    <a:pt x="152074" y="161501"/>
                    <a:pt x="149217" y="151023"/>
                    <a:pt x="155884" y="145308"/>
                  </a:cubicBezTo>
                  <a:cubicBezTo>
                    <a:pt x="162553" y="139593"/>
                    <a:pt x="154932" y="142451"/>
                    <a:pt x="170172" y="136735"/>
                  </a:cubicBezTo>
                  <a:cubicBezTo>
                    <a:pt x="185412" y="131021"/>
                    <a:pt x="173030" y="131021"/>
                    <a:pt x="193032" y="127210"/>
                  </a:cubicBezTo>
                  <a:cubicBezTo>
                    <a:pt x="213034" y="122448"/>
                    <a:pt x="205415" y="123401"/>
                    <a:pt x="213034" y="122448"/>
                  </a:cubicBezTo>
                  <a:cubicBezTo>
                    <a:pt x="219703" y="122448"/>
                    <a:pt x="192080" y="118638"/>
                    <a:pt x="201605" y="107208"/>
                  </a:cubicBezTo>
                  <a:cubicBezTo>
                    <a:pt x="211130" y="95778"/>
                    <a:pt x="225417" y="86253"/>
                    <a:pt x="231132" y="75776"/>
                  </a:cubicBezTo>
                  <a:cubicBezTo>
                    <a:pt x="236847" y="66251"/>
                    <a:pt x="232084" y="54821"/>
                    <a:pt x="239705" y="50058"/>
                  </a:cubicBezTo>
                  <a:cubicBezTo>
                    <a:pt x="246372" y="44343"/>
                    <a:pt x="260659" y="25293"/>
                    <a:pt x="250182" y="22435"/>
                  </a:cubicBezTo>
                  <a:close/>
                </a:path>
              </a:pathLst>
            </a:custGeom>
            <a:grp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xmlns="" id="{A6499BC6-66A3-73AE-3E5C-27BCAFD30B4B}"/>
                </a:ext>
              </a:extLst>
            </p:cNvPr>
            <p:cNvSpPr/>
            <p:nvPr/>
          </p:nvSpPr>
          <p:spPr>
            <a:xfrm>
              <a:off x="9706980" y="5906041"/>
              <a:ext cx="14898" cy="11558"/>
            </a:xfrm>
            <a:custGeom>
              <a:avLst/>
              <a:gdLst>
                <a:gd name="connsiteX0" fmla="*/ 14217 w 21484"/>
                <a:gd name="connsiteY0" fmla="*/ 0 h 16668"/>
                <a:gd name="connsiteX1" fmla="*/ 2786 w 21484"/>
                <a:gd name="connsiteY1" fmla="*/ 12382 h 16668"/>
                <a:gd name="connsiteX2" fmla="*/ 18026 w 21484"/>
                <a:gd name="connsiteY2" fmla="*/ 12382 h 16668"/>
                <a:gd name="connsiteX3" fmla="*/ 14217 w 21484"/>
                <a:gd name="connsiteY3" fmla="*/ 0 h 16668"/>
              </a:gdLst>
              <a:ahLst/>
              <a:cxnLst>
                <a:cxn ang="0">
                  <a:pos x="connsiteX0" y="connsiteY0"/>
                </a:cxn>
                <a:cxn ang="0">
                  <a:pos x="connsiteX1" y="connsiteY1"/>
                </a:cxn>
                <a:cxn ang="0">
                  <a:pos x="connsiteX2" y="connsiteY2"/>
                </a:cxn>
                <a:cxn ang="0">
                  <a:pos x="connsiteX3" y="connsiteY3"/>
                </a:cxn>
              </a:cxnLst>
              <a:rect l="l" t="t" r="r" b="b"/>
              <a:pathLst>
                <a:path w="21484" h="16668">
                  <a:moveTo>
                    <a:pt x="14217" y="0"/>
                  </a:moveTo>
                  <a:cubicBezTo>
                    <a:pt x="7549" y="0"/>
                    <a:pt x="-5787" y="6668"/>
                    <a:pt x="2786" y="12382"/>
                  </a:cubicBezTo>
                  <a:cubicBezTo>
                    <a:pt x="11359" y="18098"/>
                    <a:pt x="11359" y="18098"/>
                    <a:pt x="18026" y="12382"/>
                  </a:cubicBezTo>
                  <a:cubicBezTo>
                    <a:pt x="25646" y="6668"/>
                    <a:pt x="18979" y="0"/>
                    <a:pt x="14217" y="0"/>
                  </a:cubicBezTo>
                  <a:close/>
                </a:path>
              </a:pathLst>
            </a:custGeom>
            <a:grp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xmlns="" id="{03C073AE-4EC9-DB44-FBDB-463DE684D242}"/>
                </a:ext>
              </a:extLst>
            </p:cNvPr>
            <p:cNvSpPr/>
            <p:nvPr/>
          </p:nvSpPr>
          <p:spPr>
            <a:xfrm>
              <a:off x="9211183" y="5745779"/>
              <a:ext cx="82007" cy="76781"/>
            </a:xfrm>
            <a:custGeom>
              <a:avLst/>
              <a:gdLst>
                <a:gd name="connsiteX0" fmla="*/ 115787 w 118261"/>
                <a:gd name="connsiteY0" fmla="*/ 9179 h 110725"/>
                <a:gd name="connsiteX1" fmla="*/ 100547 w 118261"/>
                <a:gd name="connsiteY1" fmla="*/ 5369 h 110725"/>
                <a:gd name="connsiteX2" fmla="*/ 79592 w 118261"/>
                <a:gd name="connsiteY2" fmla="*/ 13941 h 110725"/>
                <a:gd name="connsiteX3" fmla="*/ 64352 w 118261"/>
                <a:gd name="connsiteY3" fmla="*/ 17752 h 110725"/>
                <a:gd name="connsiteX4" fmla="*/ 54827 w 118261"/>
                <a:gd name="connsiteY4" fmla="*/ 16799 h 110725"/>
                <a:gd name="connsiteX5" fmla="*/ 41492 w 118261"/>
                <a:gd name="connsiteY5" fmla="*/ 12989 h 110725"/>
                <a:gd name="connsiteX6" fmla="*/ 24347 w 118261"/>
                <a:gd name="connsiteY6" fmla="*/ 5369 h 110725"/>
                <a:gd name="connsiteX7" fmla="*/ 11964 w 118261"/>
                <a:gd name="connsiteY7" fmla="*/ 606 h 110725"/>
                <a:gd name="connsiteX8" fmla="*/ 7202 w 118261"/>
                <a:gd name="connsiteY8" fmla="*/ 5369 h 110725"/>
                <a:gd name="connsiteX9" fmla="*/ 535 w 118261"/>
                <a:gd name="connsiteY9" fmla="*/ 17752 h 110725"/>
                <a:gd name="connsiteX10" fmla="*/ 11964 w 118261"/>
                <a:gd name="connsiteY10" fmla="*/ 32039 h 110725"/>
                <a:gd name="connsiteX11" fmla="*/ 19585 w 118261"/>
                <a:gd name="connsiteY11" fmla="*/ 52041 h 110725"/>
                <a:gd name="connsiteX12" fmla="*/ 21489 w 118261"/>
                <a:gd name="connsiteY12" fmla="*/ 64424 h 110725"/>
                <a:gd name="connsiteX13" fmla="*/ 21489 w 118261"/>
                <a:gd name="connsiteY13" fmla="*/ 78711 h 110725"/>
                <a:gd name="connsiteX14" fmla="*/ 35777 w 118261"/>
                <a:gd name="connsiteY14" fmla="*/ 95856 h 110725"/>
                <a:gd name="connsiteX15" fmla="*/ 47206 w 118261"/>
                <a:gd name="connsiteY15" fmla="*/ 103477 h 110725"/>
                <a:gd name="connsiteX16" fmla="*/ 56731 w 118261"/>
                <a:gd name="connsiteY16" fmla="*/ 109191 h 110725"/>
                <a:gd name="connsiteX17" fmla="*/ 69114 w 118261"/>
                <a:gd name="connsiteY17" fmla="*/ 110144 h 110725"/>
                <a:gd name="connsiteX18" fmla="*/ 76735 w 118261"/>
                <a:gd name="connsiteY18" fmla="*/ 98714 h 110725"/>
                <a:gd name="connsiteX19" fmla="*/ 85307 w 118261"/>
                <a:gd name="connsiteY19" fmla="*/ 99666 h 110725"/>
                <a:gd name="connsiteX20" fmla="*/ 86260 w 118261"/>
                <a:gd name="connsiteY20" fmla="*/ 84427 h 110725"/>
                <a:gd name="connsiteX21" fmla="*/ 95785 w 118261"/>
                <a:gd name="connsiteY21" fmla="*/ 85379 h 110725"/>
                <a:gd name="connsiteX22" fmla="*/ 105310 w 118261"/>
                <a:gd name="connsiteY22" fmla="*/ 92999 h 110725"/>
                <a:gd name="connsiteX23" fmla="*/ 105310 w 118261"/>
                <a:gd name="connsiteY23" fmla="*/ 75854 h 110725"/>
                <a:gd name="connsiteX24" fmla="*/ 106262 w 118261"/>
                <a:gd name="connsiteY24" fmla="*/ 62519 h 110725"/>
                <a:gd name="connsiteX25" fmla="*/ 112929 w 118261"/>
                <a:gd name="connsiteY25" fmla="*/ 55852 h 110725"/>
                <a:gd name="connsiteX26" fmla="*/ 114835 w 118261"/>
                <a:gd name="connsiteY26" fmla="*/ 35849 h 110725"/>
                <a:gd name="connsiteX27" fmla="*/ 113882 w 118261"/>
                <a:gd name="connsiteY27" fmla="*/ 15846 h 110725"/>
                <a:gd name="connsiteX28" fmla="*/ 115787 w 118261"/>
                <a:gd name="connsiteY28" fmla="*/ 9179 h 11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261" h="110725">
                  <a:moveTo>
                    <a:pt x="115787" y="9179"/>
                  </a:moveTo>
                  <a:cubicBezTo>
                    <a:pt x="110072" y="7274"/>
                    <a:pt x="104357" y="2511"/>
                    <a:pt x="100547" y="5369"/>
                  </a:cubicBezTo>
                  <a:cubicBezTo>
                    <a:pt x="96737" y="7274"/>
                    <a:pt x="83402" y="10131"/>
                    <a:pt x="79592" y="13941"/>
                  </a:cubicBezTo>
                  <a:cubicBezTo>
                    <a:pt x="75782" y="17752"/>
                    <a:pt x="67210" y="18704"/>
                    <a:pt x="64352" y="17752"/>
                  </a:cubicBezTo>
                  <a:cubicBezTo>
                    <a:pt x="62447" y="16799"/>
                    <a:pt x="60542" y="13941"/>
                    <a:pt x="54827" y="16799"/>
                  </a:cubicBezTo>
                  <a:cubicBezTo>
                    <a:pt x="49112" y="19656"/>
                    <a:pt x="49112" y="12036"/>
                    <a:pt x="41492" y="12989"/>
                  </a:cubicBezTo>
                  <a:cubicBezTo>
                    <a:pt x="33872" y="13941"/>
                    <a:pt x="31014" y="9179"/>
                    <a:pt x="24347" y="5369"/>
                  </a:cubicBezTo>
                  <a:cubicBezTo>
                    <a:pt x="17679" y="1559"/>
                    <a:pt x="14822" y="-1298"/>
                    <a:pt x="11964" y="606"/>
                  </a:cubicBezTo>
                  <a:cubicBezTo>
                    <a:pt x="10060" y="2511"/>
                    <a:pt x="7202" y="3464"/>
                    <a:pt x="7202" y="5369"/>
                  </a:cubicBezTo>
                  <a:cubicBezTo>
                    <a:pt x="7202" y="10131"/>
                    <a:pt x="-2323" y="7274"/>
                    <a:pt x="535" y="17752"/>
                  </a:cubicBezTo>
                  <a:cubicBezTo>
                    <a:pt x="4344" y="28229"/>
                    <a:pt x="4344" y="24419"/>
                    <a:pt x="11964" y="32039"/>
                  </a:cubicBezTo>
                  <a:cubicBezTo>
                    <a:pt x="19585" y="40611"/>
                    <a:pt x="17679" y="44421"/>
                    <a:pt x="19585" y="52041"/>
                  </a:cubicBezTo>
                  <a:cubicBezTo>
                    <a:pt x="21489" y="59661"/>
                    <a:pt x="19585" y="56804"/>
                    <a:pt x="21489" y="64424"/>
                  </a:cubicBezTo>
                  <a:cubicBezTo>
                    <a:pt x="23394" y="72044"/>
                    <a:pt x="12917" y="68234"/>
                    <a:pt x="21489" y="78711"/>
                  </a:cubicBezTo>
                  <a:cubicBezTo>
                    <a:pt x="30062" y="88236"/>
                    <a:pt x="28156" y="90141"/>
                    <a:pt x="35777" y="95856"/>
                  </a:cubicBezTo>
                  <a:cubicBezTo>
                    <a:pt x="43397" y="100619"/>
                    <a:pt x="41492" y="99666"/>
                    <a:pt x="47206" y="103477"/>
                  </a:cubicBezTo>
                  <a:cubicBezTo>
                    <a:pt x="52922" y="107286"/>
                    <a:pt x="50064" y="108239"/>
                    <a:pt x="56731" y="109191"/>
                  </a:cubicBezTo>
                  <a:cubicBezTo>
                    <a:pt x="63400" y="110144"/>
                    <a:pt x="64352" y="107286"/>
                    <a:pt x="69114" y="110144"/>
                  </a:cubicBezTo>
                  <a:cubicBezTo>
                    <a:pt x="72925" y="113954"/>
                    <a:pt x="71019" y="97761"/>
                    <a:pt x="76735" y="98714"/>
                  </a:cubicBezTo>
                  <a:cubicBezTo>
                    <a:pt x="82450" y="99666"/>
                    <a:pt x="82450" y="100619"/>
                    <a:pt x="85307" y="99666"/>
                  </a:cubicBezTo>
                  <a:cubicBezTo>
                    <a:pt x="88164" y="98714"/>
                    <a:pt x="83402" y="87284"/>
                    <a:pt x="86260" y="84427"/>
                  </a:cubicBezTo>
                  <a:cubicBezTo>
                    <a:pt x="89117" y="82521"/>
                    <a:pt x="92927" y="79664"/>
                    <a:pt x="95785" y="85379"/>
                  </a:cubicBezTo>
                  <a:cubicBezTo>
                    <a:pt x="97689" y="92046"/>
                    <a:pt x="100547" y="94904"/>
                    <a:pt x="105310" y="92999"/>
                  </a:cubicBezTo>
                  <a:cubicBezTo>
                    <a:pt x="110072" y="92046"/>
                    <a:pt x="104357" y="78711"/>
                    <a:pt x="105310" y="75854"/>
                  </a:cubicBezTo>
                  <a:cubicBezTo>
                    <a:pt x="106262" y="72044"/>
                    <a:pt x="103404" y="66329"/>
                    <a:pt x="106262" y="62519"/>
                  </a:cubicBezTo>
                  <a:cubicBezTo>
                    <a:pt x="110072" y="58709"/>
                    <a:pt x="110072" y="61566"/>
                    <a:pt x="112929" y="55852"/>
                  </a:cubicBezTo>
                  <a:cubicBezTo>
                    <a:pt x="114835" y="49184"/>
                    <a:pt x="114835" y="43469"/>
                    <a:pt x="114835" y="35849"/>
                  </a:cubicBezTo>
                  <a:cubicBezTo>
                    <a:pt x="114835" y="29181"/>
                    <a:pt x="114835" y="22514"/>
                    <a:pt x="113882" y="15846"/>
                  </a:cubicBezTo>
                  <a:cubicBezTo>
                    <a:pt x="115787" y="9179"/>
                    <a:pt x="121502" y="11084"/>
                    <a:pt x="115787" y="9179"/>
                  </a:cubicBezTo>
                  <a:close/>
                </a:path>
              </a:pathLst>
            </a:custGeom>
            <a:grp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xmlns="" id="{1A4D1552-C6C0-2F73-A596-D2AE1F45F2A2}"/>
                </a:ext>
              </a:extLst>
            </p:cNvPr>
            <p:cNvSpPr/>
            <p:nvPr/>
          </p:nvSpPr>
          <p:spPr>
            <a:xfrm>
              <a:off x="9279770" y="5723125"/>
              <a:ext cx="17089" cy="15956"/>
            </a:xfrm>
            <a:custGeom>
              <a:avLst/>
              <a:gdLst>
                <a:gd name="connsiteX0" fmla="*/ 14020 w 24644"/>
                <a:gd name="connsiteY0" fmla="*/ 4701 h 23010"/>
                <a:gd name="connsiteX1" fmla="*/ 1638 w 24644"/>
                <a:gd name="connsiteY1" fmla="*/ 891 h 23010"/>
                <a:gd name="connsiteX2" fmla="*/ 8306 w 24644"/>
                <a:gd name="connsiteY2" fmla="*/ 9463 h 23010"/>
                <a:gd name="connsiteX3" fmla="*/ 14973 w 24644"/>
                <a:gd name="connsiteY3" fmla="*/ 22798 h 23010"/>
                <a:gd name="connsiteX4" fmla="*/ 21641 w 24644"/>
                <a:gd name="connsiteY4" fmla="*/ 13273 h 23010"/>
                <a:gd name="connsiteX5" fmla="*/ 14020 w 24644"/>
                <a:gd name="connsiteY5" fmla="*/ 4701 h 2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44" h="23010">
                  <a:moveTo>
                    <a:pt x="14020" y="4701"/>
                  </a:moveTo>
                  <a:cubicBezTo>
                    <a:pt x="12116" y="2796"/>
                    <a:pt x="5448" y="-1966"/>
                    <a:pt x="1638" y="891"/>
                  </a:cubicBezTo>
                  <a:cubicBezTo>
                    <a:pt x="-3124" y="4701"/>
                    <a:pt x="3543" y="4701"/>
                    <a:pt x="8306" y="9463"/>
                  </a:cubicBezTo>
                  <a:cubicBezTo>
                    <a:pt x="12116" y="13273"/>
                    <a:pt x="8306" y="24704"/>
                    <a:pt x="14973" y="22798"/>
                  </a:cubicBezTo>
                  <a:cubicBezTo>
                    <a:pt x="26403" y="18988"/>
                    <a:pt x="26403" y="18036"/>
                    <a:pt x="21641" y="13273"/>
                  </a:cubicBezTo>
                  <a:cubicBezTo>
                    <a:pt x="16878" y="7559"/>
                    <a:pt x="14973" y="6606"/>
                    <a:pt x="14020" y="4701"/>
                  </a:cubicBezTo>
                  <a:close/>
                </a:path>
              </a:pathLst>
            </a:custGeom>
            <a:grp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xmlns="" id="{C77B07F1-B96F-C0D2-455F-1D53732E525B}"/>
                </a:ext>
              </a:extLst>
            </p:cNvPr>
            <p:cNvSpPr/>
            <p:nvPr/>
          </p:nvSpPr>
          <p:spPr>
            <a:xfrm>
              <a:off x="9036451" y="5618176"/>
              <a:ext cx="30046" cy="12069"/>
            </a:xfrm>
            <a:custGeom>
              <a:avLst/>
              <a:gdLst>
                <a:gd name="connsiteX0" fmla="*/ 39152 w 43329"/>
                <a:gd name="connsiteY0" fmla="*/ 2694 h 17404"/>
                <a:gd name="connsiteX1" fmla="*/ 24865 w 43329"/>
                <a:gd name="connsiteY1" fmla="*/ 789 h 17404"/>
                <a:gd name="connsiteX2" fmla="*/ 6767 w 43329"/>
                <a:gd name="connsiteY2" fmla="*/ 6504 h 17404"/>
                <a:gd name="connsiteX3" fmla="*/ 1052 w 43329"/>
                <a:gd name="connsiteY3" fmla="*/ 13172 h 17404"/>
                <a:gd name="connsiteX4" fmla="*/ 14387 w 43329"/>
                <a:gd name="connsiteY4" fmla="*/ 16029 h 17404"/>
                <a:gd name="connsiteX5" fmla="*/ 26769 w 43329"/>
                <a:gd name="connsiteY5" fmla="*/ 13172 h 17404"/>
                <a:gd name="connsiteX6" fmla="*/ 41057 w 43329"/>
                <a:gd name="connsiteY6" fmla="*/ 9362 h 17404"/>
                <a:gd name="connsiteX7" fmla="*/ 39152 w 43329"/>
                <a:gd name="connsiteY7" fmla="*/ 2694 h 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29" h="17404">
                  <a:moveTo>
                    <a:pt x="39152" y="2694"/>
                  </a:moveTo>
                  <a:cubicBezTo>
                    <a:pt x="33437" y="789"/>
                    <a:pt x="29627" y="-1116"/>
                    <a:pt x="24865" y="789"/>
                  </a:cubicBezTo>
                  <a:cubicBezTo>
                    <a:pt x="21054" y="2694"/>
                    <a:pt x="6767" y="6504"/>
                    <a:pt x="6767" y="6504"/>
                  </a:cubicBezTo>
                  <a:cubicBezTo>
                    <a:pt x="4862" y="8409"/>
                    <a:pt x="-2758" y="10314"/>
                    <a:pt x="1052" y="13172"/>
                  </a:cubicBezTo>
                  <a:cubicBezTo>
                    <a:pt x="4862" y="16982"/>
                    <a:pt x="9624" y="18887"/>
                    <a:pt x="14387" y="16029"/>
                  </a:cubicBezTo>
                  <a:cubicBezTo>
                    <a:pt x="19149" y="13172"/>
                    <a:pt x="17244" y="12219"/>
                    <a:pt x="26769" y="13172"/>
                  </a:cubicBezTo>
                  <a:cubicBezTo>
                    <a:pt x="36294" y="14124"/>
                    <a:pt x="38199" y="14124"/>
                    <a:pt x="41057" y="9362"/>
                  </a:cubicBezTo>
                  <a:cubicBezTo>
                    <a:pt x="43915" y="4599"/>
                    <a:pt x="44867" y="3647"/>
                    <a:pt x="39152" y="2694"/>
                  </a:cubicBezTo>
                  <a:close/>
                </a:path>
              </a:pathLst>
            </a:custGeom>
            <a:grpFill/>
            <a:ln w="952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xmlns="" id="{CED7F542-4642-25A3-CD6F-A07ADB402968}"/>
                </a:ext>
              </a:extLst>
            </p:cNvPr>
            <p:cNvSpPr/>
            <p:nvPr/>
          </p:nvSpPr>
          <p:spPr>
            <a:xfrm>
              <a:off x="9193431" y="5720627"/>
              <a:ext cx="9106" cy="13551"/>
            </a:xfrm>
            <a:custGeom>
              <a:avLst/>
              <a:gdLst>
                <a:gd name="connsiteX0" fmla="*/ 12799 w 13131"/>
                <a:gd name="connsiteY0" fmla="*/ 7351 h 19541"/>
                <a:gd name="connsiteX1" fmla="*/ 8037 w 13131"/>
                <a:gd name="connsiteY1" fmla="*/ 684 h 19541"/>
                <a:gd name="connsiteX2" fmla="*/ 1369 w 13131"/>
                <a:gd name="connsiteY2" fmla="*/ 10209 h 19541"/>
                <a:gd name="connsiteX3" fmla="*/ 8037 w 13131"/>
                <a:gd name="connsiteY3" fmla="*/ 18781 h 19541"/>
                <a:gd name="connsiteX4" fmla="*/ 12799 w 13131"/>
                <a:gd name="connsiteY4" fmla="*/ 7351 h 19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1" h="19541">
                  <a:moveTo>
                    <a:pt x="12799" y="7351"/>
                  </a:moveTo>
                  <a:cubicBezTo>
                    <a:pt x="13752" y="3541"/>
                    <a:pt x="12799" y="3541"/>
                    <a:pt x="8037" y="684"/>
                  </a:cubicBezTo>
                  <a:cubicBezTo>
                    <a:pt x="2322" y="-2174"/>
                    <a:pt x="-2440" y="4494"/>
                    <a:pt x="1369" y="10209"/>
                  </a:cubicBezTo>
                  <a:cubicBezTo>
                    <a:pt x="5179" y="15924"/>
                    <a:pt x="1369" y="21639"/>
                    <a:pt x="8037" y="18781"/>
                  </a:cubicBezTo>
                  <a:cubicBezTo>
                    <a:pt x="14704" y="14971"/>
                    <a:pt x="11847" y="11161"/>
                    <a:pt x="12799" y="7351"/>
                  </a:cubicBezTo>
                  <a:close/>
                </a:path>
              </a:pathLst>
            </a:custGeom>
            <a:grpFill/>
            <a:ln w="9525"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xmlns="" id="{2A8ABD0C-BFC8-ED06-3E5D-589D0CE9401F}"/>
                </a:ext>
              </a:extLst>
            </p:cNvPr>
            <p:cNvSpPr/>
            <p:nvPr/>
          </p:nvSpPr>
          <p:spPr>
            <a:xfrm>
              <a:off x="8902822" y="4816022"/>
              <a:ext cx="444058" cy="230953"/>
            </a:xfrm>
            <a:custGeom>
              <a:avLst/>
              <a:gdLst>
                <a:gd name="connsiteX0" fmla="*/ 478554 w 640369"/>
                <a:gd name="connsiteY0" fmla="*/ 146007 h 333054"/>
                <a:gd name="connsiteX1" fmla="*/ 454741 w 640369"/>
                <a:gd name="connsiteY1" fmla="*/ 129814 h 333054"/>
                <a:gd name="connsiteX2" fmla="*/ 442358 w 640369"/>
                <a:gd name="connsiteY2" fmla="*/ 117432 h 333054"/>
                <a:gd name="connsiteX3" fmla="*/ 426166 w 640369"/>
                <a:gd name="connsiteY3" fmla="*/ 109812 h 333054"/>
                <a:gd name="connsiteX4" fmla="*/ 412831 w 640369"/>
                <a:gd name="connsiteY4" fmla="*/ 103144 h 333054"/>
                <a:gd name="connsiteX5" fmla="*/ 394733 w 640369"/>
                <a:gd name="connsiteY5" fmla="*/ 96477 h 333054"/>
                <a:gd name="connsiteX6" fmla="*/ 377589 w 640369"/>
                <a:gd name="connsiteY6" fmla="*/ 93619 h 333054"/>
                <a:gd name="connsiteX7" fmla="*/ 355681 w 640369"/>
                <a:gd name="connsiteY7" fmla="*/ 83142 h 333054"/>
                <a:gd name="connsiteX8" fmla="*/ 343298 w 640369"/>
                <a:gd name="connsiteY8" fmla="*/ 76474 h 333054"/>
                <a:gd name="connsiteX9" fmla="*/ 333773 w 640369"/>
                <a:gd name="connsiteY9" fmla="*/ 75522 h 333054"/>
                <a:gd name="connsiteX10" fmla="*/ 333773 w 640369"/>
                <a:gd name="connsiteY10" fmla="*/ 68854 h 333054"/>
                <a:gd name="connsiteX11" fmla="*/ 329964 w 640369"/>
                <a:gd name="connsiteY11" fmla="*/ 68854 h 333054"/>
                <a:gd name="connsiteX12" fmla="*/ 321391 w 640369"/>
                <a:gd name="connsiteY12" fmla="*/ 67902 h 333054"/>
                <a:gd name="connsiteX13" fmla="*/ 314723 w 640369"/>
                <a:gd name="connsiteY13" fmla="*/ 61235 h 333054"/>
                <a:gd name="connsiteX14" fmla="*/ 298531 w 640369"/>
                <a:gd name="connsiteY14" fmla="*/ 59329 h 333054"/>
                <a:gd name="connsiteX15" fmla="*/ 282339 w 640369"/>
                <a:gd name="connsiteY15" fmla="*/ 53614 h 333054"/>
                <a:gd name="connsiteX16" fmla="*/ 270908 w 640369"/>
                <a:gd name="connsiteY16" fmla="*/ 44089 h 333054"/>
                <a:gd name="connsiteX17" fmla="*/ 257573 w 640369"/>
                <a:gd name="connsiteY17" fmla="*/ 43137 h 333054"/>
                <a:gd name="connsiteX18" fmla="*/ 249001 w 640369"/>
                <a:gd name="connsiteY18" fmla="*/ 37422 h 333054"/>
                <a:gd name="connsiteX19" fmla="*/ 238523 w 640369"/>
                <a:gd name="connsiteY19" fmla="*/ 35517 h 333054"/>
                <a:gd name="connsiteX20" fmla="*/ 232808 w 640369"/>
                <a:gd name="connsiteY20" fmla="*/ 30754 h 333054"/>
                <a:gd name="connsiteX21" fmla="*/ 227094 w 640369"/>
                <a:gd name="connsiteY21" fmla="*/ 30754 h 333054"/>
                <a:gd name="connsiteX22" fmla="*/ 216616 w 640369"/>
                <a:gd name="connsiteY22" fmla="*/ 37422 h 333054"/>
                <a:gd name="connsiteX23" fmla="*/ 208996 w 640369"/>
                <a:gd name="connsiteY23" fmla="*/ 42185 h 333054"/>
                <a:gd name="connsiteX24" fmla="*/ 208044 w 640369"/>
                <a:gd name="connsiteY24" fmla="*/ 47899 h 333054"/>
                <a:gd name="connsiteX25" fmla="*/ 205186 w 640369"/>
                <a:gd name="connsiteY25" fmla="*/ 52662 h 333054"/>
                <a:gd name="connsiteX26" fmla="*/ 196614 w 640369"/>
                <a:gd name="connsiteY26" fmla="*/ 58377 h 333054"/>
                <a:gd name="connsiteX27" fmla="*/ 190898 w 640369"/>
                <a:gd name="connsiteY27" fmla="*/ 56472 h 333054"/>
                <a:gd name="connsiteX28" fmla="*/ 183278 w 640369"/>
                <a:gd name="connsiteY28" fmla="*/ 58377 h 333054"/>
                <a:gd name="connsiteX29" fmla="*/ 171848 w 640369"/>
                <a:gd name="connsiteY29" fmla="*/ 71712 h 333054"/>
                <a:gd name="connsiteX30" fmla="*/ 164228 w 640369"/>
                <a:gd name="connsiteY30" fmla="*/ 80285 h 333054"/>
                <a:gd name="connsiteX31" fmla="*/ 156608 w 640369"/>
                <a:gd name="connsiteY31" fmla="*/ 87904 h 333054"/>
                <a:gd name="connsiteX32" fmla="*/ 148989 w 640369"/>
                <a:gd name="connsiteY32" fmla="*/ 89810 h 333054"/>
                <a:gd name="connsiteX33" fmla="*/ 135653 w 640369"/>
                <a:gd name="connsiteY33" fmla="*/ 87904 h 333054"/>
                <a:gd name="connsiteX34" fmla="*/ 133748 w 640369"/>
                <a:gd name="connsiteY34" fmla="*/ 82189 h 333054"/>
                <a:gd name="connsiteX35" fmla="*/ 127081 w 640369"/>
                <a:gd name="connsiteY35" fmla="*/ 72664 h 333054"/>
                <a:gd name="connsiteX36" fmla="*/ 121366 w 640369"/>
                <a:gd name="connsiteY36" fmla="*/ 64092 h 333054"/>
                <a:gd name="connsiteX37" fmla="*/ 117556 w 640369"/>
                <a:gd name="connsiteY37" fmla="*/ 58377 h 333054"/>
                <a:gd name="connsiteX38" fmla="*/ 115651 w 640369"/>
                <a:gd name="connsiteY38" fmla="*/ 45994 h 333054"/>
                <a:gd name="connsiteX39" fmla="*/ 114698 w 640369"/>
                <a:gd name="connsiteY39" fmla="*/ 44089 h 333054"/>
                <a:gd name="connsiteX40" fmla="*/ 118508 w 640369"/>
                <a:gd name="connsiteY40" fmla="*/ 39327 h 333054"/>
                <a:gd name="connsiteX41" fmla="*/ 118508 w 640369"/>
                <a:gd name="connsiteY41" fmla="*/ 27897 h 333054"/>
                <a:gd name="connsiteX42" fmla="*/ 117556 w 640369"/>
                <a:gd name="connsiteY42" fmla="*/ 13610 h 333054"/>
                <a:gd name="connsiteX43" fmla="*/ 105173 w 640369"/>
                <a:gd name="connsiteY43" fmla="*/ 11704 h 333054"/>
                <a:gd name="connsiteX44" fmla="*/ 94696 w 640369"/>
                <a:gd name="connsiteY44" fmla="*/ 12657 h 333054"/>
                <a:gd name="connsiteX45" fmla="*/ 83266 w 640369"/>
                <a:gd name="connsiteY45" fmla="*/ 3132 h 333054"/>
                <a:gd name="connsiteX46" fmla="*/ 76598 w 640369"/>
                <a:gd name="connsiteY46" fmla="*/ 1227 h 333054"/>
                <a:gd name="connsiteX47" fmla="*/ 58501 w 640369"/>
                <a:gd name="connsiteY47" fmla="*/ 274 h 333054"/>
                <a:gd name="connsiteX48" fmla="*/ 47071 w 640369"/>
                <a:gd name="connsiteY48" fmla="*/ 8847 h 333054"/>
                <a:gd name="connsiteX49" fmla="*/ 39451 w 640369"/>
                <a:gd name="connsiteY49" fmla="*/ 9799 h 333054"/>
                <a:gd name="connsiteX50" fmla="*/ 29926 w 640369"/>
                <a:gd name="connsiteY50" fmla="*/ 16467 h 333054"/>
                <a:gd name="connsiteX51" fmla="*/ 23258 w 640369"/>
                <a:gd name="connsiteY51" fmla="*/ 21229 h 333054"/>
                <a:gd name="connsiteX52" fmla="*/ 18496 w 640369"/>
                <a:gd name="connsiteY52" fmla="*/ 14562 h 333054"/>
                <a:gd name="connsiteX53" fmla="*/ 4208 w 640369"/>
                <a:gd name="connsiteY53" fmla="*/ 13610 h 333054"/>
                <a:gd name="connsiteX54" fmla="*/ 7066 w 640369"/>
                <a:gd name="connsiteY54" fmla="*/ 23135 h 333054"/>
                <a:gd name="connsiteX55" fmla="*/ 16591 w 640369"/>
                <a:gd name="connsiteY55" fmla="*/ 28849 h 333054"/>
                <a:gd name="connsiteX56" fmla="*/ 23258 w 640369"/>
                <a:gd name="connsiteY56" fmla="*/ 35517 h 333054"/>
                <a:gd name="connsiteX57" fmla="*/ 29926 w 640369"/>
                <a:gd name="connsiteY57" fmla="*/ 35517 h 333054"/>
                <a:gd name="connsiteX58" fmla="*/ 39451 w 640369"/>
                <a:gd name="connsiteY58" fmla="*/ 36469 h 333054"/>
                <a:gd name="connsiteX59" fmla="*/ 47071 w 640369"/>
                <a:gd name="connsiteY59" fmla="*/ 39327 h 333054"/>
                <a:gd name="connsiteX60" fmla="*/ 48976 w 640369"/>
                <a:gd name="connsiteY60" fmla="*/ 48852 h 333054"/>
                <a:gd name="connsiteX61" fmla="*/ 52786 w 640369"/>
                <a:gd name="connsiteY61" fmla="*/ 58377 h 333054"/>
                <a:gd name="connsiteX62" fmla="*/ 59453 w 640369"/>
                <a:gd name="connsiteY62" fmla="*/ 59329 h 333054"/>
                <a:gd name="connsiteX63" fmla="*/ 72789 w 640369"/>
                <a:gd name="connsiteY63" fmla="*/ 57424 h 333054"/>
                <a:gd name="connsiteX64" fmla="*/ 77551 w 640369"/>
                <a:gd name="connsiteY64" fmla="*/ 60282 h 333054"/>
                <a:gd name="connsiteX65" fmla="*/ 85171 w 640369"/>
                <a:gd name="connsiteY65" fmla="*/ 61235 h 333054"/>
                <a:gd name="connsiteX66" fmla="*/ 96601 w 640369"/>
                <a:gd name="connsiteY66" fmla="*/ 58377 h 333054"/>
                <a:gd name="connsiteX67" fmla="*/ 105173 w 640369"/>
                <a:gd name="connsiteY67" fmla="*/ 60282 h 333054"/>
                <a:gd name="connsiteX68" fmla="*/ 108983 w 640369"/>
                <a:gd name="connsiteY68" fmla="*/ 61235 h 333054"/>
                <a:gd name="connsiteX69" fmla="*/ 105173 w 640369"/>
                <a:gd name="connsiteY69" fmla="*/ 63139 h 333054"/>
                <a:gd name="connsiteX70" fmla="*/ 98506 w 640369"/>
                <a:gd name="connsiteY70" fmla="*/ 65997 h 333054"/>
                <a:gd name="connsiteX71" fmla="*/ 89933 w 640369"/>
                <a:gd name="connsiteY71" fmla="*/ 64092 h 333054"/>
                <a:gd name="connsiteX72" fmla="*/ 82314 w 640369"/>
                <a:gd name="connsiteY72" fmla="*/ 65044 h 333054"/>
                <a:gd name="connsiteX73" fmla="*/ 75646 w 640369"/>
                <a:gd name="connsiteY73" fmla="*/ 71712 h 333054"/>
                <a:gd name="connsiteX74" fmla="*/ 68978 w 640369"/>
                <a:gd name="connsiteY74" fmla="*/ 76474 h 333054"/>
                <a:gd name="connsiteX75" fmla="*/ 62311 w 640369"/>
                <a:gd name="connsiteY75" fmla="*/ 71712 h 333054"/>
                <a:gd name="connsiteX76" fmla="*/ 55644 w 640369"/>
                <a:gd name="connsiteY76" fmla="*/ 70760 h 333054"/>
                <a:gd name="connsiteX77" fmla="*/ 52786 w 640369"/>
                <a:gd name="connsiteY77" fmla="*/ 79332 h 333054"/>
                <a:gd name="connsiteX78" fmla="*/ 60406 w 640369"/>
                <a:gd name="connsiteY78" fmla="*/ 85047 h 333054"/>
                <a:gd name="connsiteX79" fmla="*/ 67073 w 640369"/>
                <a:gd name="connsiteY79" fmla="*/ 88857 h 333054"/>
                <a:gd name="connsiteX80" fmla="*/ 70883 w 640369"/>
                <a:gd name="connsiteY80" fmla="*/ 95524 h 333054"/>
                <a:gd name="connsiteX81" fmla="*/ 72789 w 640369"/>
                <a:gd name="connsiteY81" fmla="*/ 106002 h 333054"/>
                <a:gd name="connsiteX82" fmla="*/ 74694 w 640369"/>
                <a:gd name="connsiteY82" fmla="*/ 112669 h 333054"/>
                <a:gd name="connsiteX83" fmla="*/ 81361 w 640369"/>
                <a:gd name="connsiteY83" fmla="*/ 117432 h 333054"/>
                <a:gd name="connsiteX84" fmla="*/ 88981 w 640369"/>
                <a:gd name="connsiteY84" fmla="*/ 118385 h 333054"/>
                <a:gd name="connsiteX85" fmla="*/ 93744 w 640369"/>
                <a:gd name="connsiteY85" fmla="*/ 116479 h 333054"/>
                <a:gd name="connsiteX86" fmla="*/ 96601 w 640369"/>
                <a:gd name="connsiteY86" fmla="*/ 106002 h 333054"/>
                <a:gd name="connsiteX87" fmla="*/ 98506 w 640369"/>
                <a:gd name="connsiteY87" fmla="*/ 99335 h 333054"/>
                <a:gd name="connsiteX88" fmla="*/ 100411 w 640369"/>
                <a:gd name="connsiteY88" fmla="*/ 92667 h 333054"/>
                <a:gd name="connsiteX89" fmla="*/ 108031 w 640369"/>
                <a:gd name="connsiteY89" fmla="*/ 88857 h 333054"/>
                <a:gd name="connsiteX90" fmla="*/ 104221 w 640369"/>
                <a:gd name="connsiteY90" fmla="*/ 97429 h 333054"/>
                <a:gd name="connsiteX91" fmla="*/ 106126 w 640369"/>
                <a:gd name="connsiteY91" fmla="*/ 106954 h 333054"/>
                <a:gd name="connsiteX92" fmla="*/ 112794 w 640369"/>
                <a:gd name="connsiteY92" fmla="*/ 109812 h 333054"/>
                <a:gd name="connsiteX93" fmla="*/ 119461 w 640369"/>
                <a:gd name="connsiteY93" fmla="*/ 111717 h 333054"/>
                <a:gd name="connsiteX94" fmla="*/ 125176 w 640369"/>
                <a:gd name="connsiteY94" fmla="*/ 113622 h 333054"/>
                <a:gd name="connsiteX95" fmla="*/ 135653 w 640369"/>
                <a:gd name="connsiteY95" fmla="*/ 112669 h 333054"/>
                <a:gd name="connsiteX96" fmla="*/ 137558 w 640369"/>
                <a:gd name="connsiteY96" fmla="*/ 119337 h 333054"/>
                <a:gd name="connsiteX97" fmla="*/ 139464 w 640369"/>
                <a:gd name="connsiteY97" fmla="*/ 124099 h 333054"/>
                <a:gd name="connsiteX98" fmla="*/ 145178 w 640369"/>
                <a:gd name="connsiteY98" fmla="*/ 127910 h 333054"/>
                <a:gd name="connsiteX99" fmla="*/ 153751 w 640369"/>
                <a:gd name="connsiteY99" fmla="*/ 127910 h 333054"/>
                <a:gd name="connsiteX100" fmla="*/ 159466 w 640369"/>
                <a:gd name="connsiteY100" fmla="*/ 129814 h 333054"/>
                <a:gd name="connsiteX101" fmla="*/ 173753 w 640369"/>
                <a:gd name="connsiteY101" fmla="*/ 132672 h 333054"/>
                <a:gd name="connsiteX102" fmla="*/ 184231 w 640369"/>
                <a:gd name="connsiteY102" fmla="*/ 135529 h 333054"/>
                <a:gd name="connsiteX103" fmla="*/ 196614 w 640369"/>
                <a:gd name="connsiteY103" fmla="*/ 141244 h 333054"/>
                <a:gd name="connsiteX104" fmla="*/ 208044 w 640369"/>
                <a:gd name="connsiteY104" fmla="*/ 144102 h 333054"/>
                <a:gd name="connsiteX105" fmla="*/ 215664 w 640369"/>
                <a:gd name="connsiteY105" fmla="*/ 146007 h 333054"/>
                <a:gd name="connsiteX106" fmla="*/ 226141 w 640369"/>
                <a:gd name="connsiteY106" fmla="*/ 148864 h 333054"/>
                <a:gd name="connsiteX107" fmla="*/ 236619 w 640369"/>
                <a:gd name="connsiteY107" fmla="*/ 155532 h 333054"/>
                <a:gd name="connsiteX108" fmla="*/ 241381 w 640369"/>
                <a:gd name="connsiteY108" fmla="*/ 166010 h 333054"/>
                <a:gd name="connsiteX109" fmla="*/ 244239 w 640369"/>
                <a:gd name="connsiteY109" fmla="*/ 173629 h 333054"/>
                <a:gd name="connsiteX110" fmla="*/ 253764 w 640369"/>
                <a:gd name="connsiteY110" fmla="*/ 186012 h 333054"/>
                <a:gd name="connsiteX111" fmla="*/ 259478 w 640369"/>
                <a:gd name="connsiteY111" fmla="*/ 193632 h 333054"/>
                <a:gd name="connsiteX112" fmla="*/ 266146 w 640369"/>
                <a:gd name="connsiteY112" fmla="*/ 200299 h 333054"/>
                <a:gd name="connsiteX113" fmla="*/ 271861 w 640369"/>
                <a:gd name="connsiteY113" fmla="*/ 210777 h 333054"/>
                <a:gd name="connsiteX114" fmla="*/ 263289 w 640369"/>
                <a:gd name="connsiteY114" fmla="*/ 210777 h 333054"/>
                <a:gd name="connsiteX115" fmla="*/ 261383 w 640369"/>
                <a:gd name="connsiteY115" fmla="*/ 213635 h 333054"/>
                <a:gd name="connsiteX116" fmla="*/ 261383 w 640369"/>
                <a:gd name="connsiteY116" fmla="*/ 216492 h 333054"/>
                <a:gd name="connsiteX117" fmla="*/ 250906 w 640369"/>
                <a:gd name="connsiteY117" fmla="*/ 218397 h 333054"/>
                <a:gd name="connsiteX118" fmla="*/ 239476 w 640369"/>
                <a:gd name="connsiteY118" fmla="*/ 225064 h 333054"/>
                <a:gd name="connsiteX119" fmla="*/ 235666 w 640369"/>
                <a:gd name="connsiteY119" fmla="*/ 233637 h 333054"/>
                <a:gd name="connsiteX120" fmla="*/ 229951 w 640369"/>
                <a:gd name="connsiteY120" fmla="*/ 246019 h 333054"/>
                <a:gd name="connsiteX121" fmla="*/ 232808 w 640369"/>
                <a:gd name="connsiteY121" fmla="*/ 250782 h 333054"/>
                <a:gd name="connsiteX122" fmla="*/ 246144 w 640369"/>
                <a:gd name="connsiteY122" fmla="*/ 249829 h 333054"/>
                <a:gd name="connsiteX123" fmla="*/ 262336 w 640369"/>
                <a:gd name="connsiteY123" fmla="*/ 250782 h 333054"/>
                <a:gd name="connsiteX124" fmla="*/ 270908 w 640369"/>
                <a:gd name="connsiteY124" fmla="*/ 248877 h 333054"/>
                <a:gd name="connsiteX125" fmla="*/ 273766 w 640369"/>
                <a:gd name="connsiteY125" fmla="*/ 241257 h 333054"/>
                <a:gd name="connsiteX126" fmla="*/ 271861 w 640369"/>
                <a:gd name="connsiteY126" fmla="*/ 236494 h 333054"/>
                <a:gd name="connsiteX127" fmla="*/ 277576 w 640369"/>
                <a:gd name="connsiteY127" fmla="*/ 243162 h 333054"/>
                <a:gd name="connsiteX128" fmla="*/ 280433 w 640369"/>
                <a:gd name="connsiteY128" fmla="*/ 244114 h 333054"/>
                <a:gd name="connsiteX129" fmla="*/ 289006 w 640369"/>
                <a:gd name="connsiteY129" fmla="*/ 247924 h 333054"/>
                <a:gd name="connsiteX130" fmla="*/ 295673 w 640369"/>
                <a:gd name="connsiteY130" fmla="*/ 245067 h 333054"/>
                <a:gd name="connsiteX131" fmla="*/ 303294 w 640369"/>
                <a:gd name="connsiteY131" fmla="*/ 242210 h 333054"/>
                <a:gd name="connsiteX132" fmla="*/ 308056 w 640369"/>
                <a:gd name="connsiteY132" fmla="*/ 252687 h 333054"/>
                <a:gd name="connsiteX133" fmla="*/ 315676 w 640369"/>
                <a:gd name="connsiteY133" fmla="*/ 259354 h 333054"/>
                <a:gd name="connsiteX134" fmla="*/ 325201 w 640369"/>
                <a:gd name="connsiteY134" fmla="*/ 268879 h 333054"/>
                <a:gd name="connsiteX135" fmla="*/ 329011 w 640369"/>
                <a:gd name="connsiteY135" fmla="*/ 272689 h 333054"/>
                <a:gd name="connsiteX136" fmla="*/ 334726 w 640369"/>
                <a:gd name="connsiteY136" fmla="*/ 276499 h 333054"/>
                <a:gd name="connsiteX137" fmla="*/ 334726 w 640369"/>
                <a:gd name="connsiteY137" fmla="*/ 284119 h 333054"/>
                <a:gd name="connsiteX138" fmla="*/ 342346 w 640369"/>
                <a:gd name="connsiteY138" fmla="*/ 286024 h 333054"/>
                <a:gd name="connsiteX139" fmla="*/ 354728 w 640369"/>
                <a:gd name="connsiteY139" fmla="*/ 284119 h 333054"/>
                <a:gd name="connsiteX140" fmla="*/ 362348 w 640369"/>
                <a:gd name="connsiteY140" fmla="*/ 285072 h 333054"/>
                <a:gd name="connsiteX141" fmla="*/ 370921 w 640369"/>
                <a:gd name="connsiteY141" fmla="*/ 285072 h 333054"/>
                <a:gd name="connsiteX142" fmla="*/ 384256 w 640369"/>
                <a:gd name="connsiteY142" fmla="*/ 286977 h 333054"/>
                <a:gd name="connsiteX143" fmla="*/ 391876 w 640369"/>
                <a:gd name="connsiteY143" fmla="*/ 283167 h 333054"/>
                <a:gd name="connsiteX144" fmla="*/ 400448 w 640369"/>
                <a:gd name="connsiteY144" fmla="*/ 280310 h 333054"/>
                <a:gd name="connsiteX145" fmla="*/ 406163 w 640369"/>
                <a:gd name="connsiteY145" fmla="*/ 278404 h 333054"/>
                <a:gd name="connsiteX146" fmla="*/ 409021 w 640369"/>
                <a:gd name="connsiteY146" fmla="*/ 272689 h 333054"/>
                <a:gd name="connsiteX147" fmla="*/ 402354 w 640369"/>
                <a:gd name="connsiteY147" fmla="*/ 263164 h 333054"/>
                <a:gd name="connsiteX148" fmla="*/ 392828 w 640369"/>
                <a:gd name="connsiteY148" fmla="*/ 262212 h 333054"/>
                <a:gd name="connsiteX149" fmla="*/ 379494 w 640369"/>
                <a:gd name="connsiteY149" fmla="*/ 258402 h 333054"/>
                <a:gd name="connsiteX150" fmla="*/ 369016 w 640369"/>
                <a:gd name="connsiteY150" fmla="*/ 251735 h 333054"/>
                <a:gd name="connsiteX151" fmla="*/ 384256 w 640369"/>
                <a:gd name="connsiteY151" fmla="*/ 255544 h 333054"/>
                <a:gd name="connsiteX152" fmla="*/ 396638 w 640369"/>
                <a:gd name="connsiteY152" fmla="*/ 259354 h 333054"/>
                <a:gd name="connsiteX153" fmla="*/ 406163 w 640369"/>
                <a:gd name="connsiteY153" fmla="*/ 258402 h 333054"/>
                <a:gd name="connsiteX154" fmla="*/ 410925 w 640369"/>
                <a:gd name="connsiteY154" fmla="*/ 252687 h 333054"/>
                <a:gd name="connsiteX155" fmla="*/ 409973 w 640369"/>
                <a:gd name="connsiteY155" fmla="*/ 246972 h 333054"/>
                <a:gd name="connsiteX156" fmla="*/ 422356 w 640369"/>
                <a:gd name="connsiteY156" fmla="*/ 246019 h 333054"/>
                <a:gd name="connsiteX157" fmla="*/ 426166 w 640369"/>
                <a:gd name="connsiteY157" fmla="*/ 239352 h 333054"/>
                <a:gd name="connsiteX158" fmla="*/ 429023 w 640369"/>
                <a:gd name="connsiteY158" fmla="*/ 240304 h 333054"/>
                <a:gd name="connsiteX159" fmla="*/ 435691 w 640369"/>
                <a:gd name="connsiteY159" fmla="*/ 238399 h 333054"/>
                <a:gd name="connsiteX160" fmla="*/ 436644 w 640369"/>
                <a:gd name="connsiteY160" fmla="*/ 232685 h 333054"/>
                <a:gd name="connsiteX161" fmla="*/ 449025 w 640369"/>
                <a:gd name="connsiteY161" fmla="*/ 233637 h 333054"/>
                <a:gd name="connsiteX162" fmla="*/ 455694 w 640369"/>
                <a:gd name="connsiteY162" fmla="*/ 237447 h 333054"/>
                <a:gd name="connsiteX163" fmla="*/ 466171 w 640369"/>
                <a:gd name="connsiteY163" fmla="*/ 240304 h 333054"/>
                <a:gd name="connsiteX164" fmla="*/ 472838 w 640369"/>
                <a:gd name="connsiteY164" fmla="*/ 242210 h 333054"/>
                <a:gd name="connsiteX165" fmla="*/ 481411 w 640369"/>
                <a:gd name="connsiteY165" fmla="*/ 242210 h 333054"/>
                <a:gd name="connsiteX166" fmla="*/ 496650 w 640369"/>
                <a:gd name="connsiteY166" fmla="*/ 259354 h 333054"/>
                <a:gd name="connsiteX167" fmla="*/ 500461 w 640369"/>
                <a:gd name="connsiteY167" fmla="*/ 266022 h 333054"/>
                <a:gd name="connsiteX168" fmla="*/ 509033 w 640369"/>
                <a:gd name="connsiteY168" fmla="*/ 271737 h 333054"/>
                <a:gd name="connsiteX169" fmla="*/ 513796 w 640369"/>
                <a:gd name="connsiteY169" fmla="*/ 281262 h 333054"/>
                <a:gd name="connsiteX170" fmla="*/ 516654 w 640369"/>
                <a:gd name="connsiteY170" fmla="*/ 286977 h 333054"/>
                <a:gd name="connsiteX171" fmla="*/ 523321 w 640369"/>
                <a:gd name="connsiteY171" fmla="*/ 290787 h 333054"/>
                <a:gd name="connsiteX172" fmla="*/ 524273 w 640369"/>
                <a:gd name="connsiteY172" fmla="*/ 296502 h 333054"/>
                <a:gd name="connsiteX173" fmla="*/ 532846 w 640369"/>
                <a:gd name="connsiteY173" fmla="*/ 299360 h 333054"/>
                <a:gd name="connsiteX174" fmla="*/ 537608 w 640369"/>
                <a:gd name="connsiteY174" fmla="*/ 305074 h 333054"/>
                <a:gd name="connsiteX175" fmla="*/ 543323 w 640369"/>
                <a:gd name="connsiteY175" fmla="*/ 308885 h 333054"/>
                <a:gd name="connsiteX176" fmla="*/ 551896 w 640369"/>
                <a:gd name="connsiteY176" fmla="*/ 310789 h 333054"/>
                <a:gd name="connsiteX177" fmla="*/ 559516 w 640369"/>
                <a:gd name="connsiteY177" fmla="*/ 312694 h 333054"/>
                <a:gd name="connsiteX178" fmla="*/ 565231 w 640369"/>
                <a:gd name="connsiteY178" fmla="*/ 311742 h 333054"/>
                <a:gd name="connsiteX179" fmla="*/ 577613 w 640369"/>
                <a:gd name="connsiteY179" fmla="*/ 314599 h 333054"/>
                <a:gd name="connsiteX180" fmla="*/ 592854 w 640369"/>
                <a:gd name="connsiteY180" fmla="*/ 319362 h 333054"/>
                <a:gd name="connsiteX181" fmla="*/ 603331 w 640369"/>
                <a:gd name="connsiteY181" fmla="*/ 320314 h 333054"/>
                <a:gd name="connsiteX182" fmla="*/ 609046 w 640369"/>
                <a:gd name="connsiteY182" fmla="*/ 319362 h 333054"/>
                <a:gd name="connsiteX183" fmla="*/ 616666 w 640369"/>
                <a:gd name="connsiteY183" fmla="*/ 326029 h 333054"/>
                <a:gd name="connsiteX184" fmla="*/ 621429 w 640369"/>
                <a:gd name="connsiteY184" fmla="*/ 329839 h 333054"/>
                <a:gd name="connsiteX185" fmla="*/ 629048 w 640369"/>
                <a:gd name="connsiteY185" fmla="*/ 332697 h 333054"/>
                <a:gd name="connsiteX186" fmla="*/ 634763 w 640369"/>
                <a:gd name="connsiteY186" fmla="*/ 327935 h 333054"/>
                <a:gd name="connsiteX187" fmla="*/ 635716 w 640369"/>
                <a:gd name="connsiteY187" fmla="*/ 324124 h 333054"/>
                <a:gd name="connsiteX188" fmla="*/ 636669 w 640369"/>
                <a:gd name="connsiteY188" fmla="*/ 322219 h 333054"/>
                <a:gd name="connsiteX189" fmla="*/ 637621 w 640369"/>
                <a:gd name="connsiteY189" fmla="*/ 314599 h 333054"/>
                <a:gd name="connsiteX190" fmla="*/ 629048 w 640369"/>
                <a:gd name="connsiteY190" fmla="*/ 314599 h 333054"/>
                <a:gd name="connsiteX191" fmla="*/ 621429 w 640369"/>
                <a:gd name="connsiteY191" fmla="*/ 311742 h 333054"/>
                <a:gd name="connsiteX192" fmla="*/ 614761 w 640369"/>
                <a:gd name="connsiteY192" fmla="*/ 309837 h 333054"/>
                <a:gd name="connsiteX193" fmla="*/ 610950 w 640369"/>
                <a:gd name="connsiteY193" fmla="*/ 303169 h 333054"/>
                <a:gd name="connsiteX194" fmla="*/ 603331 w 640369"/>
                <a:gd name="connsiteY194" fmla="*/ 296502 h 333054"/>
                <a:gd name="connsiteX195" fmla="*/ 593806 w 640369"/>
                <a:gd name="connsiteY195" fmla="*/ 294597 h 333054"/>
                <a:gd name="connsiteX196" fmla="*/ 591900 w 640369"/>
                <a:gd name="connsiteY196" fmla="*/ 288882 h 333054"/>
                <a:gd name="connsiteX197" fmla="*/ 589996 w 640369"/>
                <a:gd name="connsiteY197" fmla="*/ 282214 h 333054"/>
                <a:gd name="connsiteX198" fmla="*/ 583329 w 640369"/>
                <a:gd name="connsiteY198" fmla="*/ 276499 h 333054"/>
                <a:gd name="connsiteX199" fmla="*/ 579519 w 640369"/>
                <a:gd name="connsiteY199" fmla="*/ 279357 h 333054"/>
                <a:gd name="connsiteX200" fmla="*/ 571898 w 640369"/>
                <a:gd name="connsiteY200" fmla="*/ 278404 h 333054"/>
                <a:gd name="connsiteX201" fmla="*/ 569041 w 640369"/>
                <a:gd name="connsiteY201" fmla="*/ 269832 h 333054"/>
                <a:gd name="connsiteX202" fmla="*/ 562373 w 640369"/>
                <a:gd name="connsiteY202" fmla="*/ 258402 h 333054"/>
                <a:gd name="connsiteX203" fmla="*/ 555706 w 640369"/>
                <a:gd name="connsiteY203" fmla="*/ 252687 h 333054"/>
                <a:gd name="connsiteX204" fmla="*/ 551896 w 640369"/>
                <a:gd name="connsiteY204" fmla="*/ 246019 h 333054"/>
                <a:gd name="connsiteX205" fmla="*/ 541419 w 640369"/>
                <a:gd name="connsiteY205" fmla="*/ 240304 h 333054"/>
                <a:gd name="connsiteX206" fmla="*/ 532846 w 640369"/>
                <a:gd name="connsiteY206" fmla="*/ 232685 h 333054"/>
                <a:gd name="connsiteX207" fmla="*/ 529988 w 640369"/>
                <a:gd name="connsiteY207" fmla="*/ 225064 h 333054"/>
                <a:gd name="connsiteX208" fmla="*/ 523321 w 640369"/>
                <a:gd name="connsiteY208" fmla="*/ 218397 h 333054"/>
                <a:gd name="connsiteX209" fmla="*/ 522369 w 640369"/>
                <a:gd name="connsiteY209" fmla="*/ 210777 h 333054"/>
                <a:gd name="connsiteX210" fmla="*/ 529036 w 640369"/>
                <a:gd name="connsiteY210" fmla="*/ 206967 h 333054"/>
                <a:gd name="connsiteX211" fmla="*/ 544275 w 640369"/>
                <a:gd name="connsiteY211" fmla="*/ 205062 h 333054"/>
                <a:gd name="connsiteX212" fmla="*/ 548086 w 640369"/>
                <a:gd name="connsiteY212" fmla="*/ 200299 h 333054"/>
                <a:gd name="connsiteX213" fmla="*/ 546181 w 640369"/>
                <a:gd name="connsiteY213" fmla="*/ 194585 h 333054"/>
                <a:gd name="connsiteX214" fmla="*/ 540466 w 640369"/>
                <a:gd name="connsiteY214" fmla="*/ 189822 h 333054"/>
                <a:gd name="connsiteX215" fmla="*/ 534750 w 640369"/>
                <a:gd name="connsiteY215" fmla="*/ 184107 h 333054"/>
                <a:gd name="connsiteX216" fmla="*/ 518558 w 640369"/>
                <a:gd name="connsiteY216" fmla="*/ 177439 h 333054"/>
                <a:gd name="connsiteX217" fmla="*/ 501413 w 640369"/>
                <a:gd name="connsiteY217" fmla="*/ 174582 h 333054"/>
                <a:gd name="connsiteX218" fmla="*/ 499508 w 640369"/>
                <a:gd name="connsiteY218" fmla="*/ 168867 h 333054"/>
                <a:gd name="connsiteX219" fmla="*/ 494746 w 640369"/>
                <a:gd name="connsiteY219" fmla="*/ 163152 h 333054"/>
                <a:gd name="connsiteX220" fmla="*/ 487125 w 640369"/>
                <a:gd name="connsiteY220" fmla="*/ 159342 h 333054"/>
                <a:gd name="connsiteX221" fmla="*/ 478554 w 640369"/>
                <a:gd name="connsiteY221" fmla="*/ 146007 h 33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640369" h="333054">
                  <a:moveTo>
                    <a:pt x="478554" y="146007"/>
                  </a:moveTo>
                  <a:cubicBezTo>
                    <a:pt x="468075" y="134577"/>
                    <a:pt x="454741" y="129814"/>
                    <a:pt x="454741" y="129814"/>
                  </a:cubicBezTo>
                  <a:cubicBezTo>
                    <a:pt x="452836" y="124099"/>
                    <a:pt x="445216" y="119337"/>
                    <a:pt x="442358" y="117432"/>
                  </a:cubicBezTo>
                  <a:cubicBezTo>
                    <a:pt x="439500" y="115527"/>
                    <a:pt x="428071" y="110764"/>
                    <a:pt x="426166" y="109812"/>
                  </a:cubicBezTo>
                  <a:cubicBezTo>
                    <a:pt x="424261" y="108860"/>
                    <a:pt x="417594" y="105049"/>
                    <a:pt x="412831" y="103144"/>
                  </a:cubicBezTo>
                  <a:cubicBezTo>
                    <a:pt x="409021" y="101239"/>
                    <a:pt x="405211" y="100287"/>
                    <a:pt x="394733" y="96477"/>
                  </a:cubicBezTo>
                  <a:cubicBezTo>
                    <a:pt x="384256" y="92667"/>
                    <a:pt x="381398" y="94572"/>
                    <a:pt x="377589" y="93619"/>
                  </a:cubicBezTo>
                  <a:cubicBezTo>
                    <a:pt x="374731" y="92667"/>
                    <a:pt x="358539" y="85047"/>
                    <a:pt x="355681" y="83142"/>
                  </a:cubicBezTo>
                  <a:cubicBezTo>
                    <a:pt x="352823" y="81237"/>
                    <a:pt x="348061" y="77427"/>
                    <a:pt x="343298" y="76474"/>
                  </a:cubicBezTo>
                  <a:cubicBezTo>
                    <a:pt x="340441" y="75522"/>
                    <a:pt x="336631" y="75522"/>
                    <a:pt x="333773" y="75522"/>
                  </a:cubicBezTo>
                  <a:lnTo>
                    <a:pt x="333773" y="68854"/>
                  </a:lnTo>
                  <a:cubicBezTo>
                    <a:pt x="331869" y="68854"/>
                    <a:pt x="329964" y="68854"/>
                    <a:pt x="329964" y="68854"/>
                  </a:cubicBezTo>
                  <a:cubicBezTo>
                    <a:pt x="329964" y="68854"/>
                    <a:pt x="326153" y="70760"/>
                    <a:pt x="321391" y="67902"/>
                  </a:cubicBezTo>
                  <a:cubicBezTo>
                    <a:pt x="317581" y="65044"/>
                    <a:pt x="320439" y="61235"/>
                    <a:pt x="314723" y="61235"/>
                  </a:cubicBezTo>
                  <a:cubicBezTo>
                    <a:pt x="309008" y="61235"/>
                    <a:pt x="306151" y="59329"/>
                    <a:pt x="298531" y="59329"/>
                  </a:cubicBezTo>
                  <a:cubicBezTo>
                    <a:pt x="291864" y="59329"/>
                    <a:pt x="287101" y="55519"/>
                    <a:pt x="282339" y="53614"/>
                  </a:cubicBezTo>
                  <a:cubicBezTo>
                    <a:pt x="277576" y="51710"/>
                    <a:pt x="275671" y="43137"/>
                    <a:pt x="270908" y="44089"/>
                  </a:cubicBezTo>
                  <a:cubicBezTo>
                    <a:pt x="266146" y="45042"/>
                    <a:pt x="262336" y="43137"/>
                    <a:pt x="257573" y="43137"/>
                  </a:cubicBezTo>
                  <a:cubicBezTo>
                    <a:pt x="253764" y="43137"/>
                    <a:pt x="251858" y="39327"/>
                    <a:pt x="249001" y="37422"/>
                  </a:cubicBezTo>
                  <a:cubicBezTo>
                    <a:pt x="245191" y="36469"/>
                    <a:pt x="241381" y="36469"/>
                    <a:pt x="238523" y="35517"/>
                  </a:cubicBezTo>
                  <a:cubicBezTo>
                    <a:pt x="236619" y="34564"/>
                    <a:pt x="235666" y="29802"/>
                    <a:pt x="232808" y="30754"/>
                  </a:cubicBezTo>
                  <a:cubicBezTo>
                    <a:pt x="230903" y="31707"/>
                    <a:pt x="229951" y="28849"/>
                    <a:pt x="227094" y="30754"/>
                  </a:cubicBezTo>
                  <a:cubicBezTo>
                    <a:pt x="224236" y="32660"/>
                    <a:pt x="219473" y="33612"/>
                    <a:pt x="216616" y="37422"/>
                  </a:cubicBezTo>
                  <a:cubicBezTo>
                    <a:pt x="213758" y="41232"/>
                    <a:pt x="209948" y="40279"/>
                    <a:pt x="208996" y="42185"/>
                  </a:cubicBezTo>
                  <a:cubicBezTo>
                    <a:pt x="208044" y="44089"/>
                    <a:pt x="208044" y="45994"/>
                    <a:pt x="208044" y="47899"/>
                  </a:cubicBezTo>
                  <a:cubicBezTo>
                    <a:pt x="208044" y="49804"/>
                    <a:pt x="207091" y="50757"/>
                    <a:pt x="205186" y="52662"/>
                  </a:cubicBezTo>
                  <a:cubicBezTo>
                    <a:pt x="199471" y="58377"/>
                    <a:pt x="198519" y="57424"/>
                    <a:pt x="196614" y="58377"/>
                  </a:cubicBezTo>
                  <a:cubicBezTo>
                    <a:pt x="194708" y="59329"/>
                    <a:pt x="193756" y="55519"/>
                    <a:pt x="190898" y="56472"/>
                  </a:cubicBezTo>
                  <a:cubicBezTo>
                    <a:pt x="188994" y="57424"/>
                    <a:pt x="183278" y="58377"/>
                    <a:pt x="183278" y="58377"/>
                  </a:cubicBezTo>
                  <a:cubicBezTo>
                    <a:pt x="179469" y="66949"/>
                    <a:pt x="175658" y="67902"/>
                    <a:pt x="171848" y="71712"/>
                  </a:cubicBezTo>
                  <a:cubicBezTo>
                    <a:pt x="168039" y="75522"/>
                    <a:pt x="166133" y="74569"/>
                    <a:pt x="164228" y="80285"/>
                  </a:cubicBezTo>
                  <a:cubicBezTo>
                    <a:pt x="161371" y="85999"/>
                    <a:pt x="159466" y="85999"/>
                    <a:pt x="156608" y="87904"/>
                  </a:cubicBezTo>
                  <a:cubicBezTo>
                    <a:pt x="153751" y="89810"/>
                    <a:pt x="153751" y="88857"/>
                    <a:pt x="148989" y="89810"/>
                  </a:cubicBezTo>
                  <a:cubicBezTo>
                    <a:pt x="143273" y="90762"/>
                    <a:pt x="136606" y="88857"/>
                    <a:pt x="135653" y="87904"/>
                  </a:cubicBezTo>
                  <a:cubicBezTo>
                    <a:pt x="133748" y="85999"/>
                    <a:pt x="134701" y="85999"/>
                    <a:pt x="133748" y="82189"/>
                  </a:cubicBezTo>
                  <a:cubicBezTo>
                    <a:pt x="132796" y="78379"/>
                    <a:pt x="128033" y="75522"/>
                    <a:pt x="127081" y="72664"/>
                  </a:cubicBezTo>
                  <a:cubicBezTo>
                    <a:pt x="125176" y="69807"/>
                    <a:pt x="124223" y="65997"/>
                    <a:pt x="121366" y="64092"/>
                  </a:cubicBezTo>
                  <a:cubicBezTo>
                    <a:pt x="119461" y="62187"/>
                    <a:pt x="122319" y="54567"/>
                    <a:pt x="117556" y="58377"/>
                  </a:cubicBezTo>
                  <a:cubicBezTo>
                    <a:pt x="118508" y="54567"/>
                    <a:pt x="117556" y="51710"/>
                    <a:pt x="115651" y="45994"/>
                  </a:cubicBezTo>
                  <a:cubicBezTo>
                    <a:pt x="115651" y="45042"/>
                    <a:pt x="114698" y="44089"/>
                    <a:pt x="114698" y="44089"/>
                  </a:cubicBezTo>
                  <a:cubicBezTo>
                    <a:pt x="115651" y="44089"/>
                    <a:pt x="116603" y="42185"/>
                    <a:pt x="118508" y="39327"/>
                  </a:cubicBezTo>
                  <a:cubicBezTo>
                    <a:pt x="125176" y="29802"/>
                    <a:pt x="118508" y="39327"/>
                    <a:pt x="118508" y="27897"/>
                  </a:cubicBezTo>
                  <a:cubicBezTo>
                    <a:pt x="118508" y="16467"/>
                    <a:pt x="117556" y="20277"/>
                    <a:pt x="117556" y="13610"/>
                  </a:cubicBezTo>
                  <a:cubicBezTo>
                    <a:pt x="117556" y="6942"/>
                    <a:pt x="107078" y="11704"/>
                    <a:pt x="105173" y="11704"/>
                  </a:cubicBezTo>
                  <a:cubicBezTo>
                    <a:pt x="103269" y="10752"/>
                    <a:pt x="94696" y="12657"/>
                    <a:pt x="94696" y="12657"/>
                  </a:cubicBezTo>
                  <a:cubicBezTo>
                    <a:pt x="94696" y="12657"/>
                    <a:pt x="88028" y="7894"/>
                    <a:pt x="83266" y="3132"/>
                  </a:cubicBezTo>
                  <a:cubicBezTo>
                    <a:pt x="79456" y="-1631"/>
                    <a:pt x="79456" y="1227"/>
                    <a:pt x="76598" y="1227"/>
                  </a:cubicBezTo>
                  <a:cubicBezTo>
                    <a:pt x="72789" y="274"/>
                    <a:pt x="63264" y="1227"/>
                    <a:pt x="58501" y="274"/>
                  </a:cubicBezTo>
                  <a:cubicBezTo>
                    <a:pt x="53739" y="-1631"/>
                    <a:pt x="48976" y="6942"/>
                    <a:pt x="47071" y="8847"/>
                  </a:cubicBezTo>
                  <a:cubicBezTo>
                    <a:pt x="44214" y="10752"/>
                    <a:pt x="43261" y="9799"/>
                    <a:pt x="39451" y="9799"/>
                  </a:cubicBezTo>
                  <a:cubicBezTo>
                    <a:pt x="35641" y="9799"/>
                    <a:pt x="29926" y="16467"/>
                    <a:pt x="29926" y="16467"/>
                  </a:cubicBezTo>
                  <a:cubicBezTo>
                    <a:pt x="29926" y="16467"/>
                    <a:pt x="27069" y="25039"/>
                    <a:pt x="23258" y="21229"/>
                  </a:cubicBezTo>
                  <a:cubicBezTo>
                    <a:pt x="19448" y="17419"/>
                    <a:pt x="23258" y="21229"/>
                    <a:pt x="18496" y="14562"/>
                  </a:cubicBezTo>
                  <a:cubicBezTo>
                    <a:pt x="13733" y="7894"/>
                    <a:pt x="11828" y="12657"/>
                    <a:pt x="4208" y="13610"/>
                  </a:cubicBezTo>
                  <a:cubicBezTo>
                    <a:pt x="-3411" y="14562"/>
                    <a:pt x="398" y="15514"/>
                    <a:pt x="7066" y="23135"/>
                  </a:cubicBezTo>
                  <a:cubicBezTo>
                    <a:pt x="8019" y="25039"/>
                    <a:pt x="16591" y="28849"/>
                    <a:pt x="16591" y="28849"/>
                  </a:cubicBezTo>
                  <a:cubicBezTo>
                    <a:pt x="16591" y="28849"/>
                    <a:pt x="20401" y="33612"/>
                    <a:pt x="23258" y="35517"/>
                  </a:cubicBezTo>
                  <a:cubicBezTo>
                    <a:pt x="27069" y="37422"/>
                    <a:pt x="23258" y="35517"/>
                    <a:pt x="29926" y="35517"/>
                  </a:cubicBezTo>
                  <a:cubicBezTo>
                    <a:pt x="36594" y="35517"/>
                    <a:pt x="36594" y="36469"/>
                    <a:pt x="39451" y="36469"/>
                  </a:cubicBezTo>
                  <a:cubicBezTo>
                    <a:pt x="39451" y="36469"/>
                    <a:pt x="43261" y="38374"/>
                    <a:pt x="47071" y="39327"/>
                  </a:cubicBezTo>
                  <a:cubicBezTo>
                    <a:pt x="50881" y="40279"/>
                    <a:pt x="49928" y="45994"/>
                    <a:pt x="48976" y="48852"/>
                  </a:cubicBezTo>
                  <a:cubicBezTo>
                    <a:pt x="48023" y="52662"/>
                    <a:pt x="51833" y="54567"/>
                    <a:pt x="52786" y="58377"/>
                  </a:cubicBezTo>
                  <a:cubicBezTo>
                    <a:pt x="53739" y="62187"/>
                    <a:pt x="56596" y="60282"/>
                    <a:pt x="59453" y="59329"/>
                  </a:cubicBezTo>
                  <a:cubicBezTo>
                    <a:pt x="61358" y="58377"/>
                    <a:pt x="68978" y="58377"/>
                    <a:pt x="72789" y="57424"/>
                  </a:cubicBezTo>
                  <a:cubicBezTo>
                    <a:pt x="76598" y="56472"/>
                    <a:pt x="72789" y="57424"/>
                    <a:pt x="77551" y="60282"/>
                  </a:cubicBezTo>
                  <a:cubicBezTo>
                    <a:pt x="82314" y="63139"/>
                    <a:pt x="81361" y="62187"/>
                    <a:pt x="85171" y="61235"/>
                  </a:cubicBezTo>
                  <a:cubicBezTo>
                    <a:pt x="88981" y="60282"/>
                    <a:pt x="91839" y="62187"/>
                    <a:pt x="96601" y="58377"/>
                  </a:cubicBezTo>
                  <a:cubicBezTo>
                    <a:pt x="101364" y="54567"/>
                    <a:pt x="103269" y="59329"/>
                    <a:pt x="105173" y="60282"/>
                  </a:cubicBezTo>
                  <a:cubicBezTo>
                    <a:pt x="106126" y="60282"/>
                    <a:pt x="108031" y="61235"/>
                    <a:pt x="108983" y="61235"/>
                  </a:cubicBezTo>
                  <a:cubicBezTo>
                    <a:pt x="108031" y="61235"/>
                    <a:pt x="106126" y="62187"/>
                    <a:pt x="105173" y="63139"/>
                  </a:cubicBezTo>
                  <a:cubicBezTo>
                    <a:pt x="102316" y="65997"/>
                    <a:pt x="106126" y="66949"/>
                    <a:pt x="98506" y="65997"/>
                  </a:cubicBezTo>
                  <a:cubicBezTo>
                    <a:pt x="91839" y="65044"/>
                    <a:pt x="92791" y="62187"/>
                    <a:pt x="89933" y="64092"/>
                  </a:cubicBezTo>
                  <a:cubicBezTo>
                    <a:pt x="86123" y="65997"/>
                    <a:pt x="82314" y="65044"/>
                    <a:pt x="82314" y="65044"/>
                  </a:cubicBezTo>
                  <a:cubicBezTo>
                    <a:pt x="82314" y="65044"/>
                    <a:pt x="76598" y="67902"/>
                    <a:pt x="75646" y="71712"/>
                  </a:cubicBezTo>
                  <a:cubicBezTo>
                    <a:pt x="74694" y="75522"/>
                    <a:pt x="74694" y="76474"/>
                    <a:pt x="68978" y="76474"/>
                  </a:cubicBezTo>
                  <a:cubicBezTo>
                    <a:pt x="63264" y="76474"/>
                    <a:pt x="67073" y="71712"/>
                    <a:pt x="62311" y="71712"/>
                  </a:cubicBezTo>
                  <a:cubicBezTo>
                    <a:pt x="58501" y="71712"/>
                    <a:pt x="57548" y="66949"/>
                    <a:pt x="55644" y="70760"/>
                  </a:cubicBezTo>
                  <a:cubicBezTo>
                    <a:pt x="52786" y="77427"/>
                    <a:pt x="48976" y="77427"/>
                    <a:pt x="52786" y="79332"/>
                  </a:cubicBezTo>
                  <a:cubicBezTo>
                    <a:pt x="56596" y="82189"/>
                    <a:pt x="56596" y="83142"/>
                    <a:pt x="60406" y="85047"/>
                  </a:cubicBezTo>
                  <a:cubicBezTo>
                    <a:pt x="63264" y="85999"/>
                    <a:pt x="63264" y="85999"/>
                    <a:pt x="67073" y="88857"/>
                  </a:cubicBezTo>
                  <a:cubicBezTo>
                    <a:pt x="70883" y="91714"/>
                    <a:pt x="68978" y="91714"/>
                    <a:pt x="70883" y="95524"/>
                  </a:cubicBezTo>
                  <a:cubicBezTo>
                    <a:pt x="72789" y="98382"/>
                    <a:pt x="72789" y="102192"/>
                    <a:pt x="72789" y="106002"/>
                  </a:cubicBezTo>
                  <a:cubicBezTo>
                    <a:pt x="73741" y="109812"/>
                    <a:pt x="73741" y="109812"/>
                    <a:pt x="74694" y="112669"/>
                  </a:cubicBezTo>
                  <a:cubicBezTo>
                    <a:pt x="75646" y="115527"/>
                    <a:pt x="75646" y="116479"/>
                    <a:pt x="81361" y="117432"/>
                  </a:cubicBezTo>
                  <a:cubicBezTo>
                    <a:pt x="87076" y="118385"/>
                    <a:pt x="87076" y="118385"/>
                    <a:pt x="88981" y="118385"/>
                  </a:cubicBezTo>
                  <a:cubicBezTo>
                    <a:pt x="90886" y="118385"/>
                    <a:pt x="92791" y="118385"/>
                    <a:pt x="93744" y="116479"/>
                  </a:cubicBezTo>
                  <a:cubicBezTo>
                    <a:pt x="97553" y="110764"/>
                    <a:pt x="96601" y="107907"/>
                    <a:pt x="96601" y="106002"/>
                  </a:cubicBezTo>
                  <a:cubicBezTo>
                    <a:pt x="97553" y="104097"/>
                    <a:pt x="97553" y="102192"/>
                    <a:pt x="98506" y="99335"/>
                  </a:cubicBezTo>
                  <a:cubicBezTo>
                    <a:pt x="99458" y="96477"/>
                    <a:pt x="98506" y="93619"/>
                    <a:pt x="100411" y="92667"/>
                  </a:cubicBezTo>
                  <a:cubicBezTo>
                    <a:pt x="108031" y="88857"/>
                    <a:pt x="108983" y="82189"/>
                    <a:pt x="108031" y="88857"/>
                  </a:cubicBezTo>
                  <a:cubicBezTo>
                    <a:pt x="107078" y="95524"/>
                    <a:pt x="105173" y="95524"/>
                    <a:pt x="104221" y="97429"/>
                  </a:cubicBezTo>
                  <a:cubicBezTo>
                    <a:pt x="103269" y="104097"/>
                    <a:pt x="104221" y="105049"/>
                    <a:pt x="106126" y="106954"/>
                  </a:cubicBezTo>
                  <a:cubicBezTo>
                    <a:pt x="108031" y="108860"/>
                    <a:pt x="108983" y="110764"/>
                    <a:pt x="112794" y="109812"/>
                  </a:cubicBezTo>
                  <a:cubicBezTo>
                    <a:pt x="116603" y="108860"/>
                    <a:pt x="116603" y="107907"/>
                    <a:pt x="119461" y="111717"/>
                  </a:cubicBezTo>
                  <a:cubicBezTo>
                    <a:pt x="121366" y="115527"/>
                    <a:pt x="122319" y="113622"/>
                    <a:pt x="125176" y="113622"/>
                  </a:cubicBezTo>
                  <a:cubicBezTo>
                    <a:pt x="128033" y="114574"/>
                    <a:pt x="135653" y="110764"/>
                    <a:pt x="135653" y="112669"/>
                  </a:cubicBezTo>
                  <a:cubicBezTo>
                    <a:pt x="134701" y="114574"/>
                    <a:pt x="137558" y="116479"/>
                    <a:pt x="137558" y="119337"/>
                  </a:cubicBezTo>
                  <a:cubicBezTo>
                    <a:pt x="136606" y="121242"/>
                    <a:pt x="137558" y="123147"/>
                    <a:pt x="139464" y="124099"/>
                  </a:cubicBezTo>
                  <a:cubicBezTo>
                    <a:pt x="141369" y="125052"/>
                    <a:pt x="145178" y="127910"/>
                    <a:pt x="145178" y="127910"/>
                  </a:cubicBezTo>
                  <a:lnTo>
                    <a:pt x="153751" y="127910"/>
                  </a:lnTo>
                  <a:cubicBezTo>
                    <a:pt x="153751" y="127910"/>
                    <a:pt x="155656" y="128862"/>
                    <a:pt x="159466" y="129814"/>
                  </a:cubicBezTo>
                  <a:cubicBezTo>
                    <a:pt x="162323" y="130767"/>
                    <a:pt x="168039" y="133624"/>
                    <a:pt x="173753" y="132672"/>
                  </a:cubicBezTo>
                  <a:cubicBezTo>
                    <a:pt x="179469" y="131719"/>
                    <a:pt x="180421" y="131719"/>
                    <a:pt x="184231" y="135529"/>
                  </a:cubicBezTo>
                  <a:cubicBezTo>
                    <a:pt x="188041" y="139339"/>
                    <a:pt x="192803" y="139339"/>
                    <a:pt x="196614" y="141244"/>
                  </a:cubicBezTo>
                  <a:cubicBezTo>
                    <a:pt x="200423" y="143149"/>
                    <a:pt x="205186" y="143149"/>
                    <a:pt x="208044" y="144102"/>
                  </a:cubicBezTo>
                  <a:cubicBezTo>
                    <a:pt x="209948" y="145054"/>
                    <a:pt x="213758" y="145054"/>
                    <a:pt x="215664" y="146007"/>
                  </a:cubicBezTo>
                  <a:cubicBezTo>
                    <a:pt x="218521" y="146960"/>
                    <a:pt x="224236" y="147912"/>
                    <a:pt x="226141" y="148864"/>
                  </a:cubicBezTo>
                  <a:cubicBezTo>
                    <a:pt x="227094" y="150769"/>
                    <a:pt x="237571" y="152674"/>
                    <a:pt x="236619" y="155532"/>
                  </a:cubicBezTo>
                  <a:cubicBezTo>
                    <a:pt x="235666" y="158389"/>
                    <a:pt x="240428" y="163152"/>
                    <a:pt x="241381" y="166010"/>
                  </a:cubicBezTo>
                  <a:cubicBezTo>
                    <a:pt x="242333" y="168867"/>
                    <a:pt x="242333" y="171724"/>
                    <a:pt x="244239" y="173629"/>
                  </a:cubicBezTo>
                  <a:cubicBezTo>
                    <a:pt x="252811" y="182202"/>
                    <a:pt x="252811" y="184107"/>
                    <a:pt x="253764" y="186012"/>
                  </a:cubicBezTo>
                  <a:cubicBezTo>
                    <a:pt x="254716" y="188869"/>
                    <a:pt x="259478" y="192679"/>
                    <a:pt x="259478" y="193632"/>
                  </a:cubicBezTo>
                  <a:cubicBezTo>
                    <a:pt x="259478" y="195537"/>
                    <a:pt x="258526" y="194585"/>
                    <a:pt x="266146" y="200299"/>
                  </a:cubicBezTo>
                  <a:cubicBezTo>
                    <a:pt x="273766" y="206967"/>
                    <a:pt x="274719" y="207919"/>
                    <a:pt x="271861" y="210777"/>
                  </a:cubicBezTo>
                  <a:cubicBezTo>
                    <a:pt x="269003" y="213635"/>
                    <a:pt x="263289" y="210777"/>
                    <a:pt x="263289" y="210777"/>
                  </a:cubicBezTo>
                  <a:cubicBezTo>
                    <a:pt x="263289" y="210777"/>
                    <a:pt x="262336" y="207919"/>
                    <a:pt x="261383" y="213635"/>
                  </a:cubicBezTo>
                  <a:cubicBezTo>
                    <a:pt x="261383" y="214587"/>
                    <a:pt x="261383" y="215539"/>
                    <a:pt x="261383" y="216492"/>
                  </a:cubicBezTo>
                  <a:cubicBezTo>
                    <a:pt x="258526" y="216492"/>
                    <a:pt x="253764" y="216492"/>
                    <a:pt x="250906" y="218397"/>
                  </a:cubicBezTo>
                  <a:cubicBezTo>
                    <a:pt x="247096" y="222207"/>
                    <a:pt x="242333" y="221254"/>
                    <a:pt x="239476" y="225064"/>
                  </a:cubicBezTo>
                  <a:cubicBezTo>
                    <a:pt x="236619" y="228874"/>
                    <a:pt x="238523" y="224112"/>
                    <a:pt x="235666" y="233637"/>
                  </a:cubicBezTo>
                  <a:cubicBezTo>
                    <a:pt x="232808" y="242210"/>
                    <a:pt x="229951" y="239352"/>
                    <a:pt x="229951" y="246019"/>
                  </a:cubicBezTo>
                  <a:cubicBezTo>
                    <a:pt x="229951" y="252687"/>
                    <a:pt x="228998" y="250782"/>
                    <a:pt x="232808" y="250782"/>
                  </a:cubicBezTo>
                  <a:cubicBezTo>
                    <a:pt x="236619" y="250782"/>
                    <a:pt x="241381" y="249829"/>
                    <a:pt x="246144" y="249829"/>
                  </a:cubicBezTo>
                  <a:cubicBezTo>
                    <a:pt x="250906" y="250782"/>
                    <a:pt x="258526" y="250782"/>
                    <a:pt x="262336" y="250782"/>
                  </a:cubicBezTo>
                  <a:cubicBezTo>
                    <a:pt x="265194" y="249829"/>
                    <a:pt x="269956" y="252687"/>
                    <a:pt x="270908" y="248877"/>
                  </a:cubicBezTo>
                  <a:cubicBezTo>
                    <a:pt x="272814" y="245067"/>
                    <a:pt x="275671" y="243162"/>
                    <a:pt x="273766" y="241257"/>
                  </a:cubicBezTo>
                  <a:cubicBezTo>
                    <a:pt x="271861" y="239352"/>
                    <a:pt x="271861" y="236494"/>
                    <a:pt x="271861" y="236494"/>
                  </a:cubicBezTo>
                  <a:cubicBezTo>
                    <a:pt x="271861" y="236494"/>
                    <a:pt x="274719" y="242210"/>
                    <a:pt x="277576" y="243162"/>
                  </a:cubicBezTo>
                  <a:cubicBezTo>
                    <a:pt x="280433" y="244114"/>
                    <a:pt x="277576" y="239352"/>
                    <a:pt x="280433" y="244114"/>
                  </a:cubicBezTo>
                  <a:cubicBezTo>
                    <a:pt x="283291" y="247924"/>
                    <a:pt x="287101" y="247924"/>
                    <a:pt x="289006" y="247924"/>
                  </a:cubicBezTo>
                  <a:cubicBezTo>
                    <a:pt x="290911" y="246972"/>
                    <a:pt x="288053" y="246972"/>
                    <a:pt x="295673" y="245067"/>
                  </a:cubicBezTo>
                  <a:cubicBezTo>
                    <a:pt x="303294" y="242210"/>
                    <a:pt x="302341" y="237447"/>
                    <a:pt x="303294" y="242210"/>
                  </a:cubicBezTo>
                  <a:cubicBezTo>
                    <a:pt x="304246" y="247924"/>
                    <a:pt x="305198" y="248877"/>
                    <a:pt x="308056" y="252687"/>
                  </a:cubicBezTo>
                  <a:cubicBezTo>
                    <a:pt x="310914" y="256497"/>
                    <a:pt x="313771" y="257449"/>
                    <a:pt x="315676" y="259354"/>
                  </a:cubicBezTo>
                  <a:cubicBezTo>
                    <a:pt x="317581" y="261260"/>
                    <a:pt x="324248" y="266022"/>
                    <a:pt x="325201" y="268879"/>
                  </a:cubicBezTo>
                  <a:cubicBezTo>
                    <a:pt x="326153" y="271737"/>
                    <a:pt x="327106" y="268879"/>
                    <a:pt x="329011" y="272689"/>
                  </a:cubicBezTo>
                  <a:cubicBezTo>
                    <a:pt x="329964" y="274594"/>
                    <a:pt x="331869" y="275547"/>
                    <a:pt x="334726" y="276499"/>
                  </a:cubicBezTo>
                  <a:lnTo>
                    <a:pt x="334726" y="284119"/>
                  </a:lnTo>
                  <a:cubicBezTo>
                    <a:pt x="337583" y="285072"/>
                    <a:pt x="340441" y="286024"/>
                    <a:pt x="342346" y="286024"/>
                  </a:cubicBezTo>
                  <a:cubicBezTo>
                    <a:pt x="346156" y="285072"/>
                    <a:pt x="354728" y="284119"/>
                    <a:pt x="354728" y="284119"/>
                  </a:cubicBezTo>
                  <a:lnTo>
                    <a:pt x="362348" y="285072"/>
                  </a:lnTo>
                  <a:cubicBezTo>
                    <a:pt x="362348" y="285072"/>
                    <a:pt x="369016" y="284119"/>
                    <a:pt x="370921" y="285072"/>
                  </a:cubicBezTo>
                  <a:cubicBezTo>
                    <a:pt x="377589" y="286977"/>
                    <a:pt x="382351" y="288882"/>
                    <a:pt x="384256" y="286977"/>
                  </a:cubicBezTo>
                  <a:cubicBezTo>
                    <a:pt x="387114" y="285072"/>
                    <a:pt x="389019" y="284119"/>
                    <a:pt x="391876" y="283167"/>
                  </a:cubicBezTo>
                  <a:cubicBezTo>
                    <a:pt x="394733" y="282214"/>
                    <a:pt x="399496" y="280310"/>
                    <a:pt x="400448" y="280310"/>
                  </a:cubicBezTo>
                  <a:cubicBezTo>
                    <a:pt x="402354" y="280310"/>
                    <a:pt x="405211" y="280310"/>
                    <a:pt x="406163" y="278404"/>
                  </a:cubicBezTo>
                  <a:cubicBezTo>
                    <a:pt x="407116" y="276499"/>
                    <a:pt x="409973" y="275547"/>
                    <a:pt x="409021" y="272689"/>
                  </a:cubicBezTo>
                  <a:cubicBezTo>
                    <a:pt x="405211" y="264117"/>
                    <a:pt x="406163" y="262212"/>
                    <a:pt x="402354" y="263164"/>
                  </a:cubicBezTo>
                  <a:cubicBezTo>
                    <a:pt x="399496" y="264117"/>
                    <a:pt x="392828" y="262212"/>
                    <a:pt x="392828" y="262212"/>
                  </a:cubicBezTo>
                  <a:cubicBezTo>
                    <a:pt x="392828" y="262212"/>
                    <a:pt x="381398" y="259354"/>
                    <a:pt x="379494" y="258402"/>
                  </a:cubicBezTo>
                  <a:cubicBezTo>
                    <a:pt x="369016" y="251735"/>
                    <a:pt x="369016" y="251735"/>
                    <a:pt x="369016" y="251735"/>
                  </a:cubicBezTo>
                  <a:cubicBezTo>
                    <a:pt x="369016" y="251735"/>
                    <a:pt x="377589" y="253639"/>
                    <a:pt x="384256" y="255544"/>
                  </a:cubicBezTo>
                  <a:cubicBezTo>
                    <a:pt x="390923" y="257449"/>
                    <a:pt x="392828" y="258402"/>
                    <a:pt x="396638" y="259354"/>
                  </a:cubicBezTo>
                  <a:cubicBezTo>
                    <a:pt x="399496" y="260307"/>
                    <a:pt x="404258" y="258402"/>
                    <a:pt x="406163" y="258402"/>
                  </a:cubicBezTo>
                  <a:cubicBezTo>
                    <a:pt x="406163" y="258402"/>
                    <a:pt x="411879" y="259354"/>
                    <a:pt x="410925" y="252687"/>
                  </a:cubicBezTo>
                  <a:cubicBezTo>
                    <a:pt x="409973" y="246972"/>
                    <a:pt x="402354" y="246019"/>
                    <a:pt x="409973" y="246972"/>
                  </a:cubicBezTo>
                  <a:cubicBezTo>
                    <a:pt x="417594" y="247924"/>
                    <a:pt x="422356" y="246019"/>
                    <a:pt x="422356" y="246019"/>
                  </a:cubicBezTo>
                  <a:lnTo>
                    <a:pt x="426166" y="239352"/>
                  </a:lnTo>
                  <a:lnTo>
                    <a:pt x="429023" y="240304"/>
                  </a:lnTo>
                  <a:lnTo>
                    <a:pt x="435691" y="238399"/>
                  </a:lnTo>
                  <a:cubicBezTo>
                    <a:pt x="436644" y="232685"/>
                    <a:pt x="432833" y="231732"/>
                    <a:pt x="436644" y="232685"/>
                  </a:cubicBezTo>
                  <a:cubicBezTo>
                    <a:pt x="440454" y="233637"/>
                    <a:pt x="448073" y="231732"/>
                    <a:pt x="449025" y="233637"/>
                  </a:cubicBezTo>
                  <a:cubicBezTo>
                    <a:pt x="450931" y="239352"/>
                    <a:pt x="452836" y="236494"/>
                    <a:pt x="455694" y="237447"/>
                  </a:cubicBezTo>
                  <a:cubicBezTo>
                    <a:pt x="462361" y="241257"/>
                    <a:pt x="464266" y="238399"/>
                    <a:pt x="466171" y="240304"/>
                  </a:cubicBezTo>
                  <a:cubicBezTo>
                    <a:pt x="468075" y="242210"/>
                    <a:pt x="471886" y="240304"/>
                    <a:pt x="472838" y="242210"/>
                  </a:cubicBezTo>
                  <a:cubicBezTo>
                    <a:pt x="473791" y="244114"/>
                    <a:pt x="478554" y="239352"/>
                    <a:pt x="481411" y="242210"/>
                  </a:cubicBezTo>
                  <a:cubicBezTo>
                    <a:pt x="488079" y="247924"/>
                    <a:pt x="496650" y="255544"/>
                    <a:pt x="496650" y="259354"/>
                  </a:cubicBezTo>
                  <a:cubicBezTo>
                    <a:pt x="496650" y="263164"/>
                    <a:pt x="496650" y="264117"/>
                    <a:pt x="500461" y="266022"/>
                  </a:cubicBezTo>
                  <a:cubicBezTo>
                    <a:pt x="504271" y="267927"/>
                    <a:pt x="509033" y="269832"/>
                    <a:pt x="509033" y="271737"/>
                  </a:cubicBezTo>
                  <a:cubicBezTo>
                    <a:pt x="509986" y="278404"/>
                    <a:pt x="512844" y="279357"/>
                    <a:pt x="513796" y="281262"/>
                  </a:cubicBezTo>
                  <a:cubicBezTo>
                    <a:pt x="514748" y="283167"/>
                    <a:pt x="514748" y="285072"/>
                    <a:pt x="516654" y="286977"/>
                  </a:cubicBezTo>
                  <a:cubicBezTo>
                    <a:pt x="518558" y="288882"/>
                    <a:pt x="523321" y="288882"/>
                    <a:pt x="523321" y="290787"/>
                  </a:cubicBezTo>
                  <a:cubicBezTo>
                    <a:pt x="524273" y="292692"/>
                    <a:pt x="523321" y="293644"/>
                    <a:pt x="524273" y="296502"/>
                  </a:cubicBezTo>
                  <a:cubicBezTo>
                    <a:pt x="525225" y="298407"/>
                    <a:pt x="530941" y="297454"/>
                    <a:pt x="532846" y="299360"/>
                  </a:cubicBezTo>
                  <a:cubicBezTo>
                    <a:pt x="534750" y="301264"/>
                    <a:pt x="535704" y="303169"/>
                    <a:pt x="537608" y="305074"/>
                  </a:cubicBezTo>
                  <a:cubicBezTo>
                    <a:pt x="539513" y="306979"/>
                    <a:pt x="542371" y="306979"/>
                    <a:pt x="543323" y="308885"/>
                  </a:cubicBezTo>
                  <a:cubicBezTo>
                    <a:pt x="544275" y="310789"/>
                    <a:pt x="550944" y="309837"/>
                    <a:pt x="551896" y="310789"/>
                  </a:cubicBezTo>
                  <a:cubicBezTo>
                    <a:pt x="553800" y="311742"/>
                    <a:pt x="557611" y="312694"/>
                    <a:pt x="559516" y="312694"/>
                  </a:cubicBezTo>
                  <a:cubicBezTo>
                    <a:pt x="561421" y="312694"/>
                    <a:pt x="563325" y="309837"/>
                    <a:pt x="565231" y="311742"/>
                  </a:cubicBezTo>
                  <a:cubicBezTo>
                    <a:pt x="567136" y="313647"/>
                    <a:pt x="575708" y="312694"/>
                    <a:pt x="577613" y="314599"/>
                  </a:cubicBezTo>
                  <a:cubicBezTo>
                    <a:pt x="580471" y="316504"/>
                    <a:pt x="589044" y="318410"/>
                    <a:pt x="592854" y="319362"/>
                  </a:cubicBezTo>
                  <a:cubicBezTo>
                    <a:pt x="596663" y="320314"/>
                    <a:pt x="597616" y="320314"/>
                    <a:pt x="603331" y="320314"/>
                  </a:cubicBezTo>
                  <a:cubicBezTo>
                    <a:pt x="609046" y="319362"/>
                    <a:pt x="604283" y="317457"/>
                    <a:pt x="609046" y="319362"/>
                  </a:cubicBezTo>
                  <a:cubicBezTo>
                    <a:pt x="612856" y="322219"/>
                    <a:pt x="615713" y="322219"/>
                    <a:pt x="616666" y="326029"/>
                  </a:cubicBezTo>
                  <a:cubicBezTo>
                    <a:pt x="618571" y="328887"/>
                    <a:pt x="618571" y="327935"/>
                    <a:pt x="621429" y="329839"/>
                  </a:cubicBezTo>
                  <a:cubicBezTo>
                    <a:pt x="624286" y="332697"/>
                    <a:pt x="627144" y="333649"/>
                    <a:pt x="629048" y="332697"/>
                  </a:cubicBezTo>
                  <a:cubicBezTo>
                    <a:pt x="630954" y="331744"/>
                    <a:pt x="634763" y="331744"/>
                    <a:pt x="634763" y="327935"/>
                  </a:cubicBezTo>
                  <a:cubicBezTo>
                    <a:pt x="635716" y="324124"/>
                    <a:pt x="631906" y="327935"/>
                    <a:pt x="635716" y="324124"/>
                  </a:cubicBezTo>
                  <a:cubicBezTo>
                    <a:pt x="639525" y="320314"/>
                    <a:pt x="631906" y="328887"/>
                    <a:pt x="636669" y="322219"/>
                  </a:cubicBezTo>
                  <a:cubicBezTo>
                    <a:pt x="641431" y="315552"/>
                    <a:pt x="641431" y="313647"/>
                    <a:pt x="637621" y="314599"/>
                  </a:cubicBezTo>
                  <a:cubicBezTo>
                    <a:pt x="633811" y="315552"/>
                    <a:pt x="629048" y="314599"/>
                    <a:pt x="629048" y="314599"/>
                  </a:cubicBezTo>
                  <a:lnTo>
                    <a:pt x="621429" y="311742"/>
                  </a:lnTo>
                  <a:cubicBezTo>
                    <a:pt x="621429" y="311742"/>
                    <a:pt x="615713" y="311742"/>
                    <a:pt x="614761" y="309837"/>
                  </a:cubicBezTo>
                  <a:cubicBezTo>
                    <a:pt x="612856" y="307932"/>
                    <a:pt x="609998" y="304122"/>
                    <a:pt x="610950" y="303169"/>
                  </a:cubicBezTo>
                  <a:cubicBezTo>
                    <a:pt x="610950" y="303169"/>
                    <a:pt x="604283" y="295549"/>
                    <a:pt x="603331" y="296502"/>
                  </a:cubicBezTo>
                  <a:cubicBezTo>
                    <a:pt x="601425" y="297454"/>
                    <a:pt x="594758" y="296502"/>
                    <a:pt x="593806" y="294597"/>
                  </a:cubicBezTo>
                  <a:cubicBezTo>
                    <a:pt x="591900" y="292692"/>
                    <a:pt x="591900" y="290787"/>
                    <a:pt x="591900" y="288882"/>
                  </a:cubicBezTo>
                  <a:cubicBezTo>
                    <a:pt x="591900" y="286977"/>
                    <a:pt x="591900" y="283167"/>
                    <a:pt x="589996" y="282214"/>
                  </a:cubicBezTo>
                  <a:cubicBezTo>
                    <a:pt x="588091" y="280310"/>
                    <a:pt x="587138" y="273642"/>
                    <a:pt x="583329" y="276499"/>
                  </a:cubicBezTo>
                  <a:cubicBezTo>
                    <a:pt x="579519" y="279357"/>
                    <a:pt x="585233" y="277452"/>
                    <a:pt x="579519" y="279357"/>
                  </a:cubicBezTo>
                  <a:cubicBezTo>
                    <a:pt x="573804" y="281262"/>
                    <a:pt x="571898" y="280310"/>
                    <a:pt x="571898" y="278404"/>
                  </a:cubicBezTo>
                  <a:cubicBezTo>
                    <a:pt x="571898" y="276499"/>
                    <a:pt x="571898" y="274594"/>
                    <a:pt x="569041" y="269832"/>
                  </a:cubicBezTo>
                  <a:cubicBezTo>
                    <a:pt x="566183" y="266022"/>
                    <a:pt x="567136" y="258402"/>
                    <a:pt x="562373" y="258402"/>
                  </a:cubicBezTo>
                  <a:cubicBezTo>
                    <a:pt x="556658" y="257449"/>
                    <a:pt x="554754" y="256497"/>
                    <a:pt x="555706" y="252687"/>
                  </a:cubicBezTo>
                  <a:cubicBezTo>
                    <a:pt x="556658" y="248877"/>
                    <a:pt x="553800" y="246019"/>
                    <a:pt x="551896" y="246019"/>
                  </a:cubicBezTo>
                  <a:cubicBezTo>
                    <a:pt x="549991" y="245067"/>
                    <a:pt x="543323" y="242210"/>
                    <a:pt x="541419" y="240304"/>
                  </a:cubicBezTo>
                  <a:cubicBezTo>
                    <a:pt x="539513" y="238399"/>
                    <a:pt x="533798" y="235542"/>
                    <a:pt x="532846" y="232685"/>
                  </a:cubicBezTo>
                  <a:cubicBezTo>
                    <a:pt x="531894" y="229827"/>
                    <a:pt x="531894" y="226017"/>
                    <a:pt x="529988" y="225064"/>
                  </a:cubicBezTo>
                  <a:cubicBezTo>
                    <a:pt x="528083" y="224112"/>
                    <a:pt x="524273" y="223160"/>
                    <a:pt x="523321" y="218397"/>
                  </a:cubicBezTo>
                  <a:cubicBezTo>
                    <a:pt x="522369" y="213635"/>
                    <a:pt x="519511" y="213635"/>
                    <a:pt x="522369" y="210777"/>
                  </a:cubicBezTo>
                  <a:cubicBezTo>
                    <a:pt x="525225" y="207919"/>
                    <a:pt x="515700" y="206014"/>
                    <a:pt x="529036" y="206967"/>
                  </a:cubicBezTo>
                  <a:cubicBezTo>
                    <a:pt x="542371" y="206967"/>
                    <a:pt x="541419" y="206967"/>
                    <a:pt x="544275" y="205062"/>
                  </a:cubicBezTo>
                  <a:cubicBezTo>
                    <a:pt x="547133" y="202204"/>
                    <a:pt x="548086" y="202204"/>
                    <a:pt x="548086" y="200299"/>
                  </a:cubicBezTo>
                  <a:cubicBezTo>
                    <a:pt x="548086" y="198394"/>
                    <a:pt x="549038" y="196489"/>
                    <a:pt x="546181" y="194585"/>
                  </a:cubicBezTo>
                  <a:cubicBezTo>
                    <a:pt x="544275" y="192679"/>
                    <a:pt x="544275" y="191727"/>
                    <a:pt x="540466" y="189822"/>
                  </a:cubicBezTo>
                  <a:cubicBezTo>
                    <a:pt x="536656" y="187917"/>
                    <a:pt x="539513" y="186012"/>
                    <a:pt x="534750" y="184107"/>
                  </a:cubicBezTo>
                  <a:cubicBezTo>
                    <a:pt x="529988" y="182202"/>
                    <a:pt x="524273" y="179344"/>
                    <a:pt x="518558" y="177439"/>
                  </a:cubicBezTo>
                  <a:cubicBezTo>
                    <a:pt x="511891" y="175535"/>
                    <a:pt x="503319" y="175535"/>
                    <a:pt x="501413" y="174582"/>
                  </a:cubicBezTo>
                  <a:cubicBezTo>
                    <a:pt x="499508" y="172677"/>
                    <a:pt x="501413" y="171724"/>
                    <a:pt x="499508" y="168867"/>
                  </a:cubicBezTo>
                  <a:cubicBezTo>
                    <a:pt x="497604" y="166010"/>
                    <a:pt x="498556" y="165057"/>
                    <a:pt x="494746" y="163152"/>
                  </a:cubicBezTo>
                  <a:cubicBezTo>
                    <a:pt x="490936" y="162199"/>
                    <a:pt x="489031" y="161247"/>
                    <a:pt x="487125" y="159342"/>
                  </a:cubicBezTo>
                  <a:cubicBezTo>
                    <a:pt x="481411" y="154579"/>
                    <a:pt x="488079" y="157437"/>
                    <a:pt x="478554" y="146007"/>
                  </a:cubicBezTo>
                  <a:close/>
                </a:path>
              </a:pathLst>
            </a:custGeom>
            <a:grpFill/>
            <a:ln w="9525"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xmlns="" id="{96790A82-B688-5340-CE8C-7147314F2C0E}"/>
                </a:ext>
              </a:extLst>
            </p:cNvPr>
            <p:cNvSpPr/>
            <p:nvPr/>
          </p:nvSpPr>
          <p:spPr>
            <a:xfrm>
              <a:off x="8805655" y="4871240"/>
              <a:ext cx="29411" cy="18801"/>
            </a:xfrm>
            <a:custGeom>
              <a:avLst/>
              <a:gdLst>
                <a:gd name="connsiteX0" fmla="*/ 32889 w 42413"/>
                <a:gd name="connsiteY0" fmla="*/ 25420 h 27113"/>
                <a:gd name="connsiteX1" fmla="*/ 39556 w 42413"/>
                <a:gd name="connsiteY1" fmla="*/ 22562 h 27113"/>
                <a:gd name="connsiteX2" fmla="*/ 42414 w 42413"/>
                <a:gd name="connsiteY2" fmla="*/ 16847 h 27113"/>
                <a:gd name="connsiteX3" fmla="*/ 38604 w 42413"/>
                <a:gd name="connsiteY3" fmla="*/ 7322 h 27113"/>
                <a:gd name="connsiteX4" fmla="*/ 31936 w 42413"/>
                <a:gd name="connsiteY4" fmla="*/ 2560 h 27113"/>
                <a:gd name="connsiteX5" fmla="*/ 17649 w 42413"/>
                <a:gd name="connsiteY5" fmla="*/ 655 h 27113"/>
                <a:gd name="connsiteX6" fmla="*/ 10981 w 42413"/>
                <a:gd name="connsiteY6" fmla="*/ 1607 h 27113"/>
                <a:gd name="connsiteX7" fmla="*/ 1456 w 42413"/>
                <a:gd name="connsiteY7" fmla="*/ 5417 h 27113"/>
                <a:gd name="connsiteX8" fmla="*/ 3361 w 42413"/>
                <a:gd name="connsiteY8" fmla="*/ 12085 h 27113"/>
                <a:gd name="connsiteX9" fmla="*/ 8124 w 42413"/>
                <a:gd name="connsiteY9" fmla="*/ 21610 h 27113"/>
                <a:gd name="connsiteX10" fmla="*/ 19554 w 42413"/>
                <a:gd name="connsiteY10" fmla="*/ 25420 h 27113"/>
                <a:gd name="connsiteX11" fmla="*/ 32889 w 42413"/>
                <a:gd name="connsiteY11" fmla="*/ 25420 h 2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13" h="27113">
                  <a:moveTo>
                    <a:pt x="32889" y="25420"/>
                  </a:moveTo>
                  <a:cubicBezTo>
                    <a:pt x="39556" y="21610"/>
                    <a:pt x="36699" y="24467"/>
                    <a:pt x="39556" y="22562"/>
                  </a:cubicBezTo>
                  <a:cubicBezTo>
                    <a:pt x="41461" y="20657"/>
                    <a:pt x="42414" y="20657"/>
                    <a:pt x="42414" y="16847"/>
                  </a:cubicBezTo>
                  <a:cubicBezTo>
                    <a:pt x="42414" y="13037"/>
                    <a:pt x="40508" y="13037"/>
                    <a:pt x="38604" y="7322"/>
                  </a:cubicBezTo>
                  <a:cubicBezTo>
                    <a:pt x="35746" y="1607"/>
                    <a:pt x="33841" y="3512"/>
                    <a:pt x="31936" y="2560"/>
                  </a:cubicBezTo>
                  <a:cubicBezTo>
                    <a:pt x="30031" y="1607"/>
                    <a:pt x="21458" y="1607"/>
                    <a:pt x="17649" y="655"/>
                  </a:cubicBezTo>
                  <a:cubicBezTo>
                    <a:pt x="13839" y="-1250"/>
                    <a:pt x="14791" y="1607"/>
                    <a:pt x="10981" y="1607"/>
                  </a:cubicBezTo>
                  <a:cubicBezTo>
                    <a:pt x="7171" y="1607"/>
                    <a:pt x="6219" y="2560"/>
                    <a:pt x="1456" y="5417"/>
                  </a:cubicBezTo>
                  <a:cubicBezTo>
                    <a:pt x="-2354" y="9227"/>
                    <a:pt x="2408" y="9227"/>
                    <a:pt x="3361" y="12085"/>
                  </a:cubicBezTo>
                  <a:cubicBezTo>
                    <a:pt x="4314" y="14942"/>
                    <a:pt x="5266" y="17800"/>
                    <a:pt x="8124" y="21610"/>
                  </a:cubicBezTo>
                  <a:cubicBezTo>
                    <a:pt x="10981" y="25420"/>
                    <a:pt x="16696" y="25420"/>
                    <a:pt x="19554" y="25420"/>
                  </a:cubicBezTo>
                  <a:cubicBezTo>
                    <a:pt x="25269" y="25420"/>
                    <a:pt x="26221" y="29230"/>
                    <a:pt x="32889" y="25420"/>
                  </a:cubicBezTo>
                  <a:close/>
                </a:path>
              </a:pathLst>
            </a:custGeom>
            <a:grpFill/>
            <a:ln w="9525"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xmlns="" id="{6810F020-C1D0-FFF3-2A3E-900A34F9CFEC}"/>
                </a:ext>
              </a:extLst>
            </p:cNvPr>
            <p:cNvSpPr/>
            <p:nvPr/>
          </p:nvSpPr>
          <p:spPr>
            <a:xfrm>
              <a:off x="8848020" y="4867559"/>
              <a:ext cx="66307" cy="26281"/>
            </a:xfrm>
            <a:custGeom>
              <a:avLst/>
              <a:gdLst>
                <a:gd name="connsiteX0" fmla="*/ 24183 w 95620"/>
                <a:gd name="connsiteY0" fmla="*/ 248 h 37899"/>
                <a:gd name="connsiteX1" fmla="*/ 11801 w 95620"/>
                <a:gd name="connsiteY1" fmla="*/ 4058 h 37899"/>
                <a:gd name="connsiteX2" fmla="*/ 3228 w 95620"/>
                <a:gd name="connsiteY2" fmla="*/ 6915 h 37899"/>
                <a:gd name="connsiteX3" fmla="*/ 4181 w 95620"/>
                <a:gd name="connsiteY3" fmla="*/ 9773 h 37899"/>
                <a:gd name="connsiteX4" fmla="*/ 1323 w 95620"/>
                <a:gd name="connsiteY4" fmla="*/ 14535 h 37899"/>
                <a:gd name="connsiteX5" fmla="*/ 2276 w 95620"/>
                <a:gd name="connsiteY5" fmla="*/ 20250 h 37899"/>
                <a:gd name="connsiteX6" fmla="*/ 13706 w 95620"/>
                <a:gd name="connsiteY6" fmla="*/ 22155 h 37899"/>
                <a:gd name="connsiteX7" fmla="*/ 25136 w 95620"/>
                <a:gd name="connsiteY7" fmla="*/ 18345 h 37899"/>
                <a:gd name="connsiteX8" fmla="*/ 34661 w 95620"/>
                <a:gd name="connsiteY8" fmla="*/ 20250 h 37899"/>
                <a:gd name="connsiteX9" fmla="*/ 42281 w 95620"/>
                <a:gd name="connsiteY9" fmla="*/ 20250 h 37899"/>
                <a:gd name="connsiteX10" fmla="*/ 48948 w 95620"/>
                <a:gd name="connsiteY10" fmla="*/ 19298 h 37899"/>
                <a:gd name="connsiteX11" fmla="*/ 63236 w 95620"/>
                <a:gd name="connsiteY11" fmla="*/ 21203 h 37899"/>
                <a:gd name="connsiteX12" fmla="*/ 79428 w 95620"/>
                <a:gd name="connsiteY12" fmla="*/ 29775 h 37899"/>
                <a:gd name="connsiteX13" fmla="*/ 86096 w 95620"/>
                <a:gd name="connsiteY13" fmla="*/ 36443 h 37899"/>
                <a:gd name="connsiteX14" fmla="*/ 93715 w 95620"/>
                <a:gd name="connsiteY14" fmla="*/ 35490 h 37899"/>
                <a:gd name="connsiteX15" fmla="*/ 94668 w 95620"/>
                <a:gd name="connsiteY15" fmla="*/ 28823 h 37899"/>
                <a:gd name="connsiteX16" fmla="*/ 89906 w 95620"/>
                <a:gd name="connsiteY16" fmla="*/ 22155 h 37899"/>
                <a:gd name="connsiteX17" fmla="*/ 85143 w 95620"/>
                <a:gd name="connsiteY17" fmla="*/ 13583 h 37899"/>
                <a:gd name="connsiteX18" fmla="*/ 68951 w 95620"/>
                <a:gd name="connsiteY18" fmla="*/ 7868 h 37899"/>
                <a:gd name="connsiteX19" fmla="*/ 60378 w 95620"/>
                <a:gd name="connsiteY19" fmla="*/ 4058 h 37899"/>
                <a:gd name="connsiteX20" fmla="*/ 48948 w 95620"/>
                <a:gd name="connsiteY20" fmla="*/ 2153 h 37899"/>
                <a:gd name="connsiteX21" fmla="*/ 39423 w 95620"/>
                <a:gd name="connsiteY21" fmla="*/ 4058 h 37899"/>
                <a:gd name="connsiteX22" fmla="*/ 32756 w 95620"/>
                <a:gd name="connsiteY22" fmla="*/ 2153 h 37899"/>
                <a:gd name="connsiteX23" fmla="*/ 24183 w 95620"/>
                <a:gd name="connsiteY23" fmla="*/ 248 h 3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620" h="37899">
                  <a:moveTo>
                    <a:pt x="24183" y="248"/>
                  </a:moveTo>
                  <a:cubicBezTo>
                    <a:pt x="20373" y="-705"/>
                    <a:pt x="21326" y="1200"/>
                    <a:pt x="11801" y="4058"/>
                  </a:cubicBezTo>
                  <a:cubicBezTo>
                    <a:pt x="7990" y="3105"/>
                    <a:pt x="11801" y="4058"/>
                    <a:pt x="3228" y="6915"/>
                  </a:cubicBezTo>
                  <a:cubicBezTo>
                    <a:pt x="-5344" y="9773"/>
                    <a:pt x="6086" y="5963"/>
                    <a:pt x="4181" y="9773"/>
                  </a:cubicBezTo>
                  <a:cubicBezTo>
                    <a:pt x="2276" y="13583"/>
                    <a:pt x="4181" y="9773"/>
                    <a:pt x="1323" y="14535"/>
                  </a:cubicBezTo>
                  <a:cubicBezTo>
                    <a:pt x="-1535" y="19298"/>
                    <a:pt x="2276" y="20250"/>
                    <a:pt x="2276" y="20250"/>
                  </a:cubicBezTo>
                  <a:cubicBezTo>
                    <a:pt x="7038" y="16440"/>
                    <a:pt x="13706" y="22155"/>
                    <a:pt x="13706" y="22155"/>
                  </a:cubicBezTo>
                  <a:cubicBezTo>
                    <a:pt x="13706" y="25965"/>
                    <a:pt x="25136" y="18345"/>
                    <a:pt x="25136" y="18345"/>
                  </a:cubicBezTo>
                  <a:cubicBezTo>
                    <a:pt x="27040" y="15488"/>
                    <a:pt x="34661" y="20250"/>
                    <a:pt x="34661" y="20250"/>
                  </a:cubicBezTo>
                  <a:cubicBezTo>
                    <a:pt x="34661" y="20250"/>
                    <a:pt x="38471" y="21203"/>
                    <a:pt x="42281" y="20250"/>
                  </a:cubicBezTo>
                  <a:cubicBezTo>
                    <a:pt x="46090" y="19298"/>
                    <a:pt x="48948" y="19298"/>
                    <a:pt x="48948" y="19298"/>
                  </a:cubicBezTo>
                  <a:cubicBezTo>
                    <a:pt x="48948" y="19298"/>
                    <a:pt x="55615" y="17393"/>
                    <a:pt x="63236" y="21203"/>
                  </a:cubicBezTo>
                  <a:cubicBezTo>
                    <a:pt x="65140" y="22155"/>
                    <a:pt x="69903" y="23108"/>
                    <a:pt x="79428" y="29775"/>
                  </a:cubicBezTo>
                  <a:cubicBezTo>
                    <a:pt x="82286" y="31680"/>
                    <a:pt x="81333" y="33585"/>
                    <a:pt x="86096" y="36443"/>
                  </a:cubicBezTo>
                  <a:cubicBezTo>
                    <a:pt x="89906" y="39300"/>
                    <a:pt x="90858" y="37395"/>
                    <a:pt x="93715" y="35490"/>
                  </a:cubicBezTo>
                  <a:cubicBezTo>
                    <a:pt x="96573" y="33585"/>
                    <a:pt x="95621" y="31680"/>
                    <a:pt x="94668" y="28823"/>
                  </a:cubicBezTo>
                  <a:cubicBezTo>
                    <a:pt x="93715" y="25013"/>
                    <a:pt x="91811" y="25013"/>
                    <a:pt x="89906" y="22155"/>
                  </a:cubicBezTo>
                  <a:cubicBezTo>
                    <a:pt x="88001" y="18345"/>
                    <a:pt x="86096" y="16440"/>
                    <a:pt x="85143" y="13583"/>
                  </a:cubicBezTo>
                  <a:cubicBezTo>
                    <a:pt x="84190" y="10725"/>
                    <a:pt x="77523" y="10725"/>
                    <a:pt x="68951" y="7868"/>
                  </a:cubicBezTo>
                  <a:cubicBezTo>
                    <a:pt x="67046" y="6915"/>
                    <a:pt x="60378" y="4058"/>
                    <a:pt x="60378" y="4058"/>
                  </a:cubicBezTo>
                  <a:cubicBezTo>
                    <a:pt x="60378" y="4058"/>
                    <a:pt x="55615" y="3105"/>
                    <a:pt x="48948" y="2153"/>
                  </a:cubicBezTo>
                  <a:cubicBezTo>
                    <a:pt x="48948" y="2153"/>
                    <a:pt x="42281" y="5010"/>
                    <a:pt x="39423" y="4058"/>
                  </a:cubicBezTo>
                  <a:cubicBezTo>
                    <a:pt x="36565" y="3105"/>
                    <a:pt x="33708" y="4058"/>
                    <a:pt x="32756" y="2153"/>
                  </a:cubicBezTo>
                  <a:cubicBezTo>
                    <a:pt x="32756" y="-1657"/>
                    <a:pt x="27993" y="1200"/>
                    <a:pt x="24183" y="248"/>
                  </a:cubicBezTo>
                  <a:close/>
                </a:path>
              </a:pathLst>
            </a:custGeom>
            <a:grpFill/>
            <a:ln w="9525"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xmlns="" id="{A7CA2A03-BE35-70EF-42C3-83D4C75B8F70}"/>
                </a:ext>
              </a:extLst>
            </p:cNvPr>
            <p:cNvSpPr/>
            <p:nvPr/>
          </p:nvSpPr>
          <p:spPr>
            <a:xfrm>
              <a:off x="8982019" y="4920521"/>
              <a:ext cx="16452" cy="37562"/>
            </a:xfrm>
            <a:custGeom>
              <a:avLst/>
              <a:gdLst>
                <a:gd name="connsiteX0" fmla="*/ 8111 w 23725"/>
                <a:gd name="connsiteY0" fmla="*/ 53413 h 54167"/>
                <a:gd name="connsiteX1" fmla="*/ 13825 w 23725"/>
                <a:gd name="connsiteY1" fmla="*/ 43888 h 54167"/>
                <a:gd name="connsiteX2" fmla="*/ 22398 w 23725"/>
                <a:gd name="connsiteY2" fmla="*/ 29600 h 54167"/>
                <a:gd name="connsiteX3" fmla="*/ 21445 w 23725"/>
                <a:gd name="connsiteY3" fmla="*/ 15313 h 54167"/>
                <a:gd name="connsiteX4" fmla="*/ 14778 w 23725"/>
                <a:gd name="connsiteY4" fmla="*/ 73 h 54167"/>
                <a:gd name="connsiteX5" fmla="*/ 2395 w 23725"/>
                <a:gd name="connsiteY5" fmla="*/ 25790 h 54167"/>
                <a:gd name="connsiteX6" fmla="*/ 1443 w 23725"/>
                <a:gd name="connsiteY6" fmla="*/ 30553 h 54167"/>
                <a:gd name="connsiteX7" fmla="*/ 2395 w 23725"/>
                <a:gd name="connsiteY7" fmla="*/ 43888 h 54167"/>
                <a:gd name="connsiteX8" fmla="*/ 8111 w 23725"/>
                <a:gd name="connsiteY8" fmla="*/ 53413 h 5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25" h="54167">
                  <a:moveTo>
                    <a:pt x="8111" y="53413"/>
                  </a:moveTo>
                  <a:cubicBezTo>
                    <a:pt x="10968" y="56270"/>
                    <a:pt x="10968" y="50555"/>
                    <a:pt x="13825" y="43888"/>
                  </a:cubicBezTo>
                  <a:cubicBezTo>
                    <a:pt x="16683" y="37220"/>
                    <a:pt x="20493" y="35315"/>
                    <a:pt x="22398" y="29600"/>
                  </a:cubicBezTo>
                  <a:cubicBezTo>
                    <a:pt x="24303" y="23885"/>
                    <a:pt x="24303" y="22933"/>
                    <a:pt x="21445" y="15313"/>
                  </a:cubicBezTo>
                  <a:cubicBezTo>
                    <a:pt x="19540" y="7693"/>
                    <a:pt x="16683" y="-880"/>
                    <a:pt x="14778" y="73"/>
                  </a:cubicBezTo>
                  <a:cubicBezTo>
                    <a:pt x="12873" y="1025"/>
                    <a:pt x="7158" y="19123"/>
                    <a:pt x="2395" y="25790"/>
                  </a:cubicBezTo>
                  <a:cubicBezTo>
                    <a:pt x="-2367" y="32458"/>
                    <a:pt x="1443" y="28648"/>
                    <a:pt x="1443" y="30553"/>
                  </a:cubicBezTo>
                  <a:cubicBezTo>
                    <a:pt x="1443" y="32458"/>
                    <a:pt x="3348" y="39125"/>
                    <a:pt x="2395" y="43888"/>
                  </a:cubicBezTo>
                  <a:cubicBezTo>
                    <a:pt x="3348" y="47698"/>
                    <a:pt x="4300" y="50555"/>
                    <a:pt x="8111" y="53413"/>
                  </a:cubicBezTo>
                  <a:close/>
                </a:path>
              </a:pathLst>
            </a:custGeom>
            <a:grpFill/>
            <a:ln w="9525"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xmlns="" id="{793ED1C8-C5CF-A93E-C12A-A3EEFECB9D52}"/>
                </a:ext>
              </a:extLst>
            </p:cNvPr>
            <p:cNvSpPr/>
            <p:nvPr/>
          </p:nvSpPr>
          <p:spPr>
            <a:xfrm>
              <a:off x="8949673" y="4920566"/>
              <a:ext cx="15939" cy="17838"/>
            </a:xfrm>
            <a:custGeom>
              <a:avLst/>
              <a:gdLst>
                <a:gd name="connsiteX0" fmla="*/ 13797 w 22986"/>
                <a:gd name="connsiteY0" fmla="*/ 8580 h 25724"/>
                <a:gd name="connsiteX1" fmla="*/ 3320 w 22986"/>
                <a:gd name="connsiteY1" fmla="*/ 11437 h 25724"/>
                <a:gd name="connsiteX2" fmla="*/ 5225 w 22986"/>
                <a:gd name="connsiteY2" fmla="*/ 19057 h 25724"/>
                <a:gd name="connsiteX3" fmla="*/ 11893 w 22986"/>
                <a:gd name="connsiteY3" fmla="*/ 25725 h 25724"/>
                <a:gd name="connsiteX4" fmla="*/ 16655 w 22986"/>
                <a:gd name="connsiteY4" fmla="*/ 18105 h 25724"/>
                <a:gd name="connsiteX5" fmla="*/ 22370 w 22986"/>
                <a:gd name="connsiteY5" fmla="*/ 9532 h 25724"/>
                <a:gd name="connsiteX6" fmla="*/ 18560 w 22986"/>
                <a:gd name="connsiteY6" fmla="*/ 960 h 25724"/>
                <a:gd name="connsiteX7" fmla="*/ 13797 w 22986"/>
                <a:gd name="connsiteY7" fmla="*/ 8580 h 2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86" h="25724">
                  <a:moveTo>
                    <a:pt x="13797" y="8580"/>
                  </a:moveTo>
                  <a:cubicBezTo>
                    <a:pt x="10940" y="11437"/>
                    <a:pt x="10940" y="10485"/>
                    <a:pt x="3320" y="11437"/>
                  </a:cubicBezTo>
                  <a:cubicBezTo>
                    <a:pt x="-4300" y="12390"/>
                    <a:pt x="3320" y="11437"/>
                    <a:pt x="5225" y="19057"/>
                  </a:cubicBezTo>
                  <a:cubicBezTo>
                    <a:pt x="5225" y="19057"/>
                    <a:pt x="9988" y="25725"/>
                    <a:pt x="11893" y="25725"/>
                  </a:cubicBezTo>
                  <a:cubicBezTo>
                    <a:pt x="11893" y="25725"/>
                    <a:pt x="14750" y="20962"/>
                    <a:pt x="16655" y="18105"/>
                  </a:cubicBezTo>
                  <a:cubicBezTo>
                    <a:pt x="18560" y="16200"/>
                    <a:pt x="20465" y="13342"/>
                    <a:pt x="22370" y="9532"/>
                  </a:cubicBezTo>
                  <a:cubicBezTo>
                    <a:pt x="24275" y="4770"/>
                    <a:pt x="21418" y="4770"/>
                    <a:pt x="18560" y="960"/>
                  </a:cubicBezTo>
                  <a:cubicBezTo>
                    <a:pt x="14750" y="-2850"/>
                    <a:pt x="16655" y="5722"/>
                    <a:pt x="13797" y="8580"/>
                  </a:cubicBezTo>
                  <a:close/>
                </a:path>
              </a:pathLst>
            </a:custGeom>
            <a:grp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xmlns="" id="{96A228A6-43BA-6A87-9272-44D361C8E3EA}"/>
                </a:ext>
              </a:extLst>
            </p:cNvPr>
            <p:cNvSpPr/>
            <p:nvPr/>
          </p:nvSpPr>
          <p:spPr>
            <a:xfrm>
              <a:off x="8917208" y="4960408"/>
              <a:ext cx="18914" cy="19783"/>
            </a:xfrm>
            <a:custGeom>
              <a:avLst/>
              <a:gdLst>
                <a:gd name="connsiteX0" fmla="*/ 13942 w 27276"/>
                <a:gd name="connsiteY0" fmla="*/ 23515 h 28529"/>
                <a:gd name="connsiteX1" fmla="*/ 15847 w 27276"/>
                <a:gd name="connsiteY1" fmla="*/ 14942 h 28529"/>
                <a:gd name="connsiteX2" fmla="*/ 23467 w 27276"/>
                <a:gd name="connsiteY2" fmla="*/ 10180 h 28529"/>
                <a:gd name="connsiteX3" fmla="*/ 27277 w 27276"/>
                <a:gd name="connsiteY3" fmla="*/ 1607 h 28529"/>
                <a:gd name="connsiteX4" fmla="*/ 20610 w 27276"/>
                <a:gd name="connsiteY4" fmla="*/ 655 h 28529"/>
                <a:gd name="connsiteX5" fmla="*/ 7275 w 27276"/>
                <a:gd name="connsiteY5" fmla="*/ 9227 h 28529"/>
                <a:gd name="connsiteX6" fmla="*/ 607 w 27276"/>
                <a:gd name="connsiteY6" fmla="*/ 17800 h 28529"/>
                <a:gd name="connsiteX7" fmla="*/ 4417 w 27276"/>
                <a:gd name="connsiteY7" fmla="*/ 28277 h 28529"/>
                <a:gd name="connsiteX8" fmla="*/ 13942 w 27276"/>
                <a:gd name="connsiteY8" fmla="*/ 23515 h 2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76" h="28529">
                  <a:moveTo>
                    <a:pt x="13942" y="23515"/>
                  </a:moveTo>
                  <a:cubicBezTo>
                    <a:pt x="15847" y="16847"/>
                    <a:pt x="13942" y="15895"/>
                    <a:pt x="15847" y="14942"/>
                  </a:cubicBezTo>
                  <a:cubicBezTo>
                    <a:pt x="17752" y="13037"/>
                    <a:pt x="19657" y="16847"/>
                    <a:pt x="23467" y="10180"/>
                  </a:cubicBezTo>
                  <a:cubicBezTo>
                    <a:pt x="27277" y="3512"/>
                    <a:pt x="27277" y="1607"/>
                    <a:pt x="27277" y="1607"/>
                  </a:cubicBezTo>
                  <a:cubicBezTo>
                    <a:pt x="27277" y="1607"/>
                    <a:pt x="25372" y="-1250"/>
                    <a:pt x="20610" y="655"/>
                  </a:cubicBezTo>
                  <a:cubicBezTo>
                    <a:pt x="17752" y="2560"/>
                    <a:pt x="10132" y="4465"/>
                    <a:pt x="7275" y="9227"/>
                  </a:cubicBezTo>
                  <a:cubicBezTo>
                    <a:pt x="4417" y="13990"/>
                    <a:pt x="607" y="9227"/>
                    <a:pt x="607" y="17800"/>
                  </a:cubicBezTo>
                  <a:cubicBezTo>
                    <a:pt x="1560" y="26372"/>
                    <a:pt x="-3203" y="29230"/>
                    <a:pt x="4417" y="28277"/>
                  </a:cubicBezTo>
                  <a:cubicBezTo>
                    <a:pt x="12989" y="28277"/>
                    <a:pt x="12989" y="30182"/>
                    <a:pt x="13942" y="23515"/>
                  </a:cubicBezTo>
                  <a:close/>
                </a:path>
              </a:pathLst>
            </a:custGeom>
            <a:grp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xmlns="" id="{7C08C5B9-5A81-DCDA-C092-0CA207AC4214}"/>
                </a:ext>
              </a:extLst>
            </p:cNvPr>
            <p:cNvSpPr/>
            <p:nvPr/>
          </p:nvSpPr>
          <p:spPr>
            <a:xfrm>
              <a:off x="8908345" y="4983980"/>
              <a:ext cx="12885" cy="6414"/>
            </a:xfrm>
            <a:custGeom>
              <a:avLst/>
              <a:gdLst>
                <a:gd name="connsiteX0" fmla="*/ 8627 w 18581"/>
                <a:gd name="connsiteY0" fmla="*/ 952 h 9250"/>
                <a:gd name="connsiteX1" fmla="*/ 6722 w 18581"/>
                <a:gd name="connsiteY1" fmla="*/ 0 h 9250"/>
                <a:gd name="connsiteX2" fmla="*/ 2912 w 18581"/>
                <a:gd name="connsiteY2" fmla="*/ 5715 h 9250"/>
                <a:gd name="connsiteX3" fmla="*/ 10532 w 18581"/>
                <a:gd name="connsiteY3" fmla="*/ 7620 h 9250"/>
                <a:gd name="connsiteX4" fmla="*/ 18152 w 18581"/>
                <a:gd name="connsiteY4" fmla="*/ 1905 h 9250"/>
                <a:gd name="connsiteX5" fmla="*/ 8627 w 18581"/>
                <a:gd name="connsiteY5" fmla="*/ 952 h 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1" h="9250">
                  <a:moveTo>
                    <a:pt x="8627" y="952"/>
                  </a:moveTo>
                  <a:lnTo>
                    <a:pt x="6722" y="0"/>
                  </a:lnTo>
                  <a:cubicBezTo>
                    <a:pt x="4817" y="2857"/>
                    <a:pt x="-4708" y="3810"/>
                    <a:pt x="2912" y="5715"/>
                  </a:cubicBezTo>
                  <a:cubicBezTo>
                    <a:pt x="10532" y="7620"/>
                    <a:pt x="5769" y="11430"/>
                    <a:pt x="10532" y="7620"/>
                  </a:cubicBezTo>
                  <a:cubicBezTo>
                    <a:pt x="15294" y="4763"/>
                    <a:pt x="20057" y="3810"/>
                    <a:pt x="18152" y="1905"/>
                  </a:cubicBezTo>
                  <a:cubicBezTo>
                    <a:pt x="15294" y="952"/>
                    <a:pt x="8627" y="952"/>
                    <a:pt x="8627" y="952"/>
                  </a:cubicBezTo>
                  <a:close/>
                </a:path>
              </a:pathLst>
            </a:custGeom>
            <a:grp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xmlns="" id="{C18EAE6F-48F9-6AEC-A389-0D957945532F}"/>
                </a:ext>
              </a:extLst>
            </p:cNvPr>
            <p:cNvSpPr/>
            <p:nvPr/>
          </p:nvSpPr>
          <p:spPr>
            <a:xfrm>
              <a:off x="8834800" y="4764464"/>
              <a:ext cx="34612" cy="60995"/>
            </a:xfrm>
            <a:custGeom>
              <a:avLst/>
              <a:gdLst>
                <a:gd name="connsiteX0" fmla="*/ 25150 w 49914"/>
                <a:gd name="connsiteY0" fmla="*/ 11761 h 87960"/>
                <a:gd name="connsiteX1" fmla="*/ 23245 w 49914"/>
                <a:gd name="connsiteY1" fmla="*/ 330 h 87960"/>
                <a:gd name="connsiteX2" fmla="*/ 4195 w 49914"/>
                <a:gd name="connsiteY2" fmla="*/ 16523 h 87960"/>
                <a:gd name="connsiteX3" fmla="*/ 2290 w 49914"/>
                <a:gd name="connsiteY3" fmla="*/ 27953 h 87960"/>
                <a:gd name="connsiteX4" fmla="*/ 12767 w 49914"/>
                <a:gd name="connsiteY4" fmla="*/ 43193 h 87960"/>
                <a:gd name="connsiteX5" fmla="*/ 13720 w 49914"/>
                <a:gd name="connsiteY5" fmla="*/ 55575 h 87960"/>
                <a:gd name="connsiteX6" fmla="*/ 11815 w 49914"/>
                <a:gd name="connsiteY6" fmla="*/ 64148 h 87960"/>
                <a:gd name="connsiteX7" fmla="*/ 23245 w 49914"/>
                <a:gd name="connsiteY7" fmla="*/ 79388 h 87960"/>
                <a:gd name="connsiteX8" fmla="*/ 33722 w 49914"/>
                <a:gd name="connsiteY8" fmla="*/ 87961 h 87960"/>
                <a:gd name="connsiteX9" fmla="*/ 25150 w 49914"/>
                <a:gd name="connsiteY9" fmla="*/ 68911 h 87960"/>
                <a:gd name="connsiteX10" fmla="*/ 21340 w 49914"/>
                <a:gd name="connsiteY10" fmla="*/ 52718 h 87960"/>
                <a:gd name="connsiteX11" fmla="*/ 34675 w 49914"/>
                <a:gd name="connsiteY11" fmla="*/ 50813 h 87960"/>
                <a:gd name="connsiteX12" fmla="*/ 46104 w 49914"/>
                <a:gd name="connsiteY12" fmla="*/ 55575 h 87960"/>
                <a:gd name="connsiteX13" fmla="*/ 48962 w 49914"/>
                <a:gd name="connsiteY13" fmla="*/ 48908 h 87960"/>
                <a:gd name="connsiteX14" fmla="*/ 40390 w 49914"/>
                <a:gd name="connsiteY14" fmla="*/ 40336 h 87960"/>
                <a:gd name="connsiteX15" fmla="*/ 43247 w 49914"/>
                <a:gd name="connsiteY15" fmla="*/ 26048 h 87960"/>
                <a:gd name="connsiteX16" fmla="*/ 46104 w 49914"/>
                <a:gd name="connsiteY16" fmla="*/ 17475 h 87960"/>
                <a:gd name="connsiteX17" fmla="*/ 36579 w 49914"/>
                <a:gd name="connsiteY17" fmla="*/ 12713 h 87960"/>
                <a:gd name="connsiteX18" fmla="*/ 28959 w 49914"/>
                <a:gd name="connsiteY18" fmla="*/ 17475 h 87960"/>
                <a:gd name="connsiteX19" fmla="*/ 20387 w 49914"/>
                <a:gd name="connsiteY19" fmla="*/ 25095 h 87960"/>
                <a:gd name="connsiteX20" fmla="*/ 25150 w 49914"/>
                <a:gd name="connsiteY20" fmla="*/ 11761 h 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914" h="87960">
                  <a:moveTo>
                    <a:pt x="25150" y="11761"/>
                  </a:moveTo>
                  <a:cubicBezTo>
                    <a:pt x="26102" y="5093"/>
                    <a:pt x="28007" y="-1575"/>
                    <a:pt x="23245" y="330"/>
                  </a:cubicBezTo>
                  <a:cubicBezTo>
                    <a:pt x="12767" y="3188"/>
                    <a:pt x="5147" y="8903"/>
                    <a:pt x="4195" y="16523"/>
                  </a:cubicBezTo>
                  <a:cubicBezTo>
                    <a:pt x="3242" y="24143"/>
                    <a:pt x="-3425" y="19380"/>
                    <a:pt x="2290" y="27953"/>
                  </a:cubicBezTo>
                  <a:cubicBezTo>
                    <a:pt x="8004" y="36525"/>
                    <a:pt x="9909" y="35573"/>
                    <a:pt x="12767" y="43193"/>
                  </a:cubicBezTo>
                  <a:cubicBezTo>
                    <a:pt x="15625" y="50813"/>
                    <a:pt x="15625" y="51765"/>
                    <a:pt x="13720" y="55575"/>
                  </a:cubicBezTo>
                  <a:cubicBezTo>
                    <a:pt x="11815" y="59386"/>
                    <a:pt x="8004" y="56528"/>
                    <a:pt x="11815" y="64148"/>
                  </a:cubicBezTo>
                  <a:cubicBezTo>
                    <a:pt x="14672" y="71768"/>
                    <a:pt x="17529" y="72720"/>
                    <a:pt x="23245" y="79388"/>
                  </a:cubicBezTo>
                  <a:cubicBezTo>
                    <a:pt x="28007" y="87008"/>
                    <a:pt x="33722" y="87961"/>
                    <a:pt x="33722" y="87961"/>
                  </a:cubicBezTo>
                  <a:cubicBezTo>
                    <a:pt x="33722" y="87961"/>
                    <a:pt x="26102" y="75578"/>
                    <a:pt x="25150" y="68911"/>
                  </a:cubicBezTo>
                  <a:cubicBezTo>
                    <a:pt x="23245" y="61290"/>
                    <a:pt x="17529" y="60338"/>
                    <a:pt x="21340" y="52718"/>
                  </a:cubicBezTo>
                  <a:cubicBezTo>
                    <a:pt x="25150" y="45098"/>
                    <a:pt x="29912" y="47003"/>
                    <a:pt x="34675" y="50813"/>
                  </a:cubicBezTo>
                  <a:cubicBezTo>
                    <a:pt x="39437" y="55575"/>
                    <a:pt x="43247" y="56528"/>
                    <a:pt x="46104" y="55575"/>
                  </a:cubicBezTo>
                  <a:cubicBezTo>
                    <a:pt x="49915" y="54623"/>
                    <a:pt x="50867" y="51765"/>
                    <a:pt x="48962" y="48908"/>
                  </a:cubicBezTo>
                  <a:cubicBezTo>
                    <a:pt x="47057" y="46050"/>
                    <a:pt x="41342" y="42240"/>
                    <a:pt x="40390" y="40336"/>
                  </a:cubicBezTo>
                  <a:cubicBezTo>
                    <a:pt x="38484" y="29858"/>
                    <a:pt x="37532" y="29858"/>
                    <a:pt x="43247" y="26048"/>
                  </a:cubicBezTo>
                  <a:cubicBezTo>
                    <a:pt x="48962" y="22238"/>
                    <a:pt x="51820" y="21286"/>
                    <a:pt x="46104" y="17475"/>
                  </a:cubicBezTo>
                  <a:cubicBezTo>
                    <a:pt x="40390" y="13665"/>
                    <a:pt x="40390" y="10808"/>
                    <a:pt x="36579" y="12713"/>
                  </a:cubicBezTo>
                  <a:cubicBezTo>
                    <a:pt x="32770" y="14618"/>
                    <a:pt x="33722" y="5093"/>
                    <a:pt x="28959" y="17475"/>
                  </a:cubicBezTo>
                  <a:cubicBezTo>
                    <a:pt x="24197" y="28905"/>
                    <a:pt x="15625" y="32715"/>
                    <a:pt x="20387" y="25095"/>
                  </a:cubicBezTo>
                  <a:cubicBezTo>
                    <a:pt x="22292" y="21286"/>
                    <a:pt x="24197" y="18428"/>
                    <a:pt x="25150" y="11761"/>
                  </a:cubicBezTo>
                  <a:close/>
                </a:path>
              </a:pathLst>
            </a:custGeom>
            <a:grpFill/>
            <a:ln w="9525"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xmlns="" id="{4D968A4F-11B9-1327-C683-50DC2E7D8349}"/>
                </a:ext>
              </a:extLst>
            </p:cNvPr>
            <p:cNvSpPr/>
            <p:nvPr/>
          </p:nvSpPr>
          <p:spPr>
            <a:xfrm>
              <a:off x="8854274" y="4748356"/>
              <a:ext cx="9258" cy="15746"/>
            </a:xfrm>
            <a:custGeom>
              <a:avLst/>
              <a:gdLst>
                <a:gd name="connsiteX0" fmla="*/ 5639 w 13351"/>
                <a:gd name="connsiteY0" fmla="*/ 22607 h 22707"/>
                <a:gd name="connsiteX1" fmla="*/ 12307 w 13351"/>
                <a:gd name="connsiteY1" fmla="*/ 1652 h 22707"/>
                <a:gd name="connsiteX2" fmla="*/ 1829 w 13351"/>
                <a:gd name="connsiteY2" fmla="*/ 7367 h 22707"/>
                <a:gd name="connsiteX3" fmla="*/ 5639 w 13351"/>
                <a:gd name="connsiteY3" fmla="*/ 22607 h 22707"/>
              </a:gdLst>
              <a:ahLst/>
              <a:cxnLst>
                <a:cxn ang="0">
                  <a:pos x="connsiteX0" y="connsiteY0"/>
                </a:cxn>
                <a:cxn ang="0">
                  <a:pos x="connsiteX1" y="connsiteY1"/>
                </a:cxn>
                <a:cxn ang="0">
                  <a:pos x="connsiteX2" y="connsiteY2"/>
                </a:cxn>
                <a:cxn ang="0">
                  <a:pos x="connsiteX3" y="connsiteY3"/>
                </a:cxn>
              </a:cxnLst>
              <a:rect l="l" t="t" r="r" b="b"/>
              <a:pathLst>
                <a:path w="13351" h="22707">
                  <a:moveTo>
                    <a:pt x="5639" y="22607"/>
                  </a:moveTo>
                  <a:cubicBezTo>
                    <a:pt x="8496" y="23560"/>
                    <a:pt x="16117" y="17845"/>
                    <a:pt x="12307" y="1652"/>
                  </a:cubicBezTo>
                  <a:cubicBezTo>
                    <a:pt x="11354" y="-3110"/>
                    <a:pt x="7544" y="3557"/>
                    <a:pt x="1829" y="7367"/>
                  </a:cubicBezTo>
                  <a:cubicBezTo>
                    <a:pt x="-2933" y="12130"/>
                    <a:pt x="2782" y="21655"/>
                    <a:pt x="5639" y="22607"/>
                  </a:cubicBezTo>
                  <a:close/>
                </a:path>
              </a:pathLst>
            </a:custGeom>
            <a:grpFill/>
            <a:ln w="9525"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xmlns="" id="{2E147DFE-6FD1-7CCB-6D41-32D7A9FACDD8}"/>
                </a:ext>
              </a:extLst>
            </p:cNvPr>
            <p:cNvSpPr/>
            <p:nvPr/>
          </p:nvSpPr>
          <p:spPr>
            <a:xfrm>
              <a:off x="8836902" y="4837834"/>
              <a:ext cx="14908" cy="11016"/>
            </a:xfrm>
            <a:custGeom>
              <a:avLst/>
              <a:gdLst>
                <a:gd name="connsiteX0" fmla="*/ 21167 w 21498"/>
                <a:gd name="connsiteY0" fmla="*/ 7872 h 15886"/>
                <a:gd name="connsiteX1" fmla="*/ 12595 w 21498"/>
                <a:gd name="connsiteY1" fmla="*/ 252 h 15886"/>
                <a:gd name="connsiteX2" fmla="*/ 212 w 21498"/>
                <a:gd name="connsiteY2" fmla="*/ 5014 h 15886"/>
                <a:gd name="connsiteX3" fmla="*/ 5927 w 21498"/>
                <a:gd name="connsiteY3" fmla="*/ 12634 h 15886"/>
                <a:gd name="connsiteX4" fmla="*/ 16404 w 21498"/>
                <a:gd name="connsiteY4" fmla="*/ 13587 h 15886"/>
                <a:gd name="connsiteX5" fmla="*/ 21167 w 21498"/>
                <a:gd name="connsiteY5" fmla="*/ 7872 h 1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8" h="15886">
                  <a:moveTo>
                    <a:pt x="21167" y="7872"/>
                  </a:moveTo>
                  <a:cubicBezTo>
                    <a:pt x="20214" y="252"/>
                    <a:pt x="12595" y="252"/>
                    <a:pt x="12595" y="252"/>
                  </a:cubicBezTo>
                  <a:cubicBezTo>
                    <a:pt x="7832" y="252"/>
                    <a:pt x="212" y="-1653"/>
                    <a:pt x="212" y="5014"/>
                  </a:cubicBezTo>
                  <a:cubicBezTo>
                    <a:pt x="212" y="10729"/>
                    <a:pt x="-1693" y="10729"/>
                    <a:pt x="5927" y="12634"/>
                  </a:cubicBezTo>
                  <a:cubicBezTo>
                    <a:pt x="13547" y="14539"/>
                    <a:pt x="11642" y="18349"/>
                    <a:pt x="16404" y="13587"/>
                  </a:cubicBezTo>
                  <a:cubicBezTo>
                    <a:pt x="21167" y="7872"/>
                    <a:pt x="22120" y="15492"/>
                    <a:pt x="21167" y="7872"/>
                  </a:cubicBezTo>
                  <a:close/>
                </a:path>
              </a:pathLst>
            </a:custGeom>
            <a:grpFill/>
            <a:ln w="9525"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xmlns="" id="{97F64CB4-B92D-AB7C-FE8D-EA834B0B619F}"/>
                </a:ext>
              </a:extLst>
            </p:cNvPr>
            <p:cNvSpPr/>
            <p:nvPr/>
          </p:nvSpPr>
          <p:spPr>
            <a:xfrm>
              <a:off x="8895721" y="4805644"/>
              <a:ext cx="26955" cy="10642"/>
            </a:xfrm>
            <a:custGeom>
              <a:avLst/>
              <a:gdLst>
                <a:gd name="connsiteX0" fmla="*/ 30642 w 38871"/>
                <a:gd name="connsiteY0" fmla="*/ 15240 h 15346"/>
                <a:gd name="connsiteX1" fmla="*/ 34452 w 38871"/>
                <a:gd name="connsiteY1" fmla="*/ 5715 h 15346"/>
                <a:gd name="connsiteX2" fmla="*/ 13497 w 38871"/>
                <a:gd name="connsiteY2" fmla="*/ 0 h 15346"/>
                <a:gd name="connsiteX3" fmla="*/ 3019 w 38871"/>
                <a:gd name="connsiteY3" fmla="*/ 9525 h 15346"/>
                <a:gd name="connsiteX4" fmla="*/ 30642 w 38871"/>
                <a:gd name="connsiteY4" fmla="*/ 15240 h 15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1" h="15346">
                  <a:moveTo>
                    <a:pt x="30642" y="15240"/>
                  </a:moveTo>
                  <a:cubicBezTo>
                    <a:pt x="39214" y="14288"/>
                    <a:pt x="42072" y="10477"/>
                    <a:pt x="34452" y="5715"/>
                  </a:cubicBezTo>
                  <a:cubicBezTo>
                    <a:pt x="27785" y="952"/>
                    <a:pt x="25880" y="0"/>
                    <a:pt x="13497" y="0"/>
                  </a:cubicBezTo>
                  <a:cubicBezTo>
                    <a:pt x="1114" y="0"/>
                    <a:pt x="-3648" y="8572"/>
                    <a:pt x="3019" y="9525"/>
                  </a:cubicBezTo>
                  <a:cubicBezTo>
                    <a:pt x="9687" y="10477"/>
                    <a:pt x="22069" y="16192"/>
                    <a:pt x="30642" y="15240"/>
                  </a:cubicBezTo>
                  <a:close/>
                </a:path>
              </a:pathLst>
            </a:custGeom>
            <a:grpFill/>
            <a:ln w="9525"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xmlns="" id="{F929F715-F020-2704-9345-89F2A42D4456}"/>
                </a:ext>
              </a:extLst>
            </p:cNvPr>
            <p:cNvSpPr/>
            <p:nvPr/>
          </p:nvSpPr>
          <p:spPr>
            <a:xfrm>
              <a:off x="9010915" y="4822610"/>
              <a:ext cx="19698" cy="13249"/>
            </a:xfrm>
            <a:custGeom>
              <a:avLst/>
              <a:gdLst>
                <a:gd name="connsiteX0" fmla="*/ 25496 w 28406"/>
                <a:gd name="connsiteY0" fmla="*/ 15539 h 19106"/>
                <a:gd name="connsiteX1" fmla="*/ 21686 w 28406"/>
                <a:gd name="connsiteY1" fmla="*/ 3156 h 19106"/>
                <a:gd name="connsiteX2" fmla="*/ 2636 w 28406"/>
                <a:gd name="connsiteY2" fmla="*/ 1251 h 19106"/>
                <a:gd name="connsiteX3" fmla="*/ 14066 w 28406"/>
                <a:gd name="connsiteY3" fmla="*/ 14586 h 19106"/>
                <a:gd name="connsiteX4" fmla="*/ 25496 w 28406"/>
                <a:gd name="connsiteY4" fmla="*/ 15539 h 1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06" h="19106">
                  <a:moveTo>
                    <a:pt x="25496" y="15539"/>
                  </a:moveTo>
                  <a:cubicBezTo>
                    <a:pt x="30258" y="7919"/>
                    <a:pt x="29306" y="7919"/>
                    <a:pt x="21686" y="3156"/>
                  </a:cubicBezTo>
                  <a:cubicBezTo>
                    <a:pt x="15018" y="-654"/>
                    <a:pt x="9304" y="-654"/>
                    <a:pt x="2636" y="1251"/>
                  </a:cubicBezTo>
                  <a:cubicBezTo>
                    <a:pt x="-4984" y="3156"/>
                    <a:pt x="5493" y="12681"/>
                    <a:pt x="14066" y="14586"/>
                  </a:cubicBezTo>
                  <a:cubicBezTo>
                    <a:pt x="22638" y="16491"/>
                    <a:pt x="20733" y="23159"/>
                    <a:pt x="25496" y="15539"/>
                  </a:cubicBezTo>
                  <a:close/>
                </a:path>
              </a:pathLst>
            </a:custGeom>
            <a:grpFill/>
            <a:ln w="9525"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xmlns="" id="{40EC3850-487E-B0F2-F56D-D0C2969D703C}"/>
                </a:ext>
              </a:extLst>
            </p:cNvPr>
            <p:cNvSpPr/>
            <p:nvPr/>
          </p:nvSpPr>
          <p:spPr>
            <a:xfrm>
              <a:off x="8885682" y="4846253"/>
              <a:ext cx="17844" cy="7311"/>
            </a:xfrm>
            <a:custGeom>
              <a:avLst/>
              <a:gdLst>
                <a:gd name="connsiteX0" fmla="*/ 3209 w 25733"/>
                <a:gd name="connsiteY0" fmla="*/ 9066 h 10543"/>
                <a:gd name="connsiteX1" fmla="*/ 23212 w 25733"/>
                <a:gd name="connsiteY1" fmla="*/ 8114 h 10543"/>
                <a:gd name="connsiteX2" fmla="*/ 12734 w 25733"/>
                <a:gd name="connsiteY2" fmla="*/ 494 h 10543"/>
                <a:gd name="connsiteX3" fmla="*/ 3209 w 25733"/>
                <a:gd name="connsiteY3" fmla="*/ 9066 h 10543"/>
              </a:gdLst>
              <a:ahLst/>
              <a:cxnLst>
                <a:cxn ang="0">
                  <a:pos x="connsiteX0" y="connsiteY0"/>
                </a:cxn>
                <a:cxn ang="0">
                  <a:pos x="connsiteX1" y="connsiteY1"/>
                </a:cxn>
                <a:cxn ang="0">
                  <a:pos x="connsiteX2" y="connsiteY2"/>
                </a:cxn>
                <a:cxn ang="0">
                  <a:pos x="connsiteX3" y="connsiteY3"/>
                </a:cxn>
              </a:cxnLst>
              <a:rect l="l" t="t" r="r" b="b"/>
              <a:pathLst>
                <a:path w="25733" h="10543">
                  <a:moveTo>
                    <a:pt x="3209" y="9066"/>
                  </a:moveTo>
                  <a:cubicBezTo>
                    <a:pt x="11782" y="12876"/>
                    <a:pt x="17497" y="8114"/>
                    <a:pt x="23212" y="8114"/>
                  </a:cubicBezTo>
                  <a:cubicBezTo>
                    <a:pt x="29879" y="8114"/>
                    <a:pt x="22259" y="-2364"/>
                    <a:pt x="12734" y="494"/>
                  </a:cubicBezTo>
                  <a:cubicBezTo>
                    <a:pt x="5114" y="3351"/>
                    <a:pt x="-5363" y="5256"/>
                    <a:pt x="3209" y="9066"/>
                  </a:cubicBezTo>
                  <a:close/>
                </a:path>
              </a:pathLst>
            </a:custGeom>
            <a:grpFill/>
            <a:ln w="9525"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xmlns="" id="{10901047-8931-26AB-A89D-753C23565FB8}"/>
                </a:ext>
              </a:extLst>
            </p:cNvPr>
            <p:cNvSpPr/>
            <p:nvPr/>
          </p:nvSpPr>
          <p:spPr>
            <a:xfrm>
              <a:off x="7015749" y="5202506"/>
              <a:ext cx="293" cy="2260"/>
            </a:xfrm>
            <a:custGeom>
              <a:avLst/>
              <a:gdLst>
                <a:gd name="connsiteX0" fmla="*/ 423 w 423"/>
                <a:gd name="connsiteY0" fmla="*/ 3001 h 3259"/>
                <a:gd name="connsiteX1" fmla="*/ 423 w 423"/>
                <a:gd name="connsiteY1" fmla="*/ 3001 h 3259"/>
                <a:gd name="connsiteX2" fmla="*/ 423 w 423"/>
                <a:gd name="connsiteY2" fmla="*/ 3001 h 3259"/>
              </a:gdLst>
              <a:ahLst/>
              <a:cxnLst>
                <a:cxn ang="0">
                  <a:pos x="connsiteX0" y="connsiteY0"/>
                </a:cxn>
                <a:cxn ang="0">
                  <a:pos x="connsiteX1" y="connsiteY1"/>
                </a:cxn>
                <a:cxn ang="0">
                  <a:pos x="connsiteX2" y="connsiteY2"/>
                </a:cxn>
              </a:cxnLst>
              <a:rect l="l" t="t" r="r" b="b"/>
              <a:pathLst>
                <a:path w="423" h="3259">
                  <a:moveTo>
                    <a:pt x="423" y="3001"/>
                  </a:moveTo>
                  <a:cubicBezTo>
                    <a:pt x="-529" y="-4619"/>
                    <a:pt x="423" y="4906"/>
                    <a:pt x="423" y="3001"/>
                  </a:cubicBezTo>
                  <a:lnTo>
                    <a:pt x="423" y="3001"/>
                  </a:lnTo>
                  <a:close/>
                </a:path>
              </a:pathLst>
            </a:custGeom>
            <a:grpFill/>
            <a:ln w="9525"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xmlns="" id="{61A698E6-BE1D-7E4F-17DB-9585A2BD2D9A}"/>
                </a:ext>
              </a:extLst>
            </p:cNvPr>
            <p:cNvSpPr/>
            <p:nvPr/>
          </p:nvSpPr>
          <p:spPr>
            <a:xfrm>
              <a:off x="6997817" y="5072487"/>
              <a:ext cx="159043" cy="305152"/>
            </a:xfrm>
            <a:custGeom>
              <a:avLst/>
              <a:gdLst>
                <a:gd name="connsiteX0" fmla="*/ 222498 w 229354"/>
                <a:gd name="connsiteY0" fmla="*/ 80963 h 440054"/>
                <a:gd name="connsiteX1" fmla="*/ 215830 w 229354"/>
                <a:gd name="connsiteY1" fmla="*/ 62865 h 440054"/>
                <a:gd name="connsiteX2" fmla="*/ 214878 w 229354"/>
                <a:gd name="connsiteY2" fmla="*/ 48578 h 440054"/>
                <a:gd name="connsiteX3" fmla="*/ 212973 w 229354"/>
                <a:gd name="connsiteY3" fmla="*/ 39053 h 440054"/>
                <a:gd name="connsiteX4" fmla="*/ 209163 w 229354"/>
                <a:gd name="connsiteY4" fmla="*/ 29528 h 440054"/>
                <a:gd name="connsiteX5" fmla="*/ 206305 w 229354"/>
                <a:gd name="connsiteY5" fmla="*/ 18097 h 440054"/>
                <a:gd name="connsiteX6" fmla="*/ 201543 w 229354"/>
                <a:gd name="connsiteY6" fmla="*/ 6667 h 440054"/>
                <a:gd name="connsiteX7" fmla="*/ 192018 w 229354"/>
                <a:gd name="connsiteY7" fmla="*/ 2857 h 440054"/>
                <a:gd name="connsiteX8" fmla="*/ 187255 w 229354"/>
                <a:gd name="connsiteY8" fmla="*/ 0 h 440054"/>
                <a:gd name="connsiteX9" fmla="*/ 179636 w 229354"/>
                <a:gd name="connsiteY9" fmla="*/ 9525 h 440054"/>
                <a:gd name="connsiteX10" fmla="*/ 175825 w 229354"/>
                <a:gd name="connsiteY10" fmla="*/ 16192 h 440054"/>
                <a:gd name="connsiteX11" fmla="*/ 178683 w 229354"/>
                <a:gd name="connsiteY11" fmla="*/ 27622 h 440054"/>
                <a:gd name="connsiteX12" fmla="*/ 178683 w 229354"/>
                <a:gd name="connsiteY12" fmla="*/ 34290 h 440054"/>
                <a:gd name="connsiteX13" fmla="*/ 169158 w 229354"/>
                <a:gd name="connsiteY13" fmla="*/ 41910 h 440054"/>
                <a:gd name="connsiteX14" fmla="*/ 161538 w 229354"/>
                <a:gd name="connsiteY14" fmla="*/ 50482 h 440054"/>
                <a:gd name="connsiteX15" fmla="*/ 149155 w 229354"/>
                <a:gd name="connsiteY15" fmla="*/ 51435 h 440054"/>
                <a:gd name="connsiteX16" fmla="*/ 149155 w 229354"/>
                <a:gd name="connsiteY16" fmla="*/ 59055 h 440054"/>
                <a:gd name="connsiteX17" fmla="*/ 148203 w 229354"/>
                <a:gd name="connsiteY17" fmla="*/ 62865 h 440054"/>
                <a:gd name="connsiteX18" fmla="*/ 147250 w 229354"/>
                <a:gd name="connsiteY18" fmla="*/ 66675 h 440054"/>
                <a:gd name="connsiteX19" fmla="*/ 144393 w 229354"/>
                <a:gd name="connsiteY19" fmla="*/ 79057 h 440054"/>
                <a:gd name="connsiteX20" fmla="*/ 142488 w 229354"/>
                <a:gd name="connsiteY20" fmla="*/ 85725 h 440054"/>
                <a:gd name="connsiteX21" fmla="*/ 127248 w 229354"/>
                <a:gd name="connsiteY21" fmla="*/ 89535 h 440054"/>
                <a:gd name="connsiteX22" fmla="*/ 126296 w 229354"/>
                <a:gd name="connsiteY22" fmla="*/ 99060 h 440054"/>
                <a:gd name="connsiteX23" fmla="*/ 118675 w 229354"/>
                <a:gd name="connsiteY23" fmla="*/ 102870 h 440054"/>
                <a:gd name="connsiteX24" fmla="*/ 109150 w 229354"/>
                <a:gd name="connsiteY24" fmla="*/ 106680 h 440054"/>
                <a:gd name="connsiteX25" fmla="*/ 99625 w 229354"/>
                <a:gd name="connsiteY25" fmla="*/ 116205 h 440054"/>
                <a:gd name="connsiteX26" fmla="*/ 100578 w 229354"/>
                <a:gd name="connsiteY26" fmla="*/ 122872 h 440054"/>
                <a:gd name="connsiteX27" fmla="*/ 91053 w 229354"/>
                <a:gd name="connsiteY27" fmla="*/ 121920 h 440054"/>
                <a:gd name="connsiteX28" fmla="*/ 81528 w 229354"/>
                <a:gd name="connsiteY28" fmla="*/ 120015 h 440054"/>
                <a:gd name="connsiteX29" fmla="*/ 71050 w 229354"/>
                <a:gd name="connsiteY29" fmla="*/ 123825 h 440054"/>
                <a:gd name="connsiteX30" fmla="*/ 58668 w 229354"/>
                <a:gd name="connsiteY30" fmla="*/ 125730 h 440054"/>
                <a:gd name="connsiteX31" fmla="*/ 52000 w 229354"/>
                <a:gd name="connsiteY31" fmla="*/ 132397 h 440054"/>
                <a:gd name="connsiteX32" fmla="*/ 42475 w 229354"/>
                <a:gd name="connsiteY32" fmla="*/ 130492 h 440054"/>
                <a:gd name="connsiteX33" fmla="*/ 37713 w 229354"/>
                <a:gd name="connsiteY33" fmla="*/ 142875 h 440054"/>
                <a:gd name="connsiteX34" fmla="*/ 31046 w 229354"/>
                <a:gd name="connsiteY34" fmla="*/ 160020 h 440054"/>
                <a:gd name="connsiteX35" fmla="*/ 29141 w 229354"/>
                <a:gd name="connsiteY35" fmla="*/ 166688 h 440054"/>
                <a:gd name="connsiteX36" fmla="*/ 26283 w 229354"/>
                <a:gd name="connsiteY36" fmla="*/ 174307 h 440054"/>
                <a:gd name="connsiteX37" fmla="*/ 27236 w 229354"/>
                <a:gd name="connsiteY37" fmla="*/ 180975 h 440054"/>
                <a:gd name="connsiteX38" fmla="*/ 26283 w 229354"/>
                <a:gd name="connsiteY38" fmla="*/ 190500 h 440054"/>
                <a:gd name="connsiteX39" fmla="*/ 26283 w 229354"/>
                <a:gd name="connsiteY39" fmla="*/ 190500 h 440054"/>
                <a:gd name="connsiteX40" fmla="*/ 27236 w 229354"/>
                <a:gd name="connsiteY40" fmla="*/ 198120 h 440054"/>
                <a:gd name="connsiteX41" fmla="*/ 28188 w 229354"/>
                <a:gd name="connsiteY41" fmla="*/ 223838 h 440054"/>
                <a:gd name="connsiteX42" fmla="*/ 31998 w 229354"/>
                <a:gd name="connsiteY42" fmla="*/ 230505 h 440054"/>
                <a:gd name="connsiteX43" fmla="*/ 35808 w 229354"/>
                <a:gd name="connsiteY43" fmla="*/ 240030 h 440054"/>
                <a:gd name="connsiteX44" fmla="*/ 36761 w 229354"/>
                <a:gd name="connsiteY44" fmla="*/ 244792 h 440054"/>
                <a:gd name="connsiteX45" fmla="*/ 33903 w 229354"/>
                <a:gd name="connsiteY45" fmla="*/ 260985 h 440054"/>
                <a:gd name="connsiteX46" fmla="*/ 30093 w 229354"/>
                <a:gd name="connsiteY46" fmla="*/ 267653 h 440054"/>
                <a:gd name="connsiteX47" fmla="*/ 23425 w 229354"/>
                <a:gd name="connsiteY47" fmla="*/ 280035 h 440054"/>
                <a:gd name="connsiteX48" fmla="*/ 18663 w 229354"/>
                <a:gd name="connsiteY48" fmla="*/ 285750 h 440054"/>
                <a:gd name="connsiteX49" fmla="*/ 18663 w 229354"/>
                <a:gd name="connsiteY49" fmla="*/ 291465 h 440054"/>
                <a:gd name="connsiteX50" fmla="*/ 17711 w 229354"/>
                <a:gd name="connsiteY50" fmla="*/ 295275 h 440054"/>
                <a:gd name="connsiteX51" fmla="*/ 10091 w 229354"/>
                <a:gd name="connsiteY51" fmla="*/ 298132 h 440054"/>
                <a:gd name="connsiteX52" fmla="*/ 6280 w 229354"/>
                <a:gd name="connsiteY52" fmla="*/ 305753 h 440054"/>
                <a:gd name="connsiteX53" fmla="*/ 3423 w 229354"/>
                <a:gd name="connsiteY53" fmla="*/ 315278 h 440054"/>
                <a:gd name="connsiteX54" fmla="*/ 10091 w 229354"/>
                <a:gd name="connsiteY54" fmla="*/ 328613 h 440054"/>
                <a:gd name="connsiteX55" fmla="*/ 2471 w 229354"/>
                <a:gd name="connsiteY55" fmla="*/ 335280 h 440054"/>
                <a:gd name="connsiteX56" fmla="*/ 2471 w 229354"/>
                <a:gd name="connsiteY56" fmla="*/ 342900 h 440054"/>
                <a:gd name="connsiteX57" fmla="*/ 3423 w 229354"/>
                <a:gd name="connsiteY57" fmla="*/ 351472 h 440054"/>
                <a:gd name="connsiteX58" fmla="*/ 13900 w 229354"/>
                <a:gd name="connsiteY58" fmla="*/ 367665 h 440054"/>
                <a:gd name="connsiteX59" fmla="*/ 13900 w 229354"/>
                <a:gd name="connsiteY59" fmla="*/ 374332 h 440054"/>
                <a:gd name="connsiteX60" fmla="*/ 11043 w 229354"/>
                <a:gd name="connsiteY60" fmla="*/ 390525 h 440054"/>
                <a:gd name="connsiteX61" fmla="*/ 11043 w 229354"/>
                <a:gd name="connsiteY61" fmla="*/ 397192 h 440054"/>
                <a:gd name="connsiteX62" fmla="*/ 15805 w 229354"/>
                <a:gd name="connsiteY62" fmla="*/ 401003 h 440054"/>
                <a:gd name="connsiteX63" fmla="*/ 20568 w 229354"/>
                <a:gd name="connsiteY63" fmla="*/ 411480 h 440054"/>
                <a:gd name="connsiteX64" fmla="*/ 26283 w 229354"/>
                <a:gd name="connsiteY64" fmla="*/ 421005 h 440054"/>
                <a:gd name="connsiteX65" fmla="*/ 35808 w 229354"/>
                <a:gd name="connsiteY65" fmla="*/ 423863 h 440054"/>
                <a:gd name="connsiteX66" fmla="*/ 41523 w 229354"/>
                <a:gd name="connsiteY66" fmla="*/ 429578 h 440054"/>
                <a:gd name="connsiteX67" fmla="*/ 45333 w 229354"/>
                <a:gd name="connsiteY67" fmla="*/ 433388 h 440054"/>
                <a:gd name="connsiteX68" fmla="*/ 52000 w 229354"/>
                <a:gd name="connsiteY68" fmla="*/ 434340 h 440054"/>
                <a:gd name="connsiteX69" fmla="*/ 58668 w 229354"/>
                <a:gd name="connsiteY69" fmla="*/ 438150 h 440054"/>
                <a:gd name="connsiteX70" fmla="*/ 64383 w 229354"/>
                <a:gd name="connsiteY70" fmla="*/ 440055 h 440054"/>
                <a:gd name="connsiteX71" fmla="*/ 73908 w 229354"/>
                <a:gd name="connsiteY71" fmla="*/ 437197 h 440054"/>
                <a:gd name="connsiteX72" fmla="*/ 86291 w 229354"/>
                <a:gd name="connsiteY72" fmla="*/ 430530 h 440054"/>
                <a:gd name="connsiteX73" fmla="*/ 97721 w 229354"/>
                <a:gd name="connsiteY73" fmla="*/ 426720 h 440054"/>
                <a:gd name="connsiteX74" fmla="*/ 103436 w 229354"/>
                <a:gd name="connsiteY74" fmla="*/ 425767 h 440054"/>
                <a:gd name="connsiteX75" fmla="*/ 112008 w 229354"/>
                <a:gd name="connsiteY75" fmla="*/ 425767 h 440054"/>
                <a:gd name="connsiteX76" fmla="*/ 118675 w 229354"/>
                <a:gd name="connsiteY76" fmla="*/ 416242 h 440054"/>
                <a:gd name="connsiteX77" fmla="*/ 123438 w 229354"/>
                <a:gd name="connsiteY77" fmla="*/ 407670 h 440054"/>
                <a:gd name="connsiteX78" fmla="*/ 129153 w 229354"/>
                <a:gd name="connsiteY78" fmla="*/ 400050 h 440054"/>
                <a:gd name="connsiteX79" fmla="*/ 130105 w 229354"/>
                <a:gd name="connsiteY79" fmla="*/ 391478 h 440054"/>
                <a:gd name="connsiteX80" fmla="*/ 134868 w 229354"/>
                <a:gd name="connsiteY80" fmla="*/ 381953 h 440054"/>
                <a:gd name="connsiteX81" fmla="*/ 137725 w 229354"/>
                <a:gd name="connsiteY81" fmla="*/ 368617 h 440054"/>
                <a:gd name="connsiteX82" fmla="*/ 141536 w 229354"/>
                <a:gd name="connsiteY82" fmla="*/ 356235 h 440054"/>
                <a:gd name="connsiteX83" fmla="*/ 143441 w 229354"/>
                <a:gd name="connsiteY83" fmla="*/ 343853 h 440054"/>
                <a:gd name="connsiteX84" fmla="*/ 145346 w 229354"/>
                <a:gd name="connsiteY84" fmla="*/ 335280 h 440054"/>
                <a:gd name="connsiteX85" fmla="*/ 151061 w 229354"/>
                <a:gd name="connsiteY85" fmla="*/ 323850 h 440054"/>
                <a:gd name="connsiteX86" fmla="*/ 152013 w 229354"/>
                <a:gd name="connsiteY86" fmla="*/ 311467 h 440054"/>
                <a:gd name="connsiteX87" fmla="*/ 152966 w 229354"/>
                <a:gd name="connsiteY87" fmla="*/ 301942 h 440054"/>
                <a:gd name="connsiteX88" fmla="*/ 157728 w 229354"/>
                <a:gd name="connsiteY88" fmla="*/ 289560 h 440054"/>
                <a:gd name="connsiteX89" fmla="*/ 162491 w 229354"/>
                <a:gd name="connsiteY89" fmla="*/ 280035 h 440054"/>
                <a:gd name="connsiteX90" fmla="*/ 166300 w 229354"/>
                <a:gd name="connsiteY90" fmla="*/ 270510 h 440054"/>
                <a:gd name="connsiteX91" fmla="*/ 171063 w 229354"/>
                <a:gd name="connsiteY91" fmla="*/ 261938 h 440054"/>
                <a:gd name="connsiteX92" fmla="*/ 172968 w 229354"/>
                <a:gd name="connsiteY92" fmla="*/ 252413 h 440054"/>
                <a:gd name="connsiteX93" fmla="*/ 180588 w 229354"/>
                <a:gd name="connsiteY93" fmla="*/ 238125 h 440054"/>
                <a:gd name="connsiteX94" fmla="*/ 180588 w 229354"/>
                <a:gd name="connsiteY94" fmla="*/ 223838 h 440054"/>
                <a:gd name="connsiteX95" fmla="*/ 186303 w 229354"/>
                <a:gd name="connsiteY95" fmla="*/ 209550 h 440054"/>
                <a:gd name="connsiteX96" fmla="*/ 187255 w 229354"/>
                <a:gd name="connsiteY96" fmla="*/ 200978 h 440054"/>
                <a:gd name="connsiteX97" fmla="*/ 191066 w 229354"/>
                <a:gd name="connsiteY97" fmla="*/ 183832 h 440054"/>
                <a:gd name="connsiteX98" fmla="*/ 191066 w 229354"/>
                <a:gd name="connsiteY98" fmla="*/ 173355 h 440054"/>
                <a:gd name="connsiteX99" fmla="*/ 192018 w 229354"/>
                <a:gd name="connsiteY99" fmla="*/ 155257 h 440054"/>
                <a:gd name="connsiteX100" fmla="*/ 203448 w 229354"/>
                <a:gd name="connsiteY100" fmla="*/ 147638 h 440054"/>
                <a:gd name="connsiteX101" fmla="*/ 207258 w 229354"/>
                <a:gd name="connsiteY101" fmla="*/ 131445 h 440054"/>
                <a:gd name="connsiteX102" fmla="*/ 202496 w 229354"/>
                <a:gd name="connsiteY102" fmla="*/ 121920 h 440054"/>
                <a:gd name="connsiteX103" fmla="*/ 201543 w 229354"/>
                <a:gd name="connsiteY103" fmla="*/ 113347 h 440054"/>
                <a:gd name="connsiteX104" fmla="*/ 205353 w 229354"/>
                <a:gd name="connsiteY104" fmla="*/ 105728 h 440054"/>
                <a:gd name="connsiteX105" fmla="*/ 209163 w 229354"/>
                <a:gd name="connsiteY105" fmla="*/ 115253 h 440054"/>
                <a:gd name="connsiteX106" fmla="*/ 221546 w 229354"/>
                <a:gd name="connsiteY106" fmla="*/ 116205 h 440054"/>
                <a:gd name="connsiteX107" fmla="*/ 225355 w 229354"/>
                <a:gd name="connsiteY107" fmla="*/ 109538 h 440054"/>
                <a:gd name="connsiteX108" fmla="*/ 229166 w 229354"/>
                <a:gd name="connsiteY108" fmla="*/ 100965 h 440054"/>
                <a:gd name="connsiteX109" fmla="*/ 222498 w 229354"/>
                <a:gd name="connsiteY109" fmla="*/ 80963 h 44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29354" h="440054">
                  <a:moveTo>
                    <a:pt x="222498" y="80963"/>
                  </a:moveTo>
                  <a:cubicBezTo>
                    <a:pt x="218688" y="74295"/>
                    <a:pt x="215830" y="66675"/>
                    <a:pt x="215830" y="62865"/>
                  </a:cubicBezTo>
                  <a:cubicBezTo>
                    <a:pt x="214878" y="59055"/>
                    <a:pt x="214878" y="51435"/>
                    <a:pt x="214878" y="48578"/>
                  </a:cubicBezTo>
                  <a:cubicBezTo>
                    <a:pt x="214878" y="44767"/>
                    <a:pt x="215830" y="39053"/>
                    <a:pt x="212973" y="39053"/>
                  </a:cubicBezTo>
                  <a:cubicBezTo>
                    <a:pt x="210116" y="39053"/>
                    <a:pt x="209163" y="29528"/>
                    <a:pt x="209163" y="29528"/>
                  </a:cubicBezTo>
                  <a:cubicBezTo>
                    <a:pt x="209163" y="29528"/>
                    <a:pt x="209163" y="20955"/>
                    <a:pt x="206305" y="18097"/>
                  </a:cubicBezTo>
                  <a:cubicBezTo>
                    <a:pt x="203448" y="15240"/>
                    <a:pt x="205353" y="5715"/>
                    <a:pt x="201543" y="6667"/>
                  </a:cubicBezTo>
                  <a:cubicBezTo>
                    <a:pt x="197733" y="7620"/>
                    <a:pt x="194875" y="2857"/>
                    <a:pt x="192018" y="2857"/>
                  </a:cubicBezTo>
                  <a:cubicBezTo>
                    <a:pt x="189161" y="2857"/>
                    <a:pt x="187255" y="0"/>
                    <a:pt x="187255" y="0"/>
                  </a:cubicBezTo>
                  <a:lnTo>
                    <a:pt x="179636" y="9525"/>
                  </a:lnTo>
                  <a:cubicBezTo>
                    <a:pt x="179636" y="9525"/>
                    <a:pt x="174873" y="13335"/>
                    <a:pt x="175825" y="16192"/>
                  </a:cubicBezTo>
                  <a:cubicBezTo>
                    <a:pt x="176778" y="19050"/>
                    <a:pt x="178683" y="27622"/>
                    <a:pt x="178683" y="27622"/>
                  </a:cubicBezTo>
                  <a:cubicBezTo>
                    <a:pt x="178683" y="27622"/>
                    <a:pt x="182493" y="31432"/>
                    <a:pt x="178683" y="34290"/>
                  </a:cubicBezTo>
                  <a:cubicBezTo>
                    <a:pt x="178683" y="34290"/>
                    <a:pt x="171063" y="38100"/>
                    <a:pt x="169158" y="41910"/>
                  </a:cubicBezTo>
                  <a:cubicBezTo>
                    <a:pt x="164396" y="48578"/>
                    <a:pt x="164396" y="50482"/>
                    <a:pt x="161538" y="50482"/>
                  </a:cubicBezTo>
                  <a:cubicBezTo>
                    <a:pt x="152013" y="51435"/>
                    <a:pt x="148203" y="48578"/>
                    <a:pt x="149155" y="51435"/>
                  </a:cubicBezTo>
                  <a:cubicBezTo>
                    <a:pt x="150108" y="55245"/>
                    <a:pt x="151061" y="55245"/>
                    <a:pt x="149155" y="59055"/>
                  </a:cubicBezTo>
                  <a:cubicBezTo>
                    <a:pt x="148203" y="62865"/>
                    <a:pt x="148203" y="62865"/>
                    <a:pt x="148203" y="62865"/>
                  </a:cubicBezTo>
                  <a:cubicBezTo>
                    <a:pt x="148203" y="62865"/>
                    <a:pt x="149155" y="61913"/>
                    <a:pt x="147250" y="66675"/>
                  </a:cubicBezTo>
                  <a:cubicBezTo>
                    <a:pt x="144393" y="75247"/>
                    <a:pt x="144393" y="79057"/>
                    <a:pt x="144393" y="79057"/>
                  </a:cubicBezTo>
                  <a:lnTo>
                    <a:pt x="142488" y="85725"/>
                  </a:lnTo>
                  <a:cubicBezTo>
                    <a:pt x="135821" y="84772"/>
                    <a:pt x="127248" y="89535"/>
                    <a:pt x="127248" y="89535"/>
                  </a:cubicBezTo>
                  <a:cubicBezTo>
                    <a:pt x="130105" y="96203"/>
                    <a:pt x="127248" y="94297"/>
                    <a:pt x="126296" y="99060"/>
                  </a:cubicBezTo>
                  <a:cubicBezTo>
                    <a:pt x="125343" y="105728"/>
                    <a:pt x="118675" y="102870"/>
                    <a:pt x="118675" y="102870"/>
                  </a:cubicBezTo>
                  <a:cubicBezTo>
                    <a:pt x="112008" y="105728"/>
                    <a:pt x="111055" y="103822"/>
                    <a:pt x="109150" y="106680"/>
                  </a:cubicBezTo>
                  <a:cubicBezTo>
                    <a:pt x="102483" y="113347"/>
                    <a:pt x="99625" y="116205"/>
                    <a:pt x="99625" y="116205"/>
                  </a:cubicBezTo>
                  <a:cubicBezTo>
                    <a:pt x="99625" y="116205"/>
                    <a:pt x="102483" y="120015"/>
                    <a:pt x="100578" y="122872"/>
                  </a:cubicBezTo>
                  <a:lnTo>
                    <a:pt x="91053" y="121920"/>
                  </a:lnTo>
                  <a:lnTo>
                    <a:pt x="81528" y="120015"/>
                  </a:lnTo>
                  <a:lnTo>
                    <a:pt x="71050" y="123825"/>
                  </a:lnTo>
                  <a:cubicBezTo>
                    <a:pt x="71050" y="123825"/>
                    <a:pt x="61525" y="124778"/>
                    <a:pt x="58668" y="125730"/>
                  </a:cubicBezTo>
                  <a:cubicBezTo>
                    <a:pt x="58668" y="125730"/>
                    <a:pt x="53905" y="129540"/>
                    <a:pt x="52000" y="132397"/>
                  </a:cubicBezTo>
                  <a:cubicBezTo>
                    <a:pt x="52000" y="132397"/>
                    <a:pt x="44380" y="127635"/>
                    <a:pt x="42475" y="130492"/>
                  </a:cubicBezTo>
                  <a:cubicBezTo>
                    <a:pt x="37713" y="138113"/>
                    <a:pt x="37713" y="140017"/>
                    <a:pt x="37713" y="142875"/>
                  </a:cubicBezTo>
                  <a:cubicBezTo>
                    <a:pt x="37713" y="152400"/>
                    <a:pt x="32950" y="155257"/>
                    <a:pt x="31046" y="160020"/>
                  </a:cubicBezTo>
                  <a:cubicBezTo>
                    <a:pt x="29141" y="164782"/>
                    <a:pt x="30093" y="162878"/>
                    <a:pt x="29141" y="166688"/>
                  </a:cubicBezTo>
                  <a:cubicBezTo>
                    <a:pt x="28188" y="170497"/>
                    <a:pt x="25330" y="170497"/>
                    <a:pt x="26283" y="174307"/>
                  </a:cubicBezTo>
                  <a:cubicBezTo>
                    <a:pt x="27236" y="178117"/>
                    <a:pt x="27236" y="176213"/>
                    <a:pt x="27236" y="180975"/>
                  </a:cubicBezTo>
                  <a:cubicBezTo>
                    <a:pt x="26283" y="186690"/>
                    <a:pt x="26283" y="186690"/>
                    <a:pt x="26283" y="190500"/>
                  </a:cubicBezTo>
                  <a:cubicBezTo>
                    <a:pt x="26283" y="190500"/>
                    <a:pt x="26283" y="190500"/>
                    <a:pt x="26283" y="190500"/>
                  </a:cubicBezTo>
                  <a:cubicBezTo>
                    <a:pt x="26283" y="192405"/>
                    <a:pt x="27236" y="194310"/>
                    <a:pt x="27236" y="198120"/>
                  </a:cubicBezTo>
                  <a:cubicBezTo>
                    <a:pt x="31046" y="218122"/>
                    <a:pt x="28188" y="223838"/>
                    <a:pt x="28188" y="223838"/>
                  </a:cubicBezTo>
                  <a:cubicBezTo>
                    <a:pt x="28188" y="223838"/>
                    <a:pt x="30093" y="226695"/>
                    <a:pt x="31998" y="230505"/>
                  </a:cubicBezTo>
                  <a:cubicBezTo>
                    <a:pt x="33903" y="234315"/>
                    <a:pt x="34855" y="234315"/>
                    <a:pt x="35808" y="240030"/>
                  </a:cubicBezTo>
                  <a:cubicBezTo>
                    <a:pt x="36761" y="244792"/>
                    <a:pt x="36761" y="235267"/>
                    <a:pt x="36761" y="244792"/>
                  </a:cubicBezTo>
                  <a:cubicBezTo>
                    <a:pt x="36761" y="254317"/>
                    <a:pt x="36761" y="257175"/>
                    <a:pt x="33903" y="260985"/>
                  </a:cubicBezTo>
                  <a:cubicBezTo>
                    <a:pt x="31046" y="264795"/>
                    <a:pt x="31998" y="261938"/>
                    <a:pt x="30093" y="267653"/>
                  </a:cubicBezTo>
                  <a:cubicBezTo>
                    <a:pt x="28188" y="274320"/>
                    <a:pt x="26283" y="277178"/>
                    <a:pt x="23425" y="280035"/>
                  </a:cubicBezTo>
                  <a:cubicBezTo>
                    <a:pt x="21521" y="282892"/>
                    <a:pt x="18663" y="280035"/>
                    <a:pt x="18663" y="285750"/>
                  </a:cubicBezTo>
                  <a:cubicBezTo>
                    <a:pt x="18663" y="291465"/>
                    <a:pt x="19616" y="286703"/>
                    <a:pt x="18663" y="291465"/>
                  </a:cubicBezTo>
                  <a:cubicBezTo>
                    <a:pt x="17711" y="295275"/>
                    <a:pt x="17711" y="295275"/>
                    <a:pt x="17711" y="295275"/>
                  </a:cubicBezTo>
                  <a:cubicBezTo>
                    <a:pt x="17711" y="295275"/>
                    <a:pt x="11043" y="294322"/>
                    <a:pt x="10091" y="298132"/>
                  </a:cubicBezTo>
                  <a:cubicBezTo>
                    <a:pt x="9138" y="301942"/>
                    <a:pt x="6280" y="302895"/>
                    <a:pt x="6280" y="305753"/>
                  </a:cubicBezTo>
                  <a:cubicBezTo>
                    <a:pt x="3423" y="315278"/>
                    <a:pt x="3423" y="310515"/>
                    <a:pt x="3423" y="315278"/>
                  </a:cubicBezTo>
                  <a:cubicBezTo>
                    <a:pt x="6280" y="324803"/>
                    <a:pt x="12948" y="327660"/>
                    <a:pt x="10091" y="328613"/>
                  </a:cubicBezTo>
                  <a:cubicBezTo>
                    <a:pt x="3423" y="329565"/>
                    <a:pt x="1518" y="332422"/>
                    <a:pt x="2471" y="335280"/>
                  </a:cubicBezTo>
                  <a:cubicBezTo>
                    <a:pt x="2471" y="335280"/>
                    <a:pt x="1518" y="339090"/>
                    <a:pt x="2471" y="342900"/>
                  </a:cubicBezTo>
                  <a:cubicBezTo>
                    <a:pt x="3423" y="346710"/>
                    <a:pt x="-4197" y="343853"/>
                    <a:pt x="3423" y="351472"/>
                  </a:cubicBezTo>
                  <a:cubicBezTo>
                    <a:pt x="11043" y="358140"/>
                    <a:pt x="13900" y="363855"/>
                    <a:pt x="13900" y="367665"/>
                  </a:cubicBezTo>
                  <a:cubicBezTo>
                    <a:pt x="13900" y="371475"/>
                    <a:pt x="16758" y="358140"/>
                    <a:pt x="13900" y="374332"/>
                  </a:cubicBezTo>
                  <a:cubicBezTo>
                    <a:pt x="11043" y="390525"/>
                    <a:pt x="11043" y="390525"/>
                    <a:pt x="11043" y="390525"/>
                  </a:cubicBezTo>
                  <a:cubicBezTo>
                    <a:pt x="11043" y="390525"/>
                    <a:pt x="10091" y="394335"/>
                    <a:pt x="11043" y="397192"/>
                  </a:cubicBezTo>
                  <a:cubicBezTo>
                    <a:pt x="11043" y="397192"/>
                    <a:pt x="12948" y="398145"/>
                    <a:pt x="15805" y="401003"/>
                  </a:cubicBezTo>
                  <a:cubicBezTo>
                    <a:pt x="18663" y="404813"/>
                    <a:pt x="20568" y="409575"/>
                    <a:pt x="20568" y="411480"/>
                  </a:cubicBezTo>
                  <a:lnTo>
                    <a:pt x="26283" y="421005"/>
                  </a:lnTo>
                  <a:lnTo>
                    <a:pt x="35808" y="423863"/>
                  </a:lnTo>
                  <a:lnTo>
                    <a:pt x="41523" y="429578"/>
                  </a:lnTo>
                  <a:lnTo>
                    <a:pt x="45333" y="433388"/>
                  </a:lnTo>
                  <a:lnTo>
                    <a:pt x="52000" y="434340"/>
                  </a:lnTo>
                  <a:lnTo>
                    <a:pt x="58668" y="438150"/>
                  </a:lnTo>
                  <a:lnTo>
                    <a:pt x="64383" y="440055"/>
                  </a:lnTo>
                  <a:lnTo>
                    <a:pt x="73908" y="437197"/>
                  </a:lnTo>
                  <a:lnTo>
                    <a:pt x="86291" y="430530"/>
                  </a:lnTo>
                  <a:lnTo>
                    <a:pt x="97721" y="426720"/>
                  </a:lnTo>
                  <a:cubicBezTo>
                    <a:pt x="97721" y="426720"/>
                    <a:pt x="102483" y="423863"/>
                    <a:pt x="103436" y="425767"/>
                  </a:cubicBezTo>
                  <a:lnTo>
                    <a:pt x="112008" y="425767"/>
                  </a:lnTo>
                  <a:cubicBezTo>
                    <a:pt x="116771" y="420053"/>
                    <a:pt x="118675" y="416242"/>
                    <a:pt x="118675" y="416242"/>
                  </a:cubicBezTo>
                  <a:lnTo>
                    <a:pt x="123438" y="407670"/>
                  </a:lnTo>
                  <a:cubicBezTo>
                    <a:pt x="123438" y="407670"/>
                    <a:pt x="127248" y="402907"/>
                    <a:pt x="129153" y="400050"/>
                  </a:cubicBezTo>
                  <a:cubicBezTo>
                    <a:pt x="130105" y="397192"/>
                    <a:pt x="130105" y="391478"/>
                    <a:pt x="130105" y="391478"/>
                  </a:cubicBezTo>
                  <a:cubicBezTo>
                    <a:pt x="130105" y="391478"/>
                    <a:pt x="133916" y="391478"/>
                    <a:pt x="134868" y="381953"/>
                  </a:cubicBezTo>
                  <a:cubicBezTo>
                    <a:pt x="135821" y="372428"/>
                    <a:pt x="137725" y="368617"/>
                    <a:pt x="137725" y="368617"/>
                  </a:cubicBezTo>
                  <a:cubicBezTo>
                    <a:pt x="137725" y="368617"/>
                    <a:pt x="141536" y="359092"/>
                    <a:pt x="141536" y="356235"/>
                  </a:cubicBezTo>
                  <a:cubicBezTo>
                    <a:pt x="141536" y="354330"/>
                    <a:pt x="143441" y="343853"/>
                    <a:pt x="143441" y="343853"/>
                  </a:cubicBezTo>
                  <a:lnTo>
                    <a:pt x="145346" y="335280"/>
                  </a:lnTo>
                  <a:cubicBezTo>
                    <a:pt x="145346" y="335280"/>
                    <a:pt x="152013" y="322897"/>
                    <a:pt x="151061" y="323850"/>
                  </a:cubicBezTo>
                  <a:cubicBezTo>
                    <a:pt x="150108" y="324803"/>
                    <a:pt x="152013" y="311467"/>
                    <a:pt x="152013" y="311467"/>
                  </a:cubicBezTo>
                  <a:cubicBezTo>
                    <a:pt x="152013" y="311467"/>
                    <a:pt x="152966" y="304800"/>
                    <a:pt x="152966" y="301942"/>
                  </a:cubicBezTo>
                  <a:cubicBezTo>
                    <a:pt x="153918" y="299085"/>
                    <a:pt x="156775" y="291465"/>
                    <a:pt x="157728" y="289560"/>
                  </a:cubicBezTo>
                  <a:cubicBezTo>
                    <a:pt x="158680" y="287655"/>
                    <a:pt x="161538" y="282892"/>
                    <a:pt x="162491" y="280035"/>
                  </a:cubicBezTo>
                  <a:cubicBezTo>
                    <a:pt x="163443" y="277178"/>
                    <a:pt x="166300" y="270510"/>
                    <a:pt x="166300" y="270510"/>
                  </a:cubicBezTo>
                  <a:cubicBezTo>
                    <a:pt x="166300" y="270510"/>
                    <a:pt x="170111" y="264795"/>
                    <a:pt x="171063" y="261938"/>
                  </a:cubicBezTo>
                  <a:cubicBezTo>
                    <a:pt x="172016" y="259080"/>
                    <a:pt x="172968" y="252413"/>
                    <a:pt x="172968" y="252413"/>
                  </a:cubicBezTo>
                  <a:cubicBezTo>
                    <a:pt x="172968" y="252413"/>
                    <a:pt x="180588" y="240030"/>
                    <a:pt x="180588" y="238125"/>
                  </a:cubicBezTo>
                  <a:cubicBezTo>
                    <a:pt x="180588" y="236220"/>
                    <a:pt x="179636" y="225742"/>
                    <a:pt x="180588" y="223838"/>
                  </a:cubicBezTo>
                  <a:cubicBezTo>
                    <a:pt x="181541" y="221932"/>
                    <a:pt x="186303" y="209550"/>
                    <a:pt x="186303" y="209550"/>
                  </a:cubicBezTo>
                  <a:cubicBezTo>
                    <a:pt x="186303" y="209550"/>
                    <a:pt x="187255" y="202882"/>
                    <a:pt x="187255" y="200978"/>
                  </a:cubicBezTo>
                  <a:cubicBezTo>
                    <a:pt x="187255" y="199072"/>
                    <a:pt x="191066" y="185738"/>
                    <a:pt x="191066" y="183832"/>
                  </a:cubicBezTo>
                  <a:cubicBezTo>
                    <a:pt x="191066" y="181928"/>
                    <a:pt x="192018" y="176213"/>
                    <a:pt x="191066" y="173355"/>
                  </a:cubicBezTo>
                  <a:cubicBezTo>
                    <a:pt x="190113" y="170497"/>
                    <a:pt x="190113" y="158115"/>
                    <a:pt x="192018" y="155257"/>
                  </a:cubicBezTo>
                  <a:cubicBezTo>
                    <a:pt x="192018" y="155257"/>
                    <a:pt x="198686" y="145732"/>
                    <a:pt x="203448" y="147638"/>
                  </a:cubicBezTo>
                  <a:lnTo>
                    <a:pt x="207258" y="131445"/>
                  </a:lnTo>
                  <a:lnTo>
                    <a:pt x="202496" y="121920"/>
                  </a:lnTo>
                  <a:cubicBezTo>
                    <a:pt x="202496" y="121920"/>
                    <a:pt x="198686" y="116205"/>
                    <a:pt x="201543" y="113347"/>
                  </a:cubicBezTo>
                  <a:cubicBezTo>
                    <a:pt x="203448" y="110490"/>
                    <a:pt x="201543" y="103822"/>
                    <a:pt x="205353" y="105728"/>
                  </a:cubicBezTo>
                  <a:cubicBezTo>
                    <a:pt x="209163" y="106680"/>
                    <a:pt x="206305" y="114300"/>
                    <a:pt x="209163" y="115253"/>
                  </a:cubicBezTo>
                  <a:cubicBezTo>
                    <a:pt x="216783" y="119063"/>
                    <a:pt x="221546" y="116205"/>
                    <a:pt x="221546" y="116205"/>
                  </a:cubicBezTo>
                  <a:cubicBezTo>
                    <a:pt x="221546" y="116205"/>
                    <a:pt x="223450" y="114300"/>
                    <a:pt x="225355" y="109538"/>
                  </a:cubicBezTo>
                  <a:cubicBezTo>
                    <a:pt x="227261" y="105728"/>
                    <a:pt x="230118" y="105728"/>
                    <a:pt x="229166" y="100965"/>
                  </a:cubicBezTo>
                  <a:cubicBezTo>
                    <a:pt x="230118" y="99060"/>
                    <a:pt x="222498" y="80963"/>
                    <a:pt x="222498" y="80963"/>
                  </a:cubicBezTo>
                  <a:close/>
                </a:path>
              </a:pathLst>
            </a:custGeom>
            <a:grpFill/>
            <a:ln w="9525"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xmlns="" id="{8742ED1D-53A0-4683-9D31-BB523D01F7EC}"/>
                </a:ext>
              </a:extLst>
            </p:cNvPr>
            <p:cNvSpPr/>
            <p:nvPr/>
          </p:nvSpPr>
          <p:spPr>
            <a:xfrm>
              <a:off x="7000264" y="5288409"/>
              <a:ext cx="587" cy="2779"/>
            </a:xfrm>
            <a:custGeom>
              <a:avLst/>
              <a:gdLst>
                <a:gd name="connsiteX0" fmla="*/ 846 w 846"/>
                <a:gd name="connsiteY0" fmla="*/ 2948 h 4007"/>
                <a:gd name="connsiteX1" fmla="*/ 846 w 846"/>
                <a:gd name="connsiteY1" fmla="*/ 2948 h 4007"/>
                <a:gd name="connsiteX2" fmla="*/ 846 w 846"/>
                <a:gd name="connsiteY2" fmla="*/ 2948 h 4007"/>
              </a:gdLst>
              <a:ahLst/>
              <a:cxnLst>
                <a:cxn ang="0">
                  <a:pos x="connsiteX0" y="connsiteY0"/>
                </a:cxn>
                <a:cxn ang="0">
                  <a:pos x="connsiteX1" y="connsiteY1"/>
                </a:cxn>
                <a:cxn ang="0">
                  <a:pos x="connsiteX2" y="connsiteY2"/>
                </a:cxn>
              </a:cxnLst>
              <a:rect l="l" t="t" r="r" b="b"/>
              <a:pathLst>
                <a:path w="846" h="4007">
                  <a:moveTo>
                    <a:pt x="846" y="2948"/>
                  </a:moveTo>
                  <a:cubicBezTo>
                    <a:pt x="-1058" y="-5625"/>
                    <a:pt x="846" y="7710"/>
                    <a:pt x="846" y="2948"/>
                  </a:cubicBezTo>
                  <a:lnTo>
                    <a:pt x="846" y="2948"/>
                  </a:lnTo>
                  <a:close/>
                </a:path>
              </a:pathLst>
            </a:custGeom>
            <a:grpFill/>
            <a:ln w="9525"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xmlns="" id="{AA055BB8-B1E5-0EED-8785-FDB57672A7FD}"/>
                </a:ext>
              </a:extLst>
            </p:cNvPr>
            <p:cNvSpPr/>
            <p:nvPr/>
          </p:nvSpPr>
          <p:spPr>
            <a:xfrm>
              <a:off x="4509435" y="5449556"/>
              <a:ext cx="587" cy="3381"/>
            </a:xfrm>
            <a:custGeom>
              <a:avLst/>
              <a:gdLst>
                <a:gd name="connsiteX0" fmla="*/ 0 w 846"/>
                <a:gd name="connsiteY0" fmla="*/ 4876 h 4875"/>
                <a:gd name="connsiteX1" fmla="*/ 0 w 846"/>
                <a:gd name="connsiteY1" fmla="*/ 4876 h 4875"/>
                <a:gd name="connsiteX2" fmla="*/ 0 w 846"/>
                <a:gd name="connsiteY2" fmla="*/ 4876 h 4875"/>
              </a:gdLst>
              <a:ahLst/>
              <a:cxnLst>
                <a:cxn ang="0">
                  <a:pos x="connsiteX0" y="connsiteY0"/>
                </a:cxn>
                <a:cxn ang="0">
                  <a:pos x="connsiteX1" y="connsiteY1"/>
                </a:cxn>
                <a:cxn ang="0">
                  <a:pos x="connsiteX2" y="connsiteY2"/>
                </a:cxn>
              </a:cxnLst>
              <a:rect l="l" t="t" r="r" b="b"/>
              <a:pathLst>
                <a:path w="846" h="4875">
                  <a:moveTo>
                    <a:pt x="0" y="4876"/>
                  </a:moveTo>
                  <a:cubicBezTo>
                    <a:pt x="1905" y="-5602"/>
                    <a:pt x="0" y="3923"/>
                    <a:pt x="0" y="4876"/>
                  </a:cubicBezTo>
                  <a:lnTo>
                    <a:pt x="0" y="4876"/>
                  </a:lnTo>
                  <a:close/>
                </a:path>
              </a:pathLst>
            </a:custGeom>
            <a:grpFill/>
            <a:ln w="9525"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xmlns="" id="{74B42933-45AA-97F1-3353-E435B5E17843}"/>
                </a:ext>
              </a:extLst>
            </p:cNvPr>
            <p:cNvSpPr/>
            <p:nvPr/>
          </p:nvSpPr>
          <p:spPr>
            <a:xfrm>
              <a:off x="4290809" y="4540287"/>
              <a:ext cx="1016044" cy="1607525"/>
            </a:xfrm>
            <a:custGeom>
              <a:avLst/>
              <a:gdLst>
                <a:gd name="connsiteX0" fmla="*/ 1457325 w 1465220"/>
                <a:gd name="connsiteY0" fmla="*/ 599837 h 2318185"/>
                <a:gd name="connsiteX1" fmla="*/ 1456373 w 1465220"/>
                <a:gd name="connsiteY1" fmla="*/ 590312 h 2318185"/>
                <a:gd name="connsiteX2" fmla="*/ 1456373 w 1465220"/>
                <a:gd name="connsiteY2" fmla="*/ 589359 h 2318185"/>
                <a:gd name="connsiteX3" fmla="*/ 1454468 w 1465220"/>
                <a:gd name="connsiteY3" fmla="*/ 586502 h 2318185"/>
                <a:gd name="connsiteX4" fmla="*/ 1454468 w 1465220"/>
                <a:gd name="connsiteY4" fmla="*/ 586502 h 2318185"/>
                <a:gd name="connsiteX5" fmla="*/ 1450658 w 1465220"/>
                <a:gd name="connsiteY5" fmla="*/ 579834 h 2318185"/>
                <a:gd name="connsiteX6" fmla="*/ 1434465 w 1465220"/>
                <a:gd name="connsiteY6" fmla="*/ 551259 h 2318185"/>
                <a:gd name="connsiteX7" fmla="*/ 1418273 w 1465220"/>
                <a:gd name="connsiteY7" fmla="*/ 552212 h 2318185"/>
                <a:gd name="connsiteX8" fmla="*/ 1409700 w 1465220"/>
                <a:gd name="connsiteY8" fmla="*/ 548402 h 2318185"/>
                <a:gd name="connsiteX9" fmla="*/ 1395413 w 1465220"/>
                <a:gd name="connsiteY9" fmla="*/ 548402 h 2318185"/>
                <a:gd name="connsiteX10" fmla="*/ 1388745 w 1465220"/>
                <a:gd name="connsiteY10" fmla="*/ 546497 h 2318185"/>
                <a:gd name="connsiteX11" fmla="*/ 1379220 w 1465220"/>
                <a:gd name="connsiteY11" fmla="*/ 534114 h 2318185"/>
                <a:gd name="connsiteX12" fmla="*/ 1371600 w 1465220"/>
                <a:gd name="connsiteY12" fmla="*/ 517922 h 2318185"/>
                <a:gd name="connsiteX13" fmla="*/ 1359218 w 1465220"/>
                <a:gd name="connsiteY13" fmla="*/ 513159 h 2318185"/>
                <a:gd name="connsiteX14" fmla="*/ 1349693 w 1465220"/>
                <a:gd name="connsiteY14" fmla="*/ 506492 h 2318185"/>
                <a:gd name="connsiteX15" fmla="*/ 1337310 w 1465220"/>
                <a:gd name="connsiteY15" fmla="*/ 496014 h 2318185"/>
                <a:gd name="connsiteX16" fmla="*/ 1326833 w 1465220"/>
                <a:gd name="connsiteY16" fmla="*/ 489347 h 2318185"/>
                <a:gd name="connsiteX17" fmla="*/ 1313498 w 1465220"/>
                <a:gd name="connsiteY17" fmla="*/ 481727 h 2318185"/>
                <a:gd name="connsiteX18" fmla="*/ 1298258 w 1465220"/>
                <a:gd name="connsiteY18" fmla="*/ 480774 h 2318185"/>
                <a:gd name="connsiteX19" fmla="*/ 1290638 w 1465220"/>
                <a:gd name="connsiteY19" fmla="*/ 476964 h 2318185"/>
                <a:gd name="connsiteX20" fmla="*/ 1276350 w 1465220"/>
                <a:gd name="connsiteY20" fmla="*/ 475059 h 2318185"/>
                <a:gd name="connsiteX21" fmla="*/ 1263015 w 1465220"/>
                <a:gd name="connsiteY21" fmla="*/ 478869 h 2318185"/>
                <a:gd name="connsiteX22" fmla="*/ 1250633 w 1465220"/>
                <a:gd name="connsiteY22" fmla="*/ 481727 h 2318185"/>
                <a:gd name="connsiteX23" fmla="*/ 1239203 w 1465220"/>
                <a:gd name="connsiteY23" fmla="*/ 479822 h 2318185"/>
                <a:gd name="connsiteX24" fmla="*/ 1223963 w 1465220"/>
                <a:gd name="connsiteY24" fmla="*/ 473154 h 2318185"/>
                <a:gd name="connsiteX25" fmla="*/ 1213485 w 1465220"/>
                <a:gd name="connsiteY25" fmla="*/ 472202 h 2318185"/>
                <a:gd name="connsiteX26" fmla="*/ 1203960 w 1465220"/>
                <a:gd name="connsiteY26" fmla="*/ 464582 h 2318185"/>
                <a:gd name="connsiteX27" fmla="*/ 1191578 w 1465220"/>
                <a:gd name="connsiteY27" fmla="*/ 462677 h 2318185"/>
                <a:gd name="connsiteX28" fmla="*/ 1184910 w 1465220"/>
                <a:gd name="connsiteY28" fmla="*/ 467439 h 2318185"/>
                <a:gd name="connsiteX29" fmla="*/ 1169670 w 1465220"/>
                <a:gd name="connsiteY29" fmla="*/ 473154 h 2318185"/>
                <a:gd name="connsiteX30" fmla="*/ 1163003 w 1465220"/>
                <a:gd name="connsiteY30" fmla="*/ 472202 h 2318185"/>
                <a:gd name="connsiteX31" fmla="*/ 1158240 w 1465220"/>
                <a:gd name="connsiteY31" fmla="*/ 479822 h 2318185"/>
                <a:gd name="connsiteX32" fmla="*/ 1154430 w 1465220"/>
                <a:gd name="connsiteY32" fmla="*/ 470297 h 2318185"/>
                <a:gd name="connsiteX33" fmla="*/ 1158240 w 1465220"/>
                <a:gd name="connsiteY33" fmla="*/ 460772 h 2318185"/>
                <a:gd name="connsiteX34" fmla="*/ 1150620 w 1465220"/>
                <a:gd name="connsiteY34" fmla="*/ 445532 h 2318185"/>
                <a:gd name="connsiteX35" fmla="*/ 1140143 w 1465220"/>
                <a:gd name="connsiteY35" fmla="*/ 441722 h 2318185"/>
                <a:gd name="connsiteX36" fmla="*/ 1127760 w 1465220"/>
                <a:gd name="connsiteY36" fmla="*/ 437912 h 2318185"/>
                <a:gd name="connsiteX37" fmla="*/ 1121093 w 1465220"/>
                <a:gd name="connsiteY37" fmla="*/ 434102 h 2318185"/>
                <a:gd name="connsiteX38" fmla="*/ 1109663 w 1465220"/>
                <a:gd name="connsiteY38" fmla="*/ 431244 h 2318185"/>
                <a:gd name="connsiteX39" fmla="*/ 1097280 w 1465220"/>
                <a:gd name="connsiteY39" fmla="*/ 427434 h 2318185"/>
                <a:gd name="connsiteX40" fmla="*/ 1087755 w 1465220"/>
                <a:gd name="connsiteY40" fmla="*/ 422672 h 2318185"/>
                <a:gd name="connsiteX41" fmla="*/ 1080135 w 1465220"/>
                <a:gd name="connsiteY41" fmla="*/ 417909 h 2318185"/>
                <a:gd name="connsiteX42" fmla="*/ 1073468 w 1465220"/>
                <a:gd name="connsiteY42" fmla="*/ 412194 h 2318185"/>
                <a:gd name="connsiteX43" fmla="*/ 1064895 w 1465220"/>
                <a:gd name="connsiteY43" fmla="*/ 414099 h 2318185"/>
                <a:gd name="connsiteX44" fmla="*/ 1059180 w 1465220"/>
                <a:gd name="connsiteY44" fmla="*/ 413147 h 2318185"/>
                <a:gd name="connsiteX45" fmla="*/ 1047750 w 1465220"/>
                <a:gd name="connsiteY45" fmla="*/ 414099 h 2318185"/>
                <a:gd name="connsiteX46" fmla="*/ 1041083 w 1465220"/>
                <a:gd name="connsiteY46" fmla="*/ 419814 h 2318185"/>
                <a:gd name="connsiteX47" fmla="*/ 1032510 w 1465220"/>
                <a:gd name="connsiteY47" fmla="*/ 434102 h 2318185"/>
                <a:gd name="connsiteX48" fmla="*/ 1019175 w 1465220"/>
                <a:gd name="connsiteY48" fmla="*/ 445532 h 2318185"/>
                <a:gd name="connsiteX49" fmla="*/ 1012508 w 1465220"/>
                <a:gd name="connsiteY49" fmla="*/ 452199 h 2318185"/>
                <a:gd name="connsiteX50" fmla="*/ 1005840 w 1465220"/>
                <a:gd name="connsiteY50" fmla="*/ 458867 h 2318185"/>
                <a:gd name="connsiteX51" fmla="*/ 1002030 w 1465220"/>
                <a:gd name="connsiteY51" fmla="*/ 462677 h 2318185"/>
                <a:gd name="connsiteX52" fmla="*/ 1001078 w 1465220"/>
                <a:gd name="connsiteY52" fmla="*/ 467439 h 2318185"/>
                <a:gd name="connsiteX53" fmla="*/ 996315 w 1465220"/>
                <a:gd name="connsiteY53" fmla="*/ 455057 h 2318185"/>
                <a:gd name="connsiteX54" fmla="*/ 982028 w 1465220"/>
                <a:gd name="connsiteY54" fmla="*/ 458867 h 2318185"/>
                <a:gd name="connsiteX55" fmla="*/ 972503 w 1465220"/>
                <a:gd name="connsiteY55" fmla="*/ 452199 h 2318185"/>
                <a:gd name="connsiteX56" fmla="*/ 965835 w 1465220"/>
                <a:gd name="connsiteY56" fmla="*/ 447437 h 2318185"/>
                <a:gd name="connsiteX57" fmla="*/ 980123 w 1465220"/>
                <a:gd name="connsiteY57" fmla="*/ 448389 h 2318185"/>
                <a:gd name="connsiteX58" fmla="*/ 989648 w 1465220"/>
                <a:gd name="connsiteY58" fmla="*/ 447437 h 2318185"/>
                <a:gd name="connsiteX59" fmla="*/ 1006793 w 1465220"/>
                <a:gd name="connsiteY59" fmla="*/ 446484 h 2318185"/>
                <a:gd name="connsiteX60" fmla="*/ 1022985 w 1465220"/>
                <a:gd name="connsiteY60" fmla="*/ 439817 h 2318185"/>
                <a:gd name="connsiteX61" fmla="*/ 1025843 w 1465220"/>
                <a:gd name="connsiteY61" fmla="*/ 433149 h 2318185"/>
                <a:gd name="connsiteX62" fmla="*/ 1027748 w 1465220"/>
                <a:gd name="connsiteY62" fmla="*/ 423624 h 2318185"/>
                <a:gd name="connsiteX63" fmla="*/ 1029653 w 1465220"/>
                <a:gd name="connsiteY63" fmla="*/ 411242 h 2318185"/>
                <a:gd name="connsiteX64" fmla="*/ 1027748 w 1465220"/>
                <a:gd name="connsiteY64" fmla="*/ 402669 h 2318185"/>
                <a:gd name="connsiteX65" fmla="*/ 1009650 w 1465220"/>
                <a:gd name="connsiteY65" fmla="*/ 403622 h 2318185"/>
                <a:gd name="connsiteX66" fmla="*/ 1000125 w 1465220"/>
                <a:gd name="connsiteY66" fmla="*/ 402669 h 2318185"/>
                <a:gd name="connsiteX67" fmla="*/ 984885 w 1465220"/>
                <a:gd name="connsiteY67" fmla="*/ 400764 h 2318185"/>
                <a:gd name="connsiteX68" fmla="*/ 972503 w 1465220"/>
                <a:gd name="connsiteY68" fmla="*/ 399812 h 2318185"/>
                <a:gd name="connsiteX69" fmla="*/ 960120 w 1465220"/>
                <a:gd name="connsiteY69" fmla="*/ 410289 h 2318185"/>
                <a:gd name="connsiteX70" fmla="*/ 963930 w 1465220"/>
                <a:gd name="connsiteY70" fmla="*/ 417909 h 2318185"/>
                <a:gd name="connsiteX71" fmla="*/ 962025 w 1465220"/>
                <a:gd name="connsiteY71" fmla="*/ 433149 h 2318185"/>
                <a:gd name="connsiteX72" fmla="*/ 956310 w 1465220"/>
                <a:gd name="connsiteY72" fmla="*/ 426482 h 2318185"/>
                <a:gd name="connsiteX73" fmla="*/ 951548 w 1465220"/>
                <a:gd name="connsiteY73" fmla="*/ 419814 h 2318185"/>
                <a:gd name="connsiteX74" fmla="*/ 946785 w 1465220"/>
                <a:gd name="connsiteY74" fmla="*/ 404574 h 2318185"/>
                <a:gd name="connsiteX75" fmla="*/ 952500 w 1465220"/>
                <a:gd name="connsiteY75" fmla="*/ 396002 h 2318185"/>
                <a:gd name="connsiteX76" fmla="*/ 959168 w 1465220"/>
                <a:gd name="connsiteY76" fmla="*/ 389334 h 2318185"/>
                <a:gd name="connsiteX77" fmla="*/ 974408 w 1465220"/>
                <a:gd name="connsiteY77" fmla="*/ 382667 h 2318185"/>
                <a:gd name="connsiteX78" fmla="*/ 983933 w 1465220"/>
                <a:gd name="connsiteY78" fmla="*/ 375047 h 2318185"/>
                <a:gd name="connsiteX79" fmla="*/ 985838 w 1465220"/>
                <a:gd name="connsiteY79" fmla="*/ 364569 h 2318185"/>
                <a:gd name="connsiteX80" fmla="*/ 988695 w 1465220"/>
                <a:gd name="connsiteY80" fmla="*/ 356949 h 2318185"/>
                <a:gd name="connsiteX81" fmla="*/ 987743 w 1465220"/>
                <a:gd name="connsiteY81" fmla="*/ 346472 h 2318185"/>
                <a:gd name="connsiteX82" fmla="*/ 983933 w 1465220"/>
                <a:gd name="connsiteY82" fmla="*/ 339804 h 2318185"/>
                <a:gd name="connsiteX83" fmla="*/ 973455 w 1465220"/>
                <a:gd name="connsiteY83" fmla="*/ 333137 h 2318185"/>
                <a:gd name="connsiteX84" fmla="*/ 963930 w 1465220"/>
                <a:gd name="connsiteY84" fmla="*/ 328374 h 2318185"/>
                <a:gd name="connsiteX85" fmla="*/ 961073 w 1465220"/>
                <a:gd name="connsiteY85" fmla="*/ 319802 h 2318185"/>
                <a:gd name="connsiteX86" fmla="*/ 962025 w 1465220"/>
                <a:gd name="connsiteY86" fmla="*/ 309324 h 2318185"/>
                <a:gd name="connsiteX87" fmla="*/ 959168 w 1465220"/>
                <a:gd name="connsiteY87" fmla="*/ 296942 h 2318185"/>
                <a:gd name="connsiteX88" fmla="*/ 954405 w 1465220"/>
                <a:gd name="connsiteY88" fmla="*/ 283607 h 2318185"/>
                <a:gd name="connsiteX89" fmla="*/ 951548 w 1465220"/>
                <a:gd name="connsiteY89" fmla="*/ 271224 h 2318185"/>
                <a:gd name="connsiteX90" fmla="*/ 939165 w 1465220"/>
                <a:gd name="connsiteY90" fmla="*/ 263604 h 2318185"/>
                <a:gd name="connsiteX91" fmla="*/ 936308 w 1465220"/>
                <a:gd name="connsiteY91" fmla="*/ 258842 h 2318185"/>
                <a:gd name="connsiteX92" fmla="*/ 927735 w 1465220"/>
                <a:gd name="connsiteY92" fmla="*/ 249317 h 2318185"/>
                <a:gd name="connsiteX93" fmla="*/ 908685 w 1465220"/>
                <a:gd name="connsiteY93" fmla="*/ 235029 h 2318185"/>
                <a:gd name="connsiteX94" fmla="*/ 896303 w 1465220"/>
                <a:gd name="connsiteY94" fmla="*/ 229314 h 2318185"/>
                <a:gd name="connsiteX95" fmla="*/ 884873 w 1465220"/>
                <a:gd name="connsiteY95" fmla="*/ 222647 h 2318185"/>
                <a:gd name="connsiteX96" fmla="*/ 877253 w 1465220"/>
                <a:gd name="connsiteY96" fmla="*/ 216932 h 2318185"/>
                <a:gd name="connsiteX97" fmla="*/ 870585 w 1465220"/>
                <a:gd name="connsiteY97" fmla="*/ 213122 h 2318185"/>
                <a:gd name="connsiteX98" fmla="*/ 863918 w 1465220"/>
                <a:gd name="connsiteY98" fmla="*/ 209312 h 2318185"/>
                <a:gd name="connsiteX99" fmla="*/ 862013 w 1465220"/>
                <a:gd name="connsiteY99" fmla="*/ 209312 h 2318185"/>
                <a:gd name="connsiteX100" fmla="*/ 849630 w 1465220"/>
                <a:gd name="connsiteY100" fmla="*/ 208359 h 2318185"/>
                <a:gd name="connsiteX101" fmla="*/ 841058 w 1465220"/>
                <a:gd name="connsiteY101" fmla="*/ 210264 h 2318185"/>
                <a:gd name="connsiteX102" fmla="*/ 828675 w 1465220"/>
                <a:gd name="connsiteY102" fmla="*/ 207407 h 2318185"/>
                <a:gd name="connsiteX103" fmla="*/ 821055 w 1465220"/>
                <a:gd name="connsiteY103" fmla="*/ 206454 h 2318185"/>
                <a:gd name="connsiteX104" fmla="*/ 805815 w 1465220"/>
                <a:gd name="connsiteY104" fmla="*/ 206454 h 2318185"/>
                <a:gd name="connsiteX105" fmla="*/ 799148 w 1465220"/>
                <a:gd name="connsiteY105" fmla="*/ 213122 h 2318185"/>
                <a:gd name="connsiteX106" fmla="*/ 789623 w 1465220"/>
                <a:gd name="connsiteY106" fmla="*/ 210264 h 2318185"/>
                <a:gd name="connsiteX107" fmla="*/ 778193 w 1465220"/>
                <a:gd name="connsiteY107" fmla="*/ 214074 h 2318185"/>
                <a:gd name="connsiteX108" fmla="*/ 774383 w 1465220"/>
                <a:gd name="connsiteY108" fmla="*/ 213122 h 2318185"/>
                <a:gd name="connsiteX109" fmla="*/ 771525 w 1465220"/>
                <a:gd name="connsiteY109" fmla="*/ 209312 h 2318185"/>
                <a:gd name="connsiteX110" fmla="*/ 759143 w 1465220"/>
                <a:gd name="connsiteY110" fmla="*/ 196929 h 2318185"/>
                <a:gd name="connsiteX111" fmla="*/ 739140 w 1465220"/>
                <a:gd name="connsiteY111" fmla="*/ 182642 h 2318185"/>
                <a:gd name="connsiteX112" fmla="*/ 733425 w 1465220"/>
                <a:gd name="connsiteY112" fmla="*/ 180737 h 2318185"/>
                <a:gd name="connsiteX113" fmla="*/ 721043 w 1465220"/>
                <a:gd name="connsiteY113" fmla="*/ 179784 h 2318185"/>
                <a:gd name="connsiteX114" fmla="*/ 719138 w 1465220"/>
                <a:gd name="connsiteY114" fmla="*/ 168354 h 2318185"/>
                <a:gd name="connsiteX115" fmla="*/ 712470 w 1465220"/>
                <a:gd name="connsiteY115" fmla="*/ 157877 h 2318185"/>
                <a:gd name="connsiteX116" fmla="*/ 705803 w 1465220"/>
                <a:gd name="connsiteY116" fmla="*/ 149304 h 2318185"/>
                <a:gd name="connsiteX117" fmla="*/ 696278 w 1465220"/>
                <a:gd name="connsiteY117" fmla="*/ 143589 h 2318185"/>
                <a:gd name="connsiteX118" fmla="*/ 686753 w 1465220"/>
                <a:gd name="connsiteY118" fmla="*/ 136922 h 2318185"/>
                <a:gd name="connsiteX119" fmla="*/ 679133 w 1465220"/>
                <a:gd name="connsiteY119" fmla="*/ 133112 h 2318185"/>
                <a:gd name="connsiteX120" fmla="*/ 676275 w 1465220"/>
                <a:gd name="connsiteY120" fmla="*/ 132159 h 2318185"/>
                <a:gd name="connsiteX121" fmla="*/ 670560 w 1465220"/>
                <a:gd name="connsiteY121" fmla="*/ 125492 h 2318185"/>
                <a:gd name="connsiteX122" fmla="*/ 658178 w 1465220"/>
                <a:gd name="connsiteY122" fmla="*/ 118824 h 2318185"/>
                <a:gd name="connsiteX123" fmla="*/ 643890 w 1465220"/>
                <a:gd name="connsiteY123" fmla="*/ 118824 h 2318185"/>
                <a:gd name="connsiteX124" fmla="*/ 629603 w 1465220"/>
                <a:gd name="connsiteY124" fmla="*/ 122634 h 2318185"/>
                <a:gd name="connsiteX125" fmla="*/ 635318 w 1465220"/>
                <a:gd name="connsiteY125" fmla="*/ 113109 h 2318185"/>
                <a:gd name="connsiteX126" fmla="*/ 642938 w 1465220"/>
                <a:gd name="connsiteY126" fmla="*/ 101679 h 2318185"/>
                <a:gd name="connsiteX127" fmla="*/ 632460 w 1465220"/>
                <a:gd name="connsiteY127" fmla="*/ 90249 h 2318185"/>
                <a:gd name="connsiteX128" fmla="*/ 622935 w 1465220"/>
                <a:gd name="connsiteY128" fmla="*/ 89297 h 2318185"/>
                <a:gd name="connsiteX129" fmla="*/ 615315 w 1465220"/>
                <a:gd name="connsiteY129" fmla="*/ 86439 h 2318185"/>
                <a:gd name="connsiteX130" fmla="*/ 614363 w 1465220"/>
                <a:gd name="connsiteY130" fmla="*/ 78819 h 2318185"/>
                <a:gd name="connsiteX131" fmla="*/ 603885 w 1465220"/>
                <a:gd name="connsiteY131" fmla="*/ 85487 h 2318185"/>
                <a:gd name="connsiteX132" fmla="*/ 594360 w 1465220"/>
                <a:gd name="connsiteY132" fmla="*/ 85487 h 2318185"/>
                <a:gd name="connsiteX133" fmla="*/ 593408 w 1465220"/>
                <a:gd name="connsiteY133" fmla="*/ 75962 h 2318185"/>
                <a:gd name="connsiteX134" fmla="*/ 581025 w 1465220"/>
                <a:gd name="connsiteY134" fmla="*/ 77867 h 2318185"/>
                <a:gd name="connsiteX135" fmla="*/ 581978 w 1465220"/>
                <a:gd name="connsiteY135" fmla="*/ 68342 h 2318185"/>
                <a:gd name="connsiteX136" fmla="*/ 583883 w 1465220"/>
                <a:gd name="connsiteY136" fmla="*/ 65484 h 2318185"/>
                <a:gd name="connsiteX137" fmla="*/ 596265 w 1465220"/>
                <a:gd name="connsiteY137" fmla="*/ 57864 h 2318185"/>
                <a:gd name="connsiteX138" fmla="*/ 578168 w 1465220"/>
                <a:gd name="connsiteY138" fmla="*/ 57864 h 2318185"/>
                <a:gd name="connsiteX139" fmla="*/ 563880 w 1465220"/>
                <a:gd name="connsiteY139" fmla="*/ 60722 h 2318185"/>
                <a:gd name="connsiteX140" fmla="*/ 553403 w 1465220"/>
                <a:gd name="connsiteY140" fmla="*/ 59769 h 2318185"/>
                <a:gd name="connsiteX141" fmla="*/ 536258 w 1465220"/>
                <a:gd name="connsiteY141" fmla="*/ 63579 h 2318185"/>
                <a:gd name="connsiteX142" fmla="*/ 525780 w 1465220"/>
                <a:gd name="connsiteY142" fmla="*/ 74057 h 2318185"/>
                <a:gd name="connsiteX143" fmla="*/ 508635 w 1465220"/>
                <a:gd name="connsiteY143" fmla="*/ 73104 h 2318185"/>
                <a:gd name="connsiteX144" fmla="*/ 494348 w 1465220"/>
                <a:gd name="connsiteY144" fmla="*/ 69294 h 2318185"/>
                <a:gd name="connsiteX145" fmla="*/ 484823 w 1465220"/>
                <a:gd name="connsiteY145" fmla="*/ 62627 h 2318185"/>
                <a:gd name="connsiteX146" fmla="*/ 475298 w 1465220"/>
                <a:gd name="connsiteY146" fmla="*/ 56912 h 2318185"/>
                <a:gd name="connsiteX147" fmla="*/ 462915 w 1465220"/>
                <a:gd name="connsiteY147" fmla="*/ 59769 h 2318185"/>
                <a:gd name="connsiteX148" fmla="*/ 450533 w 1465220"/>
                <a:gd name="connsiteY148" fmla="*/ 59769 h 2318185"/>
                <a:gd name="connsiteX149" fmla="*/ 427673 w 1465220"/>
                <a:gd name="connsiteY149" fmla="*/ 65484 h 2318185"/>
                <a:gd name="connsiteX150" fmla="*/ 418148 w 1465220"/>
                <a:gd name="connsiteY150" fmla="*/ 59769 h 2318185"/>
                <a:gd name="connsiteX151" fmla="*/ 415290 w 1465220"/>
                <a:gd name="connsiteY151" fmla="*/ 60722 h 2318185"/>
                <a:gd name="connsiteX152" fmla="*/ 415290 w 1465220"/>
                <a:gd name="connsiteY152" fmla="*/ 59769 h 2318185"/>
                <a:gd name="connsiteX153" fmla="*/ 407670 w 1465220"/>
                <a:gd name="connsiteY153" fmla="*/ 47387 h 2318185"/>
                <a:gd name="connsiteX154" fmla="*/ 403860 w 1465220"/>
                <a:gd name="connsiteY154" fmla="*/ 37862 h 2318185"/>
                <a:gd name="connsiteX155" fmla="*/ 383858 w 1465220"/>
                <a:gd name="connsiteY155" fmla="*/ 35004 h 2318185"/>
                <a:gd name="connsiteX156" fmla="*/ 373380 w 1465220"/>
                <a:gd name="connsiteY156" fmla="*/ 31194 h 2318185"/>
                <a:gd name="connsiteX157" fmla="*/ 369570 w 1465220"/>
                <a:gd name="connsiteY157" fmla="*/ 22622 h 2318185"/>
                <a:gd name="connsiteX158" fmla="*/ 365760 w 1465220"/>
                <a:gd name="connsiteY158" fmla="*/ 10239 h 2318185"/>
                <a:gd name="connsiteX159" fmla="*/ 353378 w 1465220"/>
                <a:gd name="connsiteY159" fmla="*/ 9287 h 2318185"/>
                <a:gd name="connsiteX160" fmla="*/ 343853 w 1465220"/>
                <a:gd name="connsiteY160" fmla="*/ 26432 h 2318185"/>
                <a:gd name="connsiteX161" fmla="*/ 342900 w 1465220"/>
                <a:gd name="connsiteY161" fmla="*/ 34052 h 2318185"/>
                <a:gd name="connsiteX162" fmla="*/ 321945 w 1465220"/>
                <a:gd name="connsiteY162" fmla="*/ 41672 h 2318185"/>
                <a:gd name="connsiteX163" fmla="*/ 311468 w 1465220"/>
                <a:gd name="connsiteY163" fmla="*/ 50244 h 2318185"/>
                <a:gd name="connsiteX164" fmla="*/ 310515 w 1465220"/>
                <a:gd name="connsiteY164" fmla="*/ 59769 h 2318185"/>
                <a:gd name="connsiteX165" fmla="*/ 322898 w 1465220"/>
                <a:gd name="connsiteY165" fmla="*/ 74057 h 2318185"/>
                <a:gd name="connsiteX166" fmla="*/ 324803 w 1465220"/>
                <a:gd name="connsiteY166" fmla="*/ 88344 h 2318185"/>
                <a:gd name="connsiteX167" fmla="*/ 323850 w 1465220"/>
                <a:gd name="connsiteY167" fmla="*/ 104537 h 2318185"/>
                <a:gd name="connsiteX168" fmla="*/ 309563 w 1465220"/>
                <a:gd name="connsiteY168" fmla="*/ 105489 h 2318185"/>
                <a:gd name="connsiteX169" fmla="*/ 297180 w 1465220"/>
                <a:gd name="connsiteY169" fmla="*/ 87392 h 2318185"/>
                <a:gd name="connsiteX170" fmla="*/ 299085 w 1465220"/>
                <a:gd name="connsiteY170" fmla="*/ 73104 h 2318185"/>
                <a:gd name="connsiteX171" fmla="*/ 301943 w 1465220"/>
                <a:gd name="connsiteY171" fmla="*/ 36909 h 2318185"/>
                <a:gd name="connsiteX172" fmla="*/ 297180 w 1465220"/>
                <a:gd name="connsiteY172" fmla="*/ 31194 h 2318185"/>
                <a:gd name="connsiteX173" fmla="*/ 297180 w 1465220"/>
                <a:gd name="connsiteY173" fmla="*/ 31194 h 2318185"/>
                <a:gd name="connsiteX174" fmla="*/ 301943 w 1465220"/>
                <a:gd name="connsiteY174" fmla="*/ 24527 h 2318185"/>
                <a:gd name="connsiteX175" fmla="*/ 316230 w 1465220"/>
                <a:gd name="connsiteY175" fmla="*/ 22622 h 2318185"/>
                <a:gd name="connsiteX176" fmla="*/ 322898 w 1465220"/>
                <a:gd name="connsiteY176" fmla="*/ 12144 h 2318185"/>
                <a:gd name="connsiteX177" fmla="*/ 324803 w 1465220"/>
                <a:gd name="connsiteY177" fmla="*/ 15002 h 2318185"/>
                <a:gd name="connsiteX178" fmla="*/ 329565 w 1465220"/>
                <a:gd name="connsiteY178" fmla="*/ 15954 h 2318185"/>
                <a:gd name="connsiteX179" fmla="*/ 329565 w 1465220"/>
                <a:gd name="connsiteY179" fmla="*/ 10239 h 2318185"/>
                <a:gd name="connsiteX180" fmla="*/ 323850 w 1465220"/>
                <a:gd name="connsiteY180" fmla="*/ 714 h 2318185"/>
                <a:gd name="connsiteX181" fmla="*/ 309563 w 1465220"/>
                <a:gd name="connsiteY181" fmla="*/ 714 h 2318185"/>
                <a:gd name="connsiteX182" fmla="*/ 294323 w 1465220"/>
                <a:gd name="connsiteY182" fmla="*/ 4524 h 2318185"/>
                <a:gd name="connsiteX183" fmla="*/ 281940 w 1465220"/>
                <a:gd name="connsiteY183" fmla="*/ 15954 h 2318185"/>
                <a:gd name="connsiteX184" fmla="*/ 273368 w 1465220"/>
                <a:gd name="connsiteY184" fmla="*/ 25479 h 2318185"/>
                <a:gd name="connsiteX185" fmla="*/ 260985 w 1465220"/>
                <a:gd name="connsiteY185" fmla="*/ 33099 h 2318185"/>
                <a:gd name="connsiteX186" fmla="*/ 254318 w 1465220"/>
                <a:gd name="connsiteY186" fmla="*/ 37862 h 2318185"/>
                <a:gd name="connsiteX187" fmla="*/ 247650 w 1465220"/>
                <a:gd name="connsiteY187" fmla="*/ 38814 h 2318185"/>
                <a:gd name="connsiteX188" fmla="*/ 233363 w 1465220"/>
                <a:gd name="connsiteY188" fmla="*/ 35004 h 2318185"/>
                <a:gd name="connsiteX189" fmla="*/ 226695 w 1465220"/>
                <a:gd name="connsiteY189" fmla="*/ 37862 h 2318185"/>
                <a:gd name="connsiteX190" fmla="*/ 212408 w 1465220"/>
                <a:gd name="connsiteY190" fmla="*/ 46434 h 2318185"/>
                <a:gd name="connsiteX191" fmla="*/ 193358 w 1465220"/>
                <a:gd name="connsiteY191" fmla="*/ 49292 h 2318185"/>
                <a:gd name="connsiteX192" fmla="*/ 183833 w 1465220"/>
                <a:gd name="connsiteY192" fmla="*/ 61674 h 2318185"/>
                <a:gd name="connsiteX193" fmla="*/ 181928 w 1465220"/>
                <a:gd name="connsiteY193" fmla="*/ 70247 h 2318185"/>
                <a:gd name="connsiteX194" fmla="*/ 178118 w 1465220"/>
                <a:gd name="connsiteY194" fmla="*/ 95964 h 2318185"/>
                <a:gd name="connsiteX195" fmla="*/ 170498 w 1465220"/>
                <a:gd name="connsiteY195" fmla="*/ 99774 h 2318185"/>
                <a:gd name="connsiteX196" fmla="*/ 160973 w 1465220"/>
                <a:gd name="connsiteY196" fmla="*/ 102632 h 2318185"/>
                <a:gd name="connsiteX197" fmla="*/ 148590 w 1465220"/>
                <a:gd name="connsiteY197" fmla="*/ 120729 h 2318185"/>
                <a:gd name="connsiteX198" fmla="*/ 141923 w 1465220"/>
                <a:gd name="connsiteY198" fmla="*/ 127397 h 2318185"/>
                <a:gd name="connsiteX199" fmla="*/ 138113 w 1465220"/>
                <a:gd name="connsiteY199" fmla="*/ 136922 h 2318185"/>
                <a:gd name="connsiteX200" fmla="*/ 136208 w 1465220"/>
                <a:gd name="connsiteY200" fmla="*/ 137874 h 2318185"/>
                <a:gd name="connsiteX201" fmla="*/ 119063 w 1465220"/>
                <a:gd name="connsiteY201" fmla="*/ 151209 h 2318185"/>
                <a:gd name="connsiteX202" fmla="*/ 109538 w 1465220"/>
                <a:gd name="connsiteY202" fmla="*/ 166449 h 2318185"/>
                <a:gd name="connsiteX203" fmla="*/ 115253 w 1465220"/>
                <a:gd name="connsiteY203" fmla="*/ 171212 h 2318185"/>
                <a:gd name="connsiteX204" fmla="*/ 114300 w 1465220"/>
                <a:gd name="connsiteY204" fmla="*/ 174069 h 2318185"/>
                <a:gd name="connsiteX205" fmla="*/ 116205 w 1465220"/>
                <a:gd name="connsiteY205" fmla="*/ 178832 h 2318185"/>
                <a:gd name="connsiteX206" fmla="*/ 121920 w 1465220"/>
                <a:gd name="connsiteY206" fmla="*/ 185499 h 2318185"/>
                <a:gd name="connsiteX207" fmla="*/ 123825 w 1465220"/>
                <a:gd name="connsiteY207" fmla="*/ 192167 h 2318185"/>
                <a:gd name="connsiteX208" fmla="*/ 122873 w 1465220"/>
                <a:gd name="connsiteY208" fmla="*/ 201692 h 2318185"/>
                <a:gd name="connsiteX209" fmla="*/ 123825 w 1465220"/>
                <a:gd name="connsiteY209" fmla="*/ 214074 h 2318185"/>
                <a:gd name="connsiteX210" fmla="*/ 120015 w 1465220"/>
                <a:gd name="connsiteY210" fmla="*/ 223599 h 2318185"/>
                <a:gd name="connsiteX211" fmla="*/ 122873 w 1465220"/>
                <a:gd name="connsiteY211" fmla="*/ 230267 h 2318185"/>
                <a:gd name="connsiteX212" fmla="*/ 126683 w 1465220"/>
                <a:gd name="connsiteY212" fmla="*/ 239792 h 2318185"/>
                <a:gd name="connsiteX213" fmla="*/ 126683 w 1465220"/>
                <a:gd name="connsiteY213" fmla="*/ 250269 h 2318185"/>
                <a:gd name="connsiteX214" fmla="*/ 125730 w 1465220"/>
                <a:gd name="connsiteY214" fmla="*/ 260747 h 2318185"/>
                <a:gd name="connsiteX215" fmla="*/ 128588 w 1465220"/>
                <a:gd name="connsiteY215" fmla="*/ 275034 h 2318185"/>
                <a:gd name="connsiteX216" fmla="*/ 129540 w 1465220"/>
                <a:gd name="connsiteY216" fmla="*/ 278844 h 2318185"/>
                <a:gd name="connsiteX217" fmla="*/ 122873 w 1465220"/>
                <a:gd name="connsiteY217" fmla="*/ 287417 h 2318185"/>
                <a:gd name="connsiteX218" fmla="*/ 119063 w 1465220"/>
                <a:gd name="connsiteY218" fmla="*/ 294084 h 2318185"/>
                <a:gd name="connsiteX219" fmla="*/ 115253 w 1465220"/>
                <a:gd name="connsiteY219" fmla="*/ 300752 h 2318185"/>
                <a:gd name="connsiteX220" fmla="*/ 111443 w 1465220"/>
                <a:gd name="connsiteY220" fmla="*/ 306467 h 2318185"/>
                <a:gd name="connsiteX221" fmla="*/ 108585 w 1465220"/>
                <a:gd name="connsiteY221" fmla="*/ 308372 h 2318185"/>
                <a:gd name="connsiteX222" fmla="*/ 105728 w 1465220"/>
                <a:gd name="connsiteY222" fmla="*/ 312182 h 2318185"/>
                <a:gd name="connsiteX223" fmla="*/ 95250 w 1465220"/>
                <a:gd name="connsiteY223" fmla="*/ 315039 h 2318185"/>
                <a:gd name="connsiteX224" fmla="*/ 90488 w 1465220"/>
                <a:gd name="connsiteY224" fmla="*/ 316944 h 2318185"/>
                <a:gd name="connsiteX225" fmla="*/ 81915 w 1465220"/>
                <a:gd name="connsiteY225" fmla="*/ 324564 h 2318185"/>
                <a:gd name="connsiteX226" fmla="*/ 80010 w 1465220"/>
                <a:gd name="connsiteY226" fmla="*/ 335994 h 2318185"/>
                <a:gd name="connsiteX227" fmla="*/ 78105 w 1465220"/>
                <a:gd name="connsiteY227" fmla="*/ 338852 h 2318185"/>
                <a:gd name="connsiteX228" fmla="*/ 76200 w 1465220"/>
                <a:gd name="connsiteY228" fmla="*/ 343614 h 2318185"/>
                <a:gd name="connsiteX229" fmla="*/ 73343 w 1465220"/>
                <a:gd name="connsiteY229" fmla="*/ 348377 h 2318185"/>
                <a:gd name="connsiteX230" fmla="*/ 73343 w 1465220"/>
                <a:gd name="connsiteY230" fmla="*/ 350282 h 2318185"/>
                <a:gd name="connsiteX231" fmla="*/ 75248 w 1465220"/>
                <a:gd name="connsiteY231" fmla="*/ 357902 h 2318185"/>
                <a:gd name="connsiteX232" fmla="*/ 69533 w 1465220"/>
                <a:gd name="connsiteY232" fmla="*/ 359807 h 2318185"/>
                <a:gd name="connsiteX233" fmla="*/ 62865 w 1465220"/>
                <a:gd name="connsiteY233" fmla="*/ 359807 h 2318185"/>
                <a:gd name="connsiteX234" fmla="*/ 53340 w 1465220"/>
                <a:gd name="connsiteY234" fmla="*/ 364569 h 2318185"/>
                <a:gd name="connsiteX235" fmla="*/ 50483 w 1465220"/>
                <a:gd name="connsiteY235" fmla="*/ 367427 h 2318185"/>
                <a:gd name="connsiteX236" fmla="*/ 41910 w 1465220"/>
                <a:gd name="connsiteY236" fmla="*/ 368379 h 2318185"/>
                <a:gd name="connsiteX237" fmla="*/ 38100 w 1465220"/>
                <a:gd name="connsiteY237" fmla="*/ 369332 h 2318185"/>
                <a:gd name="connsiteX238" fmla="*/ 34290 w 1465220"/>
                <a:gd name="connsiteY238" fmla="*/ 373142 h 2318185"/>
                <a:gd name="connsiteX239" fmla="*/ 34290 w 1465220"/>
                <a:gd name="connsiteY239" fmla="*/ 380762 h 2318185"/>
                <a:gd name="connsiteX240" fmla="*/ 37148 w 1465220"/>
                <a:gd name="connsiteY240" fmla="*/ 386477 h 2318185"/>
                <a:gd name="connsiteX241" fmla="*/ 38100 w 1465220"/>
                <a:gd name="connsiteY241" fmla="*/ 390287 h 2318185"/>
                <a:gd name="connsiteX242" fmla="*/ 34290 w 1465220"/>
                <a:gd name="connsiteY242" fmla="*/ 394097 h 2318185"/>
                <a:gd name="connsiteX243" fmla="*/ 25718 w 1465220"/>
                <a:gd name="connsiteY243" fmla="*/ 402669 h 2318185"/>
                <a:gd name="connsiteX244" fmla="*/ 25718 w 1465220"/>
                <a:gd name="connsiteY244" fmla="*/ 407432 h 2318185"/>
                <a:gd name="connsiteX245" fmla="*/ 25718 w 1465220"/>
                <a:gd name="connsiteY245" fmla="*/ 414099 h 2318185"/>
                <a:gd name="connsiteX246" fmla="*/ 23813 w 1465220"/>
                <a:gd name="connsiteY246" fmla="*/ 427434 h 2318185"/>
                <a:gd name="connsiteX247" fmla="*/ 17145 w 1465220"/>
                <a:gd name="connsiteY247" fmla="*/ 436007 h 2318185"/>
                <a:gd name="connsiteX248" fmla="*/ 15240 w 1465220"/>
                <a:gd name="connsiteY248" fmla="*/ 441722 h 2318185"/>
                <a:gd name="connsiteX249" fmla="*/ 16193 w 1465220"/>
                <a:gd name="connsiteY249" fmla="*/ 448389 h 2318185"/>
                <a:gd name="connsiteX250" fmla="*/ 14288 w 1465220"/>
                <a:gd name="connsiteY250" fmla="*/ 452199 h 2318185"/>
                <a:gd name="connsiteX251" fmla="*/ 20955 w 1465220"/>
                <a:gd name="connsiteY251" fmla="*/ 458867 h 2318185"/>
                <a:gd name="connsiteX252" fmla="*/ 18098 w 1465220"/>
                <a:gd name="connsiteY252" fmla="*/ 462677 h 2318185"/>
                <a:gd name="connsiteX253" fmla="*/ 20003 w 1465220"/>
                <a:gd name="connsiteY253" fmla="*/ 468392 h 2318185"/>
                <a:gd name="connsiteX254" fmla="*/ 27623 w 1465220"/>
                <a:gd name="connsiteY254" fmla="*/ 474107 h 2318185"/>
                <a:gd name="connsiteX255" fmla="*/ 30480 w 1465220"/>
                <a:gd name="connsiteY255" fmla="*/ 479822 h 2318185"/>
                <a:gd name="connsiteX256" fmla="*/ 37148 w 1465220"/>
                <a:gd name="connsiteY256" fmla="*/ 479822 h 2318185"/>
                <a:gd name="connsiteX257" fmla="*/ 41910 w 1465220"/>
                <a:gd name="connsiteY257" fmla="*/ 471249 h 2318185"/>
                <a:gd name="connsiteX258" fmla="*/ 47625 w 1465220"/>
                <a:gd name="connsiteY258" fmla="*/ 461724 h 2318185"/>
                <a:gd name="connsiteX259" fmla="*/ 45720 w 1465220"/>
                <a:gd name="connsiteY259" fmla="*/ 478869 h 2318185"/>
                <a:gd name="connsiteX260" fmla="*/ 46673 w 1465220"/>
                <a:gd name="connsiteY260" fmla="*/ 484584 h 2318185"/>
                <a:gd name="connsiteX261" fmla="*/ 35243 w 1465220"/>
                <a:gd name="connsiteY261" fmla="*/ 496014 h 2318185"/>
                <a:gd name="connsiteX262" fmla="*/ 35243 w 1465220"/>
                <a:gd name="connsiteY262" fmla="*/ 496014 h 2318185"/>
                <a:gd name="connsiteX263" fmla="*/ 29528 w 1465220"/>
                <a:gd name="connsiteY263" fmla="*/ 499824 h 2318185"/>
                <a:gd name="connsiteX264" fmla="*/ 21908 w 1465220"/>
                <a:gd name="connsiteY264" fmla="*/ 503634 h 2318185"/>
                <a:gd name="connsiteX265" fmla="*/ 16193 w 1465220"/>
                <a:gd name="connsiteY265" fmla="*/ 507444 h 2318185"/>
                <a:gd name="connsiteX266" fmla="*/ 6668 w 1465220"/>
                <a:gd name="connsiteY266" fmla="*/ 516017 h 2318185"/>
                <a:gd name="connsiteX267" fmla="*/ 2858 w 1465220"/>
                <a:gd name="connsiteY267" fmla="*/ 528399 h 2318185"/>
                <a:gd name="connsiteX268" fmla="*/ 0 w 1465220"/>
                <a:gd name="connsiteY268" fmla="*/ 536972 h 2318185"/>
                <a:gd name="connsiteX269" fmla="*/ 0 w 1465220"/>
                <a:gd name="connsiteY269" fmla="*/ 542687 h 2318185"/>
                <a:gd name="connsiteX270" fmla="*/ 2858 w 1465220"/>
                <a:gd name="connsiteY270" fmla="*/ 552212 h 2318185"/>
                <a:gd name="connsiteX271" fmla="*/ 6668 w 1465220"/>
                <a:gd name="connsiteY271" fmla="*/ 558880 h 2318185"/>
                <a:gd name="connsiteX272" fmla="*/ 12383 w 1465220"/>
                <a:gd name="connsiteY272" fmla="*/ 563642 h 2318185"/>
                <a:gd name="connsiteX273" fmla="*/ 14288 w 1465220"/>
                <a:gd name="connsiteY273" fmla="*/ 571262 h 2318185"/>
                <a:gd name="connsiteX274" fmla="*/ 12383 w 1465220"/>
                <a:gd name="connsiteY274" fmla="*/ 576977 h 2318185"/>
                <a:gd name="connsiteX275" fmla="*/ 8573 w 1465220"/>
                <a:gd name="connsiteY275" fmla="*/ 579834 h 2318185"/>
                <a:gd name="connsiteX276" fmla="*/ 8573 w 1465220"/>
                <a:gd name="connsiteY276" fmla="*/ 585549 h 2318185"/>
                <a:gd name="connsiteX277" fmla="*/ 16193 w 1465220"/>
                <a:gd name="connsiteY277" fmla="*/ 593169 h 2318185"/>
                <a:gd name="connsiteX278" fmla="*/ 28575 w 1465220"/>
                <a:gd name="connsiteY278" fmla="*/ 598884 h 2318185"/>
                <a:gd name="connsiteX279" fmla="*/ 32385 w 1465220"/>
                <a:gd name="connsiteY279" fmla="*/ 598884 h 2318185"/>
                <a:gd name="connsiteX280" fmla="*/ 39053 w 1465220"/>
                <a:gd name="connsiteY280" fmla="*/ 601742 h 2318185"/>
                <a:gd name="connsiteX281" fmla="*/ 44768 w 1465220"/>
                <a:gd name="connsiteY281" fmla="*/ 609362 h 2318185"/>
                <a:gd name="connsiteX282" fmla="*/ 51435 w 1465220"/>
                <a:gd name="connsiteY282" fmla="*/ 616030 h 2318185"/>
                <a:gd name="connsiteX283" fmla="*/ 52388 w 1465220"/>
                <a:gd name="connsiteY283" fmla="*/ 622697 h 2318185"/>
                <a:gd name="connsiteX284" fmla="*/ 57150 w 1465220"/>
                <a:gd name="connsiteY284" fmla="*/ 630317 h 2318185"/>
                <a:gd name="connsiteX285" fmla="*/ 62865 w 1465220"/>
                <a:gd name="connsiteY285" fmla="*/ 636984 h 2318185"/>
                <a:gd name="connsiteX286" fmla="*/ 69533 w 1465220"/>
                <a:gd name="connsiteY286" fmla="*/ 652224 h 2318185"/>
                <a:gd name="connsiteX287" fmla="*/ 71438 w 1465220"/>
                <a:gd name="connsiteY287" fmla="*/ 656987 h 2318185"/>
                <a:gd name="connsiteX288" fmla="*/ 75248 w 1465220"/>
                <a:gd name="connsiteY288" fmla="*/ 663655 h 2318185"/>
                <a:gd name="connsiteX289" fmla="*/ 79058 w 1465220"/>
                <a:gd name="connsiteY289" fmla="*/ 668417 h 2318185"/>
                <a:gd name="connsiteX290" fmla="*/ 82868 w 1465220"/>
                <a:gd name="connsiteY290" fmla="*/ 672227 h 2318185"/>
                <a:gd name="connsiteX291" fmla="*/ 87630 w 1465220"/>
                <a:gd name="connsiteY291" fmla="*/ 676037 h 2318185"/>
                <a:gd name="connsiteX292" fmla="*/ 92393 w 1465220"/>
                <a:gd name="connsiteY292" fmla="*/ 681752 h 2318185"/>
                <a:gd name="connsiteX293" fmla="*/ 95250 w 1465220"/>
                <a:gd name="connsiteY293" fmla="*/ 693182 h 2318185"/>
                <a:gd name="connsiteX294" fmla="*/ 100013 w 1465220"/>
                <a:gd name="connsiteY294" fmla="*/ 706517 h 2318185"/>
                <a:gd name="connsiteX295" fmla="*/ 107633 w 1465220"/>
                <a:gd name="connsiteY295" fmla="*/ 725567 h 2318185"/>
                <a:gd name="connsiteX296" fmla="*/ 110490 w 1465220"/>
                <a:gd name="connsiteY296" fmla="*/ 730330 h 2318185"/>
                <a:gd name="connsiteX297" fmla="*/ 119063 w 1465220"/>
                <a:gd name="connsiteY297" fmla="*/ 745569 h 2318185"/>
                <a:gd name="connsiteX298" fmla="*/ 125730 w 1465220"/>
                <a:gd name="connsiteY298" fmla="*/ 752237 h 2318185"/>
                <a:gd name="connsiteX299" fmla="*/ 129540 w 1465220"/>
                <a:gd name="connsiteY299" fmla="*/ 763667 h 2318185"/>
                <a:gd name="connsiteX300" fmla="*/ 135255 w 1465220"/>
                <a:gd name="connsiteY300" fmla="*/ 773192 h 2318185"/>
                <a:gd name="connsiteX301" fmla="*/ 140970 w 1465220"/>
                <a:gd name="connsiteY301" fmla="*/ 779859 h 2318185"/>
                <a:gd name="connsiteX302" fmla="*/ 145733 w 1465220"/>
                <a:gd name="connsiteY302" fmla="*/ 791289 h 2318185"/>
                <a:gd name="connsiteX303" fmla="*/ 154305 w 1465220"/>
                <a:gd name="connsiteY303" fmla="*/ 800814 h 2318185"/>
                <a:gd name="connsiteX304" fmla="*/ 158115 w 1465220"/>
                <a:gd name="connsiteY304" fmla="*/ 811292 h 2318185"/>
                <a:gd name="connsiteX305" fmla="*/ 160020 w 1465220"/>
                <a:gd name="connsiteY305" fmla="*/ 817959 h 2318185"/>
                <a:gd name="connsiteX306" fmla="*/ 157163 w 1465220"/>
                <a:gd name="connsiteY306" fmla="*/ 827484 h 2318185"/>
                <a:gd name="connsiteX307" fmla="*/ 157163 w 1465220"/>
                <a:gd name="connsiteY307" fmla="*/ 833199 h 2318185"/>
                <a:gd name="connsiteX308" fmla="*/ 162878 w 1465220"/>
                <a:gd name="connsiteY308" fmla="*/ 839867 h 2318185"/>
                <a:gd name="connsiteX309" fmla="*/ 175260 w 1465220"/>
                <a:gd name="connsiteY309" fmla="*/ 849392 h 2318185"/>
                <a:gd name="connsiteX310" fmla="*/ 177165 w 1465220"/>
                <a:gd name="connsiteY310" fmla="*/ 858917 h 2318185"/>
                <a:gd name="connsiteX311" fmla="*/ 183833 w 1465220"/>
                <a:gd name="connsiteY311" fmla="*/ 862727 h 2318185"/>
                <a:gd name="connsiteX312" fmla="*/ 195263 w 1465220"/>
                <a:gd name="connsiteY312" fmla="*/ 867489 h 2318185"/>
                <a:gd name="connsiteX313" fmla="*/ 200978 w 1465220"/>
                <a:gd name="connsiteY313" fmla="*/ 875109 h 2318185"/>
                <a:gd name="connsiteX314" fmla="*/ 206693 w 1465220"/>
                <a:gd name="connsiteY314" fmla="*/ 881777 h 2318185"/>
                <a:gd name="connsiteX315" fmla="*/ 221933 w 1465220"/>
                <a:gd name="connsiteY315" fmla="*/ 888444 h 2318185"/>
                <a:gd name="connsiteX316" fmla="*/ 244793 w 1465220"/>
                <a:gd name="connsiteY316" fmla="*/ 905589 h 2318185"/>
                <a:gd name="connsiteX317" fmla="*/ 255270 w 1465220"/>
                <a:gd name="connsiteY317" fmla="*/ 911305 h 2318185"/>
                <a:gd name="connsiteX318" fmla="*/ 266700 w 1465220"/>
                <a:gd name="connsiteY318" fmla="*/ 912257 h 2318185"/>
                <a:gd name="connsiteX319" fmla="*/ 277178 w 1465220"/>
                <a:gd name="connsiteY319" fmla="*/ 919877 h 2318185"/>
                <a:gd name="connsiteX320" fmla="*/ 284798 w 1465220"/>
                <a:gd name="connsiteY320" fmla="*/ 922734 h 2318185"/>
                <a:gd name="connsiteX321" fmla="*/ 293370 w 1465220"/>
                <a:gd name="connsiteY321" fmla="*/ 924639 h 2318185"/>
                <a:gd name="connsiteX322" fmla="*/ 305753 w 1465220"/>
                <a:gd name="connsiteY322" fmla="*/ 934164 h 2318185"/>
                <a:gd name="connsiteX323" fmla="*/ 315278 w 1465220"/>
                <a:gd name="connsiteY323" fmla="*/ 948452 h 2318185"/>
                <a:gd name="connsiteX324" fmla="*/ 327660 w 1465220"/>
                <a:gd name="connsiteY324" fmla="*/ 962739 h 2318185"/>
                <a:gd name="connsiteX325" fmla="*/ 337185 w 1465220"/>
                <a:gd name="connsiteY325" fmla="*/ 969407 h 2318185"/>
                <a:gd name="connsiteX326" fmla="*/ 340995 w 1465220"/>
                <a:gd name="connsiteY326" fmla="*/ 974169 h 2318185"/>
                <a:gd name="connsiteX327" fmla="*/ 346710 w 1465220"/>
                <a:gd name="connsiteY327" fmla="*/ 981789 h 2318185"/>
                <a:gd name="connsiteX328" fmla="*/ 344805 w 1465220"/>
                <a:gd name="connsiteY328" fmla="*/ 994172 h 2318185"/>
                <a:gd name="connsiteX329" fmla="*/ 347663 w 1465220"/>
                <a:gd name="connsiteY329" fmla="*/ 1010364 h 2318185"/>
                <a:gd name="connsiteX330" fmla="*/ 349568 w 1465220"/>
                <a:gd name="connsiteY330" fmla="*/ 1019889 h 2318185"/>
                <a:gd name="connsiteX331" fmla="*/ 349568 w 1465220"/>
                <a:gd name="connsiteY331" fmla="*/ 1029414 h 2318185"/>
                <a:gd name="connsiteX332" fmla="*/ 348615 w 1465220"/>
                <a:gd name="connsiteY332" fmla="*/ 1040844 h 2318185"/>
                <a:gd name="connsiteX333" fmla="*/ 349568 w 1465220"/>
                <a:gd name="connsiteY333" fmla="*/ 1050369 h 2318185"/>
                <a:gd name="connsiteX334" fmla="*/ 353378 w 1465220"/>
                <a:gd name="connsiteY334" fmla="*/ 1058942 h 2318185"/>
                <a:gd name="connsiteX335" fmla="*/ 354330 w 1465220"/>
                <a:gd name="connsiteY335" fmla="*/ 1076087 h 2318185"/>
                <a:gd name="connsiteX336" fmla="*/ 349568 w 1465220"/>
                <a:gd name="connsiteY336" fmla="*/ 1087517 h 2318185"/>
                <a:gd name="connsiteX337" fmla="*/ 345758 w 1465220"/>
                <a:gd name="connsiteY337" fmla="*/ 1104662 h 2318185"/>
                <a:gd name="connsiteX338" fmla="*/ 344805 w 1465220"/>
                <a:gd name="connsiteY338" fmla="*/ 1117044 h 2318185"/>
                <a:gd name="connsiteX339" fmla="*/ 339090 w 1465220"/>
                <a:gd name="connsiteY339" fmla="*/ 1136094 h 2318185"/>
                <a:gd name="connsiteX340" fmla="*/ 340043 w 1465220"/>
                <a:gd name="connsiteY340" fmla="*/ 1156097 h 2318185"/>
                <a:gd name="connsiteX341" fmla="*/ 334328 w 1465220"/>
                <a:gd name="connsiteY341" fmla="*/ 1214199 h 2318185"/>
                <a:gd name="connsiteX342" fmla="*/ 327660 w 1465220"/>
                <a:gd name="connsiteY342" fmla="*/ 1228487 h 2318185"/>
                <a:gd name="connsiteX343" fmla="*/ 329565 w 1465220"/>
                <a:gd name="connsiteY343" fmla="*/ 1242774 h 2318185"/>
                <a:gd name="connsiteX344" fmla="*/ 326708 w 1465220"/>
                <a:gd name="connsiteY344" fmla="*/ 1257062 h 2318185"/>
                <a:gd name="connsiteX345" fmla="*/ 324803 w 1465220"/>
                <a:gd name="connsiteY345" fmla="*/ 1265634 h 2318185"/>
                <a:gd name="connsiteX346" fmla="*/ 321945 w 1465220"/>
                <a:gd name="connsiteY346" fmla="*/ 1282780 h 2318185"/>
                <a:gd name="connsiteX347" fmla="*/ 320040 w 1465220"/>
                <a:gd name="connsiteY347" fmla="*/ 1289447 h 2318185"/>
                <a:gd name="connsiteX348" fmla="*/ 316230 w 1465220"/>
                <a:gd name="connsiteY348" fmla="*/ 1305639 h 2318185"/>
                <a:gd name="connsiteX349" fmla="*/ 314325 w 1465220"/>
                <a:gd name="connsiteY349" fmla="*/ 1318022 h 2318185"/>
                <a:gd name="connsiteX350" fmla="*/ 312420 w 1465220"/>
                <a:gd name="connsiteY350" fmla="*/ 1319927 h 2318185"/>
                <a:gd name="connsiteX351" fmla="*/ 312420 w 1465220"/>
                <a:gd name="connsiteY351" fmla="*/ 1320880 h 2318185"/>
                <a:gd name="connsiteX352" fmla="*/ 312420 w 1465220"/>
                <a:gd name="connsiteY352" fmla="*/ 1343739 h 2318185"/>
                <a:gd name="connsiteX353" fmla="*/ 316230 w 1465220"/>
                <a:gd name="connsiteY353" fmla="*/ 1356122 h 2318185"/>
                <a:gd name="connsiteX354" fmla="*/ 310515 w 1465220"/>
                <a:gd name="connsiteY354" fmla="*/ 1370409 h 2318185"/>
                <a:gd name="connsiteX355" fmla="*/ 306705 w 1465220"/>
                <a:gd name="connsiteY355" fmla="*/ 1380887 h 2318185"/>
                <a:gd name="connsiteX356" fmla="*/ 303848 w 1465220"/>
                <a:gd name="connsiteY356" fmla="*/ 1414224 h 2318185"/>
                <a:gd name="connsiteX357" fmla="*/ 303848 w 1465220"/>
                <a:gd name="connsiteY357" fmla="*/ 1434227 h 2318185"/>
                <a:gd name="connsiteX358" fmla="*/ 306705 w 1465220"/>
                <a:gd name="connsiteY358" fmla="*/ 1447562 h 2318185"/>
                <a:gd name="connsiteX359" fmla="*/ 307658 w 1465220"/>
                <a:gd name="connsiteY359" fmla="*/ 1460897 h 2318185"/>
                <a:gd name="connsiteX360" fmla="*/ 303848 w 1465220"/>
                <a:gd name="connsiteY360" fmla="*/ 1473280 h 2318185"/>
                <a:gd name="connsiteX361" fmla="*/ 298133 w 1465220"/>
                <a:gd name="connsiteY361" fmla="*/ 1486614 h 2318185"/>
                <a:gd name="connsiteX362" fmla="*/ 298133 w 1465220"/>
                <a:gd name="connsiteY362" fmla="*/ 1493282 h 2318185"/>
                <a:gd name="connsiteX363" fmla="*/ 289560 w 1465220"/>
                <a:gd name="connsiteY363" fmla="*/ 1508522 h 2318185"/>
                <a:gd name="connsiteX364" fmla="*/ 285750 w 1465220"/>
                <a:gd name="connsiteY364" fmla="*/ 1518999 h 2318185"/>
                <a:gd name="connsiteX365" fmla="*/ 288608 w 1465220"/>
                <a:gd name="connsiteY365" fmla="*/ 1532334 h 2318185"/>
                <a:gd name="connsiteX366" fmla="*/ 281940 w 1465220"/>
                <a:gd name="connsiteY366" fmla="*/ 1546622 h 2318185"/>
                <a:gd name="connsiteX367" fmla="*/ 272415 w 1465220"/>
                <a:gd name="connsiteY367" fmla="*/ 1564719 h 2318185"/>
                <a:gd name="connsiteX368" fmla="*/ 269558 w 1465220"/>
                <a:gd name="connsiteY368" fmla="*/ 1579959 h 2318185"/>
                <a:gd name="connsiteX369" fmla="*/ 265748 w 1465220"/>
                <a:gd name="connsiteY369" fmla="*/ 1594247 h 2318185"/>
                <a:gd name="connsiteX370" fmla="*/ 259080 w 1465220"/>
                <a:gd name="connsiteY370" fmla="*/ 1601867 h 2318185"/>
                <a:gd name="connsiteX371" fmla="*/ 252413 w 1465220"/>
                <a:gd name="connsiteY371" fmla="*/ 1613297 h 2318185"/>
                <a:gd name="connsiteX372" fmla="*/ 242888 w 1465220"/>
                <a:gd name="connsiteY372" fmla="*/ 1638062 h 2318185"/>
                <a:gd name="connsiteX373" fmla="*/ 243840 w 1465220"/>
                <a:gd name="connsiteY373" fmla="*/ 1652349 h 2318185"/>
                <a:gd name="connsiteX374" fmla="*/ 245745 w 1465220"/>
                <a:gd name="connsiteY374" fmla="*/ 1663780 h 2318185"/>
                <a:gd name="connsiteX375" fmla="*/ 251460 w 1465220"/>
                <a:gd name="connsiteY375" fmla="*/ 1678067 h 2318185"/>
                <a:gd name="connsiteX376" fmla="*/ 252413 w 1465220"/>
                <a:gd name="connsiteY376" fmla="*/ 1693307 h 2318185"/>
                <a:gd name="connsiteX377" fmla="*/ 253365 w 1465220"/>
                <a:gd name="connsiteY377" fmla="*/ 1699974 h 2318185"/>
                <a:gd name="connsiteX378" fmla="*/ 249555 w 1465220"/>
                <a:gd name="connsiteY378" fmla="*/ 1706642 h 2318185"/>
                <a:gd name="connsiteX379" fmla="*/ 245745 w 1465220"/>
                <a:gd name="connsiteY379" fmla="*/ 1713310 h 2318185"/>
                <a:gd name="connsiteX380" fmla="*/ 244793 w 1465220"/>
                <a:gd name="connsiteY380" fmla="*/ 1719024 h 2318185"/>
                <a:gd name="connsiteX381" fmla="*/ 243840 w 1465220"/>
                <a:gd name="connsiteY381" fmla="*/ 1733312 h 2318185"/>
                <a:gd name="connsiteX382" fmla="*/ 237173 w 1465220"/>
                <a:gd name="connsiteY382" fmla="*/ 1745694 h 2318185"/>
                <a:gd name="connsiteX383" fmla="*/ 233363 w 1465220"/>
                <a:gd name="connsiteY383" fmla="*/ 1752362 h 2318185"/>
                <a:gd name="connsiteX384" fmla="*/ 235268 w 1465220"/>
                <a:gd name="connsiteY384" fmla="*/ 1765697 h 2318185"/>
                <a:gd name="connsiteX385" fmla="*/ 241935 w 1465220"/>
                <a:gd name="connsiteY385" fmla="*/ 1773317 h 2318185"/>
                <a:gd name="connsiteX386" fmla="*/ 249555 w 1465220"/>
                <a:gd name="connsiteY386" fmla="*/ 1777127 h 2318185"/>
                <a:gd name="connsiteX387" fmla="*/ 261938 w 1465220"/>
                <a:gd name="connsiteY387" fmla="*/ 1779032 h 2318185"/>
                <a:gd name="connsiteX388" fmla="*/ 271463 w 1465220"/>
                <a:gd name="connsiteY388" fmla="*/ 1777127 h 2318185"/>
                <a:gd name="connsiteX389" fmla="*/ 278130 w 1465220"/>
                <a:gd name="connsiteY389" fmla="*/ 1783794 h 2318185"/>
                <a:gd name="connsiteX390" fmla="*/ 270510 w 1465220"/>
                <a:gd name="connsiteY390" fmla="*/ 1790462 h 2318185"/>
                <a:gd name="connsiteX391" fmla="*/ 274320 w 1465220"/>
                <a:gd name="connsiteY391" fmla="*/ 1800939 h 2318185"/>
                <a:gd name="connsiteX392" fmla="*/ 272415 w 1465220"/>
                <a:gd name="connsiteY392" fmla="*/ 1807607 h 2318185"/>
                <a:gd name="connsiteX393" fmla="*/ 272415 w 1465220"/>
                <a:gd name="connsiteY393" fmla="*/ 1816180 h 2318185"/>
                <a:gd name="connsiteX394" fmla="*/ 266700 w 1465220"/>
                <a:gd name="connsiteY394" fmla="*/ 1822847 h 2318185"/>
                <a:gd name="connsiteX395" fmla="*/ 265748 w 1465220"/>
                <a:gd name="connsiteY395" fmla="*/ 1832372 h 2318185"/>
                <a:gd name="connsiteX396" fmla="*/ 264795 w 1465220"/>
                <a:gd name="connsiteY396" fmla="*/ 1837135 h 2318185"/>
                <a:gd name="connsiteX397" fmla="*/ 262890 w 1465220"/>
                <a:gd name="connsiteY397" fmla="*/ 1840944 h 2318185"/>
                <a:gd name="connsiteX398" fmla="*/ 261938 w 1465220"/>
                <a:gd name="connsiteY398" fmla="*/ 1857137 h 2318185"/>
                <a:gd name="connsiteX399" fmla="*/ 260033 w 1465220"/>
                <a:gd name="connsiteY399" fmla="*/ 1867614 h 2318185"/>
                <a:gd name="connsiteX400" fmla="*/ 260033 w 1465220"/>
                <a:gd name="connsiteY400" fmla="*/ 1873330 h 2318185"/>
                <a:gd name="connsiteX401" fmla="*/ 266700 w 1465220"/>
                <a:gd name="connsiteY401" fmla="*/ 1880949 h 2318185"/>
                <a:gd name="connsiteX402" fmla="*/ 267653 w 1465220"/>
                <a:gd name="connsiteY402" fmla="*/ 1894285 h 2318185"/>
                <a:gd name="connsiteX403" fmla="*/ 257175 w 1465220"/>
                <a:gd name="connsiteY403" fmla="*/ 1899047 h 2318185"/>
                <a:gd name="connsiteX404" fmla="*/ 255270 w 1465220"/>
                <a:gd name="connsiteY404" fmla="*/ 1915239 h 2318185"/>
                <a:gd name="connsiteX405" fmla="*/ 262890 w 1465220"/>
                <a:gd name="connsiteY405" fmla="*/ 1927622 h 2318185"/>
                <a:gd name="connsiteX406" fmla="*/ 253365 w 1465220"/>
                <a:gd name="connsiteY406" fmla="*/ 1923812 h 2318185"/>
                <a:gd name="connsiteX407" fmla="*/ 246698 w 1465220"/>
                <a:gd name="connsiteY407" fmla="*/ 1933337 h 2318185"/>
                <a:gd name="connsiteX408" fmla="*/ 249555 w 1465220"/>
                <a:gd name="connsiteY408" fmla="*/ 1943814 h 2318185"/>
                <a:gd name="connsiteX409" fmla="*/ 242888 w 1465220"/>
                <a:gd name="connsiteY409" fmla="*/ 1955244 h 2318185"/>
                <a:gd name="connsiteX410" fmla="*/ 235268 w 1465220"/>
                <a:gd name="connsiteY410" fmla="*/ 1966674 h 2318185"/>
                <a:gd name="connsiteX411" fmla="*/ 228600 w 1465220"/>
                <a:gd name="connsiteY411" fmla="*/ 1968580 h 2318185"/>
                <a:gd name="connsiteX412" fmla="*/ 227648 w 1465220"/>
                <a:gd name="connsiteY412" fmla="*/ 1959055 h 2318185"/>
                <a:gd name="connsiteX413" fmla="*/ 218123 w 1465220"/>
                <a:gd name="connsiteY413" fmla="*/ 1950482 h 2318185"/>
                <a:gd name="connsiteX414" fmla="*/ 208598 w 1465220"/>
                <a:gd name="connsiteY414" fmla="*/ 1942862 h 2318185"/>
                <a:gd name="connsiteX415" fmla="*/ 196215 w 1465220"/>
                <a:gd name="connsiteY415" fmla="*/ 1955244 h 2318185"/>
                <a:gd name="connsiteX416" fmla="*/ 199073 w 1465220"/>
                <a:gd name="connsiteY416" fmla="*/ 1961912 h 2318185"/>
                <a:gd name="connsiteX417" fmla="*/ 192405 w 1465220"/>
                <a:gd name="connsiteY417" fmla="*/ 1968580 h 2318185"/>
                <a:gd name="connsiteX418" fmla="*/ 177165 w 1465220"/>
                <a:gd name="connsiteY418" fmla="*/ 1976199 h 2318185"/>
                <a:gd name="connsiteX419" fmla="*/ 191453 w 1465220"/>
                <a:gd name="connsiteY419" fmla="*/ 1985724 h 2318185"/>
                <a:gd name="connsiteX420" fmla="*/ 201930 w 1465220"/>
                <a:gd name="connsiteY420" fmla="*/ 1975247 h 2318185"/>
                <a:gd name="connsiteX421" fmla="*/ 208598 w 1465220"/>
                <a:gd name="connsiteY421" fmla="*/ 1979057 h 2318185"/>
                <a:gd name="connsiteX422" fmla="*/ 209550 w 1465220"/>
                <a:gd name="connsiteY422" fmla="*/ 1985724 h 2318185"/>
                <a:gd name="connsiteX423" fmla="*/ 224790 w 1465220"/>
                <a:gd name="connsiteY423" fmla="*/ 1979057 h 2318185"/>
                <a:gd name="connsiteX424" fmla="*/ 225743 w 1465220"/>
                <a:gd name="connsiteY424" fmla="*/ 1986677 h 2318185"/>
                <a:gd name="connsiteX425" fmla="*/ 224790 w 1465220"/>
                <a:gd name="connsiteY425" fmla="*/ 1994297 h 2318185"/>
                <a:gd name="connsiteX426" fmla="*/ 212408 w 1465220"/>
                <a:gd name="connsiteY426" fmla="*/ 2001917 h 2318185"/>
                <a:gd name="connsiteX427" fmla="*/ 216218 w 1465220"/>
                <a:gd name="connsiteY427" fmla="*/ 2012394 h 2318185"/>
                <a:gd name="connsiteX428" fmla="*/ 230505 w 1465220"/>
                <a:gd name="connsiteY428" fmla="*/ 2013347 h 2318185"/>
                <a:gd name="connsiteX429" fmla="*/ 229553 w 1465220"/>
                <a:gd name="connsiteY429" fmla="*/ 2020967 h 2318185"/>
                <a:gd name="connsiteX430" fmla="*/ 239078 w 1465220"/>
                <a:gd name="connsiteY430" fmla="*/ 2018110 h 2318185"/>
                <a:gd name="connsiteX431" fmla="*/ 250508 w 1465220"/>
                <a:gd name="connsiteY431" fmla="*/ 2027635 h 2318185"/>
                <a:gd name="connsiteX432" fmla="*/ 232410 w 1465220"/>
                <a:gd name="connsiteY432" fmla="*/ 2031444 h 2318185"/>
                <a:gd name="connsiteX433" fmla="*/ 222885 w 1465220"/>
                <a:gd name="connsiteY433" fmla="*/ 2032397 h 2318185"/>
                <a:gd name="connsiteX434" fmla="*/ 221933 w 1465220"/>
                <a:gd name="connsiteY434" fmla="*/ 2041922 h 2318185"/>
                <a:gd name="connsiteX435" fmla="*/ 209550 w 1465220"/>
                <a:gd name="connsiteY435" fmla="*/ 2056210 h 2318185"/>
                <a:gd name="connsiteX436" fmla="*/ 220028 w 1465220"/>
                <a:gd name="connsiteY436" fmla="*/ 2062877 h 2318185"/>
                <a:gd name="connsiteX437" fmla="*/ 228600 w 1465220"/>
                <a:gd name="connsiteY437" fmla="*/ 2080022 h 2318185"/>
                <a:gd name="connsiteX438" fmla="*/ 221933 w 1465220"/>
                <a:gd name="connsiteY438" fmla="*/ 2095262 h 2318185"/>
                <a:gd name="connsiteX439" fmla="*/ 224790 w 1465220"/>
                <a:gd name="connsiteY439" fmla="*/ 2100024 h 2318185"/>
                <a:gd name="connsiteX440" fmla="*/ 218123 w 1465220"/>
                <a:gd name="connsiteY440" fmla="*/ 2104787 h 2318185"/>
                <a:gd name="connsiteX441" fmla="*/ 217170 w 1465220"/>
                <a:gd name="connsiteY441" fmla="*/ 2117169 h 2318185"/>
                <a:gd name="connsiteX442" fmla="*/ 228600 w 1465220"/>
                <a:gd name="connsiteY442" fmla="*/ 2126694 h 2318185"/>
                <a:gd name="connsiteX443" fmla="*/ 222885 w 1465220"/>
                <a:gd name="connsiteY443" fmla="*/ 2134314 h 2318185"/>
                <a:gd name="connsiteX444" fmla="*/ 208598 w 1465220"/>
                <a:gd name="connsiteY444" fmla="*/ 2140030 h 2318185"/>
                <a:gd name="connsiteX445" fmla="*/ 209550 w 1465220"/>
                <a:gd name="connsiteY445" fmla="*/ 2146697 h 2318185"/>
                <a:gd name="connsiteX446" fmla="*/ 225743 w 1465220"/>
                <a:gd name="connsiteY446" fmla="*/ 2153364 h 2318185"/>
                <a:gd name="connsiteX447" fmla="*/ 235268 w 1465220"/>
                <a:gd name="connsiteY447" fmla="*/ 2152412 h 2318185"/>
                <a:gd name="connsiteX448" fmla="*/ 244793 w 1465220"/>
                <a:gd name="connsiteY448" fmla="*/ 2167652 h 2318185"/>
                <a:gd name="connsiteX449" fmla="*/ 243840 w 1465220"/>
                <a:gd name="connsiteY449" fmla="*/ 2178130 h 2318185"/>
                <a:gd name="connsiteX450" fmla="*/ 250508 w 1465220"/>
                <a:gd name="connsiteY450" fmla="*/ 2184797 h 2318185"/>
                <a:gd name="connsiteX451" fmla="*/ 258128 w 1465220"/>
                <a:gd name="connsiteY451" fmla="*/ 2181939 h 2318185"/>
                <a:gd name="connsiteX452" fmla="*/ 260985 w 1465220"/>
                <a:gd name="connsiteY452" fmla="*/ 2171462 h 2318185"/>
                <a:gd name="connsiteX453" fmla="*/ 269558 w 1465220"/>
                <a:gd name="connsiteY453" fmla="*/ 2172414 h 2318185"/>
                <a:gd name="connsiteX454" fmla="*/ 277178 w 1465220"/>
                <a:gd name="connsiteY454" fmla="*/ 2176224 h 2318185"/>
                <a:gd name="connsiteX455" fmla="*/ 282893 w 1465220"/>
                <a:gd name="connsiteY455" fmla="*/ 2172414 h 2318185"/>
                <a:gd name="connsiteX456" fmla="*/ 281940 w 1465220"/>
                <a:gd name="connsiteY456" fmla="*/ 2186702 h 2318185"/>
                <a:gd name="connsiteX457" fmla="*/ 272415 w 1465220"/>
                <a:gd name="connsiteY457" fmla="*/ 2192417 h 2318185"/>
                <a:gd name="connsiteX458" fmla="*/ 274320 w 1465220"/>
                <a:gd name="connsiteY458" fmla="*/ 2199085 h 2318185"/>
                <a:gd name="connsiteX459" fmla="*/ 278130 w 1465220"/>
                <a:gd name="connsiteY459" fmla="*/ 2204799 h 2318185"/>
                <a:gd name="connsiteX460" fmla="*/ 291465 w 1465220"/>
                <a:gd name="connsiteY460" fmla="*/ 2202894 h 2318185"/>
                <a:gd name="connsiteX461" fmla="*/ 304800 w 1465220"/>
                <a:gd name="connsiteY461" fmla="*/ 2211467 h 2318185"/>
                <a:gd name="connsiteX462" fmla="*/ 314325 w 1465220"/>
                <a:gd name="connsiteY462" fmla="*/ 2217182 h 2318185"/>
                <a:gd name="connsiteX463" fmla="*/ 317183 w 1465220"/>
                <a:gd name="connsiteY463" fmla="*/ 2227660 h 2318185"/>
                <a:gd name="connsiteX464" fmla="*/ 320040 w 1465220"/>
                <a:gd name="connsiteY464" fmla="*/ 2237185 h 2318185"/>
                <a:gd name="connsiteX465" fmla="*/ 304800 w 1465220"/>
                <a:gd name="connsiteY465" fmla="*/ 2236232 h 2318185"/>
                <a:gd name="connsiteX466" fmla="*/ 297180 w 1465220"/>
                <a:gd name="connsiteY466" fmla="*/ 2243852 h 2318185"/>
                <a:gd name="connsiteX467" fmla="*/ 298133 w 1465220"/>
                <a:gd name="connsiteY467" fmla="*/ 2252424 h 2318185"/>
                <a:gd name="connsiteX468" fmla="*/ 301943 w 1465220"/>
                <a:gd name="connsiteY468" fmla="*/ 2262902 h 2318185"/>
                <a:gd name="connsiteX469" fmla="*/ 321945 w 1465220"/>
                <a:gd name="connsiteY469" fmla="*/ 2266712 h 2318185"/>
                <a:gd name="connsiteX470" fmla="*/ 332423 w 1465220"/>
                <a:gd name="connsiteY470" fmla="*/ 2256235 h 2318185"/>
                <a:gd name="connsiteX471" fmla="*/ 330518 w 1465220"/>
                <a:gd name="connsiteY471" fmla="*/ 2242899 h 2318185"/>
                <a:gd name="connsiteX472" fmla="*/ 337185 w 1465220"/>
                <a:gd name="connsiteY472" fmla="*/ 2229564 h 2318185"/>
                <a:gd name="connsiteX473" fmla="*/ 343853 w 1465220"/>
                <a:gd name="connsiteY473" fmla="*/ 2225755 h 2318185"/>
                <a:gd name="connsiteX474" fmla="*/ 351473 w 1465220"/>
                <a:gd name="connsiteY474" fmla="*/ 2220992 h 2318185"/>
                <a:gd name="connsiteX475" fmla="*/ 355283 w 1465220"/>
                <a:gd name="connsiteY475" fmla="*/ 2214324 h 2318185"/>
                <a:gd name="connsiteX476" fmla="*/ 369570 w 1465220"/>
                <a:gd name="connsiteY476" fmla="*/ 2215277 h 2318185"/>
                <a:gd name="connsiteX477" fmla="*/ 370523 w 1465220"/>
                <a:gd name="connsiteY477" fmla="*/ 2215277 h 2318185"/>
                <a:gd name="connsiteX478" fmla="*/ 365760 w 1465220"/>
                <a:gd name="connsiteY478" fmla="*/ 2223849 h 2318185"/>
                <a:gd name="connsiteX479" fmla="*/ 345758 w 1465220"/>
                <a:gd name="connsiteY479" fmla="*/ 2240994 h 2318185"/>
                <a:gd name="connsiteX480" fmla="*/ 362903 w 1465220"/>
                <a:gd name="connsiteY480" fmla="*/ 2243852 h 2318185"/>
                <a:gd name="connsiteX481" fmla="*/ 372428 w 1465220"/>
                <a:gd name="connsiteY481" fmla="*/ 2245757 h 2318185"/>
                <a:gd name="connsiteX482" fmla="*/ 367665 w 1465220"/>
                <a:gd name="connsiteY482" fmla="*/ 2254330 h 2318185"/>
                <a:gd name="connsiteX483" fmla="*/ 358140 w 1465220"/>
                <a:gd name="connsiteY483" fmla="*/ 2255282 h 2318185"/>
                <a:gd name="connsiteX484" fmla="*/ 359093 w 1465220"/>
                <a:gd name="connsiteY484" fmla="*/ 2269569 h 2318185"/>
                <a:gd name="connsiteX485" fmla="*/ 371475 w 1465220"/>
                <a:gd name="connsiteY485" fmla="*/ 2280047 h 2318185"/>
                <a:gd name="connsiteX486" fmla="*/ 372428 w 1465220"/>
                <a:gd name="connsiteY486" fmla="*/ 2286714 h 2318185"/>
                <a:gd name="connsiteX487" fmla="*/ 360045 w 1465220"/>
                <a:gd name="connsiteY487" fmla="*/ 2285762 h 2318185"/>
                <a:gd name="connsiteX488" fmla="*/ 338138 w 1465220"/>
                <a:gd name="connsiteY488" fmla="*/ 2284810 h 2318185"/>
                <a:gd name="connsiteX489" fmla="*/ 326708 w 1465220"/>
                <a:gd name="connsiteY489" fmla="*/ 2290524 h 2318185"/>
                <a:gd name="connsiteX490" fmla="*/ 324803 w 1465220"/>
                <a:gd name="connsiteY490" fmla="*/ 2300049 h 2318185"/>
                <a:gd name="connsiteX491" fmla="*/ 344805 w 1465220"/>
                <a:gd name="connsiteY491" fmla="*/ 2303860 h 2318185"/>
                <a:gd name="connsiteX492" fmla="*/ 358140 w 1465220"/>
                <a:gd name="connsiteY492" fmla="*/ 2302907 h 2318185"/>
                <a:gd name="connsiteX493" fmla="*/ 371475 w 1465220"/>
                <a:gd name="connsiteY493" fmla="*/ 2301955 h 2318185"/>
                <a:gd name="connsiteX494" fmla="*/ 376238 w 1465220"/>
                <a:gd name="connsiteY494" fmla="*/ 2308622 h 2318185"/>
                <a:gd name="connsiteX495" fmla="*/ 389573 w 1465220"/>
                <a:gd name="connsiteY495" fmla="*/ 2311480 h 2318185"/>
                <a:gd name="connsiteX496" fmla="*/ 396240 w 1465220"/>
                <a:gd name="connsiteY496" fmla="*/ 2311480 h 2318185"/>
                <a:gd name="connsiteX497" fmla="*/ 400050 w 1465220"/>
                <a:gd name="connsiteY497" fmla="*/ 2312432 h 2318185"/>
                <a:gd name="connsiteX498" fmla="*/ 414338 w 1465220"/>
                <a:gd name="connsiteY498" fmla="*/ 2313385 h 2318185"/>
                <a:gd name="connsiteX499" fmla="*/ 431483 w 1465220"/>
                <a:gd name="connsiteY499" fmla="*/ 2312432 h 2318185"/>
                <a:gd name="connsiteX500" fmla="*/ 446723 w 1465220"/>
                <a:gd name="connsiteY500" fmla="*/ 2317194 h 2318185"/>
                <a:gd name="connsiteX501" fmla="*/ 457200 w 1465220"/>
                <a:gd name="connsiteY501" fmla="*/ 2316242 h 2318185"/>
                <a:gd name="connsiteX502" fmla="*/ 469583 w 1465220"/>
                <a:gd name="connsiteY502" fmla="*/ 2315289 h 2318185"/>
                <a:gd name="connsiteX503" fmla="*/ 478155 w 1465220"/>
                <a:gd name="connsiteY503" fmla="*/ 2315289 h 2318185"/>
                <a:gd name="connsiteX504" fmla="*/ 490538 w 1465220"/>
                <a:gd name="connsiteY504" fmla="*/ 2317194 h 2318185"/>
                <a:gd name="connsiteX505" fmla="*/ 505778 w 1465220"/>
                <a:gd name="connsiteY505" fmla="*/ 2309574 h 2318185"/>
                <a:gd name="connsiteX506" fmla="*/ 502920 w 1465220"/>
                <a:gd name="connsiteY506" fmla="*/ 2305764 h 2318185"/>
                <a:gd name="connsiteX507" fmla="*/ 501015 w 1465220"/>
                <a:gd name="connsiteY507" fmla="*/ 2299097 h 2318185"/>
                <a:gd name="connsiteX508" fmla="*/ 479108 w 1465220"/>
                <a:gd name="connsiteY508" fmla="*/ 2295287 h 2318185"/>
                <a:gd name="connsiteX509" fmla="*/ 463868 w 1465220"/>
                <a:gd name="connsiteY509" fmla="*/ 2292430 h 2318185"/>
                <a:gd name="connsiteX510" fmla="*/ 454343 w 1465220"/>
                <a:gd name="connsiteY510" fmla="*/ 2281952 h 2318185"/>
                <a:gd name="connsiteX511" fmla="*/ 447675 w 1465220"/>
                <a:gd name="connsiteY511" fmla="*/ 2275285 h 2318185"/>
                <a:gd name="connsiteX512" fmla="*/ 442913 w 1465220"/>
                <a:gd name="connsiteY512" fmla="*/ 2263855 h 2318185"/>
                <a:gd name="connsiteX513" fmla="*/ 430530 w 1465220"/>
                <a:gd name="connsiteY513" fmla="*/ 2260044 h 2318185"/>
                <a:gd name="connsiteX514" fmla="*/ 418148 w 1465220"/>
                <a:gd name="connsiteY514" fmla="*/ 2243852 h 2318185"/>
                <a:gd name="connsiteX515" fmla="*/ 415290 w 1465220"/>
                <a:gd name="connsiteY515" fmla="*/ 2235280 h 2318185"/>
                <a:gd name="connsiteX516" fmla="*/ 416243 w 1465220"/>
                <a:gd name="connsiteY516" fmla="*/ 2223849 h 2318185"/>
                <a:gd name="connsiteX517" fmla="*/ 405765 w 1465220"/>
                <a:gd name="connsiteY517" fmla="*/ 2217182 h 2318185"/>
                <a:gd name="connsiteX518" fmla="*/ 395288 w 1465220"/>
                <a:gd name="connsiteY518" fmla="*/ 2220992 h 2318185"/>
                <a:gd name="connsiteX519" fmla="*/ 395288 w 1465220"/>
                <a:gd name="connsiteY519" fmla="*/ 2220992 h 2318185"/>
                <a:gd name="connsiteX520" fmla="*/ 384810 w 1465220"/>
                <a:gd name="connsiteY520" fmla="*/ 2211467 h 2318185"/>
                <a:gd name="connsiteX521" fmla="*/ 375285 w 1465220"/>
                <a:gd name="connsiteY521" fmla="*/ 2204799 h 2318185"/>
                <a:gd name="connsiteX522" fmla="*/ 375285 w 1465220"/>
                <a:gd name="connsiteY522" fmla="*/ 2200037 h 2318185"/>
                <a:gd name="connsiteX523" fmla="*/ 378143 w 1465220"/>
                <a:gd name="connsiteY523" fmla="*/ 2196227 h 2318185"/>
                <a:gd name="connsiteX524" fmla="*/ 392430 w 1465220"/>
                <a:gd name="connsiteY524" fmla="*/ 2199085 h 2318185"/>
                <a:gd name="connsiteX525" fmla="*/ 408623 w 1465220"/>
                <a:gd name="connsiteY525" fmla="*/ 2203847 h 2318185"/>
                <a:gd name="connsiteX526" fmla="*/ 412433 w 1465220"/>
                <a:gd name="connsiteY526" fmla="*/ 2196227 h 2318185"/>
                <a:gd name="connsiteX527" fmla="*/ 400050 w 1465220"/>
                <a:gd name="connsiteY527" fmla="*/ 2177177 h 2318185"/>
                <a:gd name="connsiteX528" fmla="*/ 392430 w 1465220"/>
                <a:gd name="connsiteY528" fmla="*/ 2161937 h 2318185"/>
                <a:gd name="connsiteX529" fmla="*/ 393383 w 1465220"/>
                <a:gd name="connsiteY529" fmla="*/ 2145744 h 2318185"/>
                <a:gd name="connsiteX530" fmla="*/ 393383 w 1465220"/>
                <a:gd name="connsiteY530" fmla="*/ 2134314 h 2318185"/>
                <a:gd name="connsiteX531" fmla="*/ 402908 w 1465220"/>
                <a:gd name="connsiteY531" fmla="*/ 2120980 h 2318185"/>
                <a:gd name="connsiteX532" fmla="*/ 418148 w 1465220"/>
                <a:gd name="connsiteY532" fmla="*/ 2108597 h 2318185"/>
                <a:gd name="connsiteX533" fmla="*/ 430530 w 1465220"/>
                <a:gd name="connsiteY533" fmla="*/ 2107644 h 2318185"/>
                <a:gd name="connsiteX534" fmla="*/ 429578 w 1465220"/>
                <a:gd name="connsiteY534" fmla="*/ 2090499 h 2318185"/>
                <a:gd name="connsiteX535" fmla="*/ 443865 w 1465220"/>
                <a:gd name="connsiteY535" fmla="*/ 2061924 h 2318185"/>
                <a:gd name="connsiteX536" fmla="*/ 456248 w 1465220"/>
                <a:gd name="connsiteY536" fmla="*/ 2054305 h 2318185"/>
                <a:gd name="connsiteX537" fmla="*/ 476250 w 1465220"/>
                <a:gd name="connsiteY537" fmla="*/ 2042874 h 2318185"/>
                <a:gd name="connsiteX538" fmla="*/ 493395 w 1465220"/>
                <a:gd name="connsiteY538" fmla="*/ 2028587 h 2318185"/>
                <a:gd name="connsiteX539" fmla="*/ 495300 w 1465220"/>
                <a:gd name="connsiteY539" fmla="*/ 2019062 h 2318185"/>
                <a:gd name="connsiteX540" fmla="*/ 488633 w 1465220"/>
                <a:gd name="connsiteY540" fmla="*/ 2013347 h 2318185"/>
                <a:gd name="connsiteX541" fmla="*/ 490538 w 1465220"/>
                <a:gd name="connsiteY541" fmla="*/ 2001917 h 2318185"/>
                <a:gd name="connsiteX542" fmla="*/ 494348 w 1465220"/>
                <a:gd name="connsiteY542" fmla="*/ 1993344 h 2318185"/>
                <a:gd name="connsiteX543" fmla="*/ 489585 w 1465220"/>
                <a:gd name="connsiteY543" fmla="*/ 1980962 h 2318185"/>
                <a:gd name="connsiteX544" fmla="*/ 480060 w 1465220"/>
                <a:gd name="connsiteY544" fmla="*/ 1980010 h 2318185"/>
                <a:gd name="connsiteX545" fmla="*/ 465773 w 1465220"/>
                <a:gd name="connsiteY545" fmla="*/ 1980010 h 2318185"/>
                <a:gd name="connsiteX546" fmla="*/ 452438 w 1465220"/>
                <a:gd name="connsiteY546" fmla="*/ 1973342 h 2318185"/>
                <a:gd name="connsiteX547" fmla="*/ 444818 w 1465220"/>
                <a:gd name="connsiteY547" fmla="*/ 1959055 h 2318185"/>
                <a:gd name="connsiteX548" fmla="*/ 449580 w 1465220"/>
                <a:gd name="connsiteY548" fmla="*/ 1941910 h 2318185"/>
                <a:gd name="connsiteX549" fmla="*/ 456248 w 1465220"/>
                <a:gd name="connsiteY549" fmla="*/ 1926669 h 2318185"/>
                <a:gd name="connsiteX550" fmla="*/ 459105 w 1465220"/>
                <a:gd name="connsiteY550" fmla="*/ 1920002 h 2318185"/>
                <a:gd name="connsiteX551" fmla="*/ 470535 w 1465220"/>
                <a:gd name="connsiteY551" fmla="*/ 1913335 h 2318185"/>
                <a:gd name="connsiteX552" fmla="*/ 478155 w 1465220"/>
                <a:gd name="connsiteY552" fmla="*/ 1912382 h 2318185"/>
                <a:gd name="connsiteX553" fmla="*/ 500063 w 1465220"/>
                <a:gd name="connsiteY553" fmla="*/ 1898094 h 2318185"/>
                <a:gd name="connsiteX554" fmla="*/ 511493 w 1465220"/>
                <a:gd name="connsiteY554" fmla="*/ 1897142 h 2318185"/>
                <a:gd name="connsiteX555" fmla="*/ 518160 w 1465220"/>
                <a:gd name="connsiteY555" fmla="*/ 1871424 h 2318185"/>
                <a:gd name="connsiteX556" fmla="*/ 514350 w 1465220"/>
                <a:gd name="connsiteY556" fmla="*/ 1864757 h 2318185"/>
                <a:gd name="connsiteX557" fmla="*/ 519113 w 1465220"/>
                <a:gd name="connsiteY557" fmla="*/ 1856185 h 2318185"/>
                <a:gd name="connsiteX558" fmla="*/ 525780 w 1465220"/>
                <a:gd name="connsiteY558" fmla="*/ 1839039 h 2318185"/>
                <a:gd name="connsiteX559" fmla="*/ 539115 w 1465220"/>
                <a:gd name="connsiteY559" fmla="*/ 1830467 h 2318185"/>
                <a:gd name="connsiteX560" fmla="*/ 528638 w 1465220"/>
                <a:gd name="connsiteY560" fmla="*/ 1816180 h 2318185"/>
                <a:gd name="connsiteX561" fmla="*/ 534353 w 1465220"/>
                <a:gd name="connsiteY561" fmla="*/ 1811417 h 2318185"/>
                <a:gd name="connsiteX562" fmla="*/ 541973 w 1465220"/>
                <a:gd name="connsiteY562" fmla="*/ 1812369 h 2318185"/>
                <a:gd name="connsiteX563" fmla="*/ 550545 w 1465220"/>
                <a:gd name="connsiteY563" fmla="*/ 1826657 h 2318185"/>
                <a:gd name="connsiteX564" fmla="*/ 561023 w 1465220"/>
                <a:gd name="connsiteY564" fmla="*/ 1823799 h 2318185"/>
                <a:gd name="connsiteX565" fmla="*/ 563880 w 1465220"/>
                <a:gd name="connsiteY565" fmla="*/ 1798082 h 2318185"/>
                <a:gd name="connsiteX566" fmla="*/ 547688 w 1465220"/>
                <a:gd name="connsiteY566" fmla="*/ 1795224 h 2318185"/>
                <a:gd name="connsiteX567" fmla="*/ 539115 w 1465220"/>
                <a:gd name="connsiteY567" fmla="*/ 1807607 h 2318185"/>
                <a:gd name="connsiteX568" fmla="*/ 524828 w 1465220"/>
                <a:gd name="connsiteY568" fmla="*/ 1799987 h 2318185"/>
                <a:gd name="connsiteX569" fmla="*/ 521018 w 1465220"/>
                <a:gd name="connsiteY569" fmla="*/ 1787605 h 2318185"/>
                <a:gd name="connsiteX570" fmla="*/ 524828 w 1465220"/>
                <a:gd name="connsiteY570" fmla="*/ 1774269 h 2318185"/>
                <a:gd name="connsiteX571" fmla="*/ 525780 w 1465220"/>
                <a:gd name="connsiteY571" fmla="*/ 1764744 h 2318185"/>
                <a:gd name="connsiteX572" fmla="*/ 521018 w 1465220"/>
                <a:gd name="connsiteY572" fmla="*/ 1750457 h 2318185"/>
                <a:gd name="connsiteX573" fmla="*/ 532448 w 1465220"/>
                <a:gd name="connsiteY573" fmla="*/ 1748552 h 2318185"/>
                <a:gd name="connsiteX574" fmla="*/ 552450 w 1465220"/>
                <a:gd name="connsiteY574" fmla="*/ 1753314 h 2318185"/>
                <a:gd name="connsiteX575" fmla="*/ 561023 w 1465220"/>
                <a:gd name="connsiteY575" fmla="*/ 1764744 h 2318185"/>
                <a:gd name="connsiteX576" fmla="*/ 576263 w 1465220"/>
                <a:gd name="connsiteY576" fmla="*/ 1763792 h 2318185"/>
                <a:gd name="connsiteX577" fmla="*/ 588645 w 1465220"/>
                <a:gd name="connsiteY577" fmla="*/ 1762839 h 2318185"/>
                <a:gd name="connsiteX578" fmla="*/ 600075 w 1465220"/>
                <a:gd name="connsiteY578" fmla="*/ 1757124 h 2318185"/>
                <a:gd name="connsiteX579" fmla="*/ 608648 w 1465220"/>
                <a:gd name="connsiteY579" fmla="*/ 1747599 h 2318185"/>
                <a:gd name="connsiteX580" fmla="*/ 597218 w 1465220"/>
                <a:gd name="connsiteY580" fmla="*/ 1738074 h 2318185"/>
                <a:gd name="connsiteX581" fmla="*/ 605790 w 1465220"/>
                <a:gd name="connsiteY581" fmla="*/ 1728549 h 2318185"/>
                <a:gd name="connsiteX582" fmla="*/ 612458 w 1465220"/>
                <a:gd name="connsiteY582" fmla="*/ 1709499 h 2318185"/>
                <a:gd name="connsiteX583" fmla="*/ 613410 w 1465220"/>
                <a:gd name="connsiteY583" fmla="*/ 1697117 h 2318185"/>
                <a:gd name="connsiteX584" fmla="*/ 606743 w 1465220"/>
                <a:gd name="connsiteY584" fmla="*/ 1682830 h 2318185"/>
                <a:gd name="connsiteX585" fmla="*/ 626745 w 1465220"/>
                <a:gd name="connsiteY585" fmla="*/ 1680924 h 2318185"/>
                <a:gd name="connsiteX586" fmla="*/ 633413 w 1465220"/>
                <a:gd name="connsiteY586" fmla="*/ 1681877 h 2318185"/>
                <a:gd name="connsiteX587" fmla="*/ 647700 w 1465220"/>
                <a:gd name="connsiteY587" fmla="*/ 1680924 h 2318185"/>
                <a:gd name="connsiteX588" fmla="*/ 662940 w 1465220"/>
                <a:gd name="connsiteY588" fmla="*/ 1680924 h 2318185"/>
                <a:gd name="connsiteX589" fmla="*/ 714375 w 1465220"/>
                <a:gd name="connsiteY589" fmla="*/ 1669494 h 2318185"/>
                <a:gd name="connsiteX590" fmla="*/ 724853 w 1465220"/>
                <a:gd name="connsiteY590" fmla="*/ 1668542 h 2318185"/>
                <a:gd name="connsiteX591" fmla="*/ 731520 w 1465220"/>
                <a:gd name="connsiteY591" fmla="*/ 1666637 h 2318185"/>
                <a:gd name="connsiteX592" fmla="*/ 739140 w 1465220"/>
                <a:gd name="connsiteY592" fmla="*/ 1661874 h 2318185"/>
                <a:gd name="connsiteX593" fmla="*/ 748665 w 1465220"/>
                <a:gd name="connsiteY593" fmla="*/ 1656159 h 2318185"/>
                <a:gd name="connsiteX594" fmla="*/ 753428 w 1465220"/>
                <a:gd name="connsiteY594" fmla="*/ 1650444 h 2318185"/>
                <a:gd name="connsiteX595" fmla="*/ 760095 w 1465220"/>
                <a:gd name="connsiteY595" fmla="*/ 1644730 h 2318185"/>
                <a:gd name="connsiteX596" fmla="*/ 769620 w 1465220"/>
                <a:gd name="connsiteY596" fmla="*/ 1629489 h 2318185"/>
                <a:gd name="connsiteX597" fmla="*/ 775335 w 1465220"/>
                <a:gd name="connsiteY597" fmla="*/ 1622822 h 2318185"/>
                <a:gd name="connsiteX598" fmla="*/ 779145 w 1465220"/>
                <a:gd name="connsiteY598" fmla="*/ 1616155 h 2318185"/>
                <a:gd name="connsiteX599" fmla="*/ 779145 w 1465220"/>
                <a:gd name="connsiteY599" fmla="*/ 1607582 h 2318185"/>
                <a:gd name="connsiteX600" fmla="*/ 781050 w 1465220"/>
                <a:gd name="connsiteY600" fmla="*/ 1595199 h 2318185"/>
                <a:gd name="connsiteX601" fmla="*/ 776288 w 1465220"/>
                <a:gd name="connsiteY601" fmla="*/ 1584722 h 2318185"/>
                <a:gd name="connsiteX602" fmla="*/ 767715 w 1465220"/>
                <a:gd name="connsiteY602" fmla="*/ 1575197 h 2318185"/>
                <a:gd name="connsiteX603" fmla="*/ 766763 w 1465220"/>
                <a:gd name="connsiteY603" fmla="*/ 1571387 h 2318185"/>
                <a:gd name="connsiteX604" fmla="*/ 768668 w 1465220"/>
                <a:gd name="connsiteY604" fmla="*/ 1556147 h 2318185"/>
                <a:gd name="connsiteX605" fmla="*/ 767715 w 1465220"/>
                <a:gd name="connsiteY605" fmla="*/ 1541859 h 2318185"/>
                <a:gd name="connsiteX606" fmla="*/ 761048 w 1465220"/>
                <a:gd name="connsiteY606" fmla="*/ 1532334 h 2318185"/>
                <a:gd name="connsiteX607" fmla="*/ 735330 w 1465220"/>
                <a:gd name="connsiteY607" fmla="*/ 1523762 h 2318185"/>
                <a:gd name="connsiteX608" fmla="*/ 728663 w 1465220"/>
                <a:gd name="connsiteY608" fmla="*/ 1517094 h 2318185"/>
                <a:gd name="connsiteX609" fmla="*/ 726758 w 1465220"/>
                <a:gd name="connsiteY609" fmla="*/ 1506617 h 2318185"/>
                <a:gd name="connsiteX610" fmla="*/ 730568 w 1465220"/>
                <a:gd name="connsiteY610" fmla="*/ 1497092 h 2318185"/>
                <a:gd name="connsiteX611" fmla="*/ 733425 w 1465220"/>
                <a:gd name="connsiteY611" fmla="*/ 1479947 h 2318185"/>
                <a:gd name="connsiteX612" fmla="*/ 732473 w 1465220"/>
                <a:gd name="connsiteY612" fmla="*/ 1471374 h 2318185"/>
                <a:gd name="connsiteX613" fmla="*/ 734378 w 1465220"/>
                <a:gd name="connsiteY613" fmla="*/ 1463755 h 2318185"/>
                <a:gd name="connsiteX614" fmla="*/ 738188 w 1465220"/>
                <a:gd name="connsiteY614" fmla="*/ 1453277 h 2318185"/>
                <a:gd name="connsiteX615" fmla="*/ 738188 w 1465220"/>
                <a:gd name="connsiteY615" fmla="*/ 1440894 h 2318185"/>
                <a:gd name="connsiteX616" fmla="*/ 738188 w 1465220"/>
                <a:gd name="connsiteY616" fmla="*/ 1440894 h 2318185"/>
                <a:gd name="connsiteX617" fmla="*/ 741045 w 1465220"/>
                <a:gd name="connsiteY617" fmla="*/ 1460897 h 2318185"/>
                <a:gd name="connsiteX618" fmla="*/ 739140 w 1465220"/>
                <a:gd name="connsiteY618" fmla="*/ 1473280 h 2318185"/>
                <a:gd name="connsiteX619" fmla="*/ 738188 w 1465220"/>
                <a:gd name="connsiteY619" fmla="*/ 1494234 h 2318185"/>
                <a:gd name="connsiteX620" fmla="*/ 733425 w 1465220"/>
                <a:gd name="connsiteY620" fmla="*/ 1508522 h 2318185"/>
                <a:gd name="connsiteX621" fmla="*/ 745808 w 1465220"/>
                <a:gd name="connsiteY621" fmla="*/ 1518999 h 2318185"/>
                <a:gd name="connsiteX622" fmla="*/ 753428 w 1465220"/>
                <a:gd name="connsiteY622" fmla="*/ 1518047 h 2318185"/>
                <a:gd name="connsiteX623" fmla="*/ 768668 w 1465220"/>
                <a:gd name="connsiteY623" fmla="*/ 1521857 h 2318185"/>
                <a:gd name="connsiteX624" fmla="*/ 779145 w 1465220"/>
                <a:gd name="connsiteY624" fmla="*/ 1531382 h 2318185"/>
                <a:gd name="connsiteX625" fmla="*/ 793433 w 1465220"/>
                <a:gd name="connsiteY625" fmla="*/ 1534239 h 2318185"/>
                <a:gd name="connsiteX626" fmla="*/ 802958 w 1465220"/>
                <a:gd name="connsiteY626" fmla="*/ 1536144 h 2318185"/>
                <a:gd name="connsiteX627" fmla="*/ 814388 w 1465220"/>
                <a:gd name="connsiteY627" fmla="*/ 1535192 h 2318185"/>
                <a:gd name="connsiteX628" fmla="*/ 822008 w 1465220"/>
                <a:gd name="connsiteY628" fmla="*/ 1532334 h 2318185"/>
                <a:gd name="connsiteX629" fmla="*/ 834390 w 1465220"/>
                <a:gd name="connsiteY629" fmla="*/ 1533287 h 2318185"/>
                <a:gd name="connsiteX630" fmla="*/ 859155 w 1465220"/>
                <a:gd name="connsiteY630" fmla="*/ 1532334 h 2318185"/>
                <a:gd name="connsiteX631" fmla="*/ 867728 w 1465220"/>
                <a:gd name="connsiteY631" fmla="*/ 1522809 h 2318185"/>
                <a:gd name="connsiteX632" fmla="*/ 877253 w 1465220"/>
                <a:gd name="connsiteY632" fmla="*/ 1516142 h 2318185"/>
                <a:gd name="connsiteX633" fmla="*/ 887730 w 1465220"/>
                <a:gd name="connsiteY633" fmla="*/ 1498997 h 2318185"/>
                <a:gd name="connsiteX634" fmla="*/ 895350 w 1465220"/>
                <a:gd name="connsiteY634" fmla="*/ 1489472 h 2318185"/>
                <a:gd name="connsiteX635" fmla="*/ 905828 w 1465220"/>
                <a:gd name="connsiteY635" fmla="*/ 1476137 h 2318185"/>
                <a:gd name="connsiteX636" fmla="*/ 918210 w 1465220"/>
                <a:gd name="connsiteY636" fmla="*/ 1466612 h 2318185"/>
                <a:gd name="connsiteX637" fmla="*/ 922020 w 1465220"/>
                <a:gd name="connsiteY637" fmla="*/ 1454230 h 2318185"/>
                <a:gd name="connsiteX638" fmla="*/ 925830 w 1465220"/>
                <a:gd name="connsiteY638" fmla="*/ 1440894 h 2318185"/>
                <a:gd name="connsiteX639" fmla="*/ 929640 w 1465220"/>
                <a:gd name="connsiteY639" fmla="*/ 1433274 h 2318185"/>
                <a:gd name="connsiteX640" fmla="*/ 935355 w 1465220"/>
                <a:gd name="connsiteY640" fmla="*/ 1431369 h 2318185"/>
                <a:gd name="connsiteX641" fmla="*/ 951548 w 1465220"/>
                <a:gd name="connsiteY641" fmla="*/ 1422797 h 2318185"/>
                <a:gd name="connsiteX642" fmla="*/ 960120 w 1465220"/>
                <a:gd name="connsiteY642" fmla="*/ 1413272 h 2318185"/>
                <a:gd name="connsiteX643" fmla="*/ 972503 w 1465220"/>
                <a:gd name="connsiteY643" fmla="*/ 1404699 h 2318185"/>
                <a:gd name="connsiteX644" fmla="*/ 980123 w 1465220"/>
                <a:gd name="connsiteY644" fmla="*/ 1398032 h 2318185"/>
                <a:gd name="connsiteX645" fmla="*/ 988695 w 1465220"/>
                <a:gd name="connsiteY645" fmla="*/ 1383744 h 2318185"/>
                <a:gd name="connsiteX646" fmla="*/ 991553 w 1465220"/>
                <a:gd name="connsiteY646" fmla="*/ 1372314 h 2318185"/>
                <a:gd name="connsiteX647" fmla="*/ 997268 w 1465220"/>
                <a:gd name="connsiteY647" fmla="*/ 1362789 h 2318185"/>
                <a:gd name="connsiteX648" fmla="*/ 1002983 w 1465220"/>
                <a:gd name="connsiteY648" fmla="*/ 1345644 h 2318185"/>
                <a:gd name="connsiteX649" fmla="*/ 1021080 w 1465220"/>
                <a:gd name="connsiteY649" fmla="*/ 1324689 h 2318185"/>
                <a:gd name="connsiteX650" fmla="*/ 1035368 w 1465220"/>
                <a:gd name="connsiteY650" fmla="*/ 1299924 h 2318185"/>
                <a:gd name="connsiteX651" fmla="*/ 1041083 w 1465220"/>
                <a:gd name="connsiteY651" fmla="*/ 1292305 h 2318185"/>
                <a:gd name="connsiteX652" fmla="*/ 1044893 w 1465220"/>
                <a:gd name="connsiteY652" fmla="*/ 1278017 h 2318185"/>
                <a:gd name="connsiteX653" fmla="*/ 1046798 w 1465220"/>
                <a:gd name="connsiteY653" fmla="*/ 1259919 h 2318185"/>
                <a:gd name="connsiteX654" fmla="*/ 1047750 w 1465220"/>
                <a:gd name="connsiteY654" fmla="*/ 1247537 h 2318185"/>
                <a:gd name="connsiteX655" fmla="*/ 1042988 w 1465220"/>
                <a:gd name="connsiteY655" fmla="*/ 1238012 h 2318185"/>
                <a:gd name="connsiteX656" fmla="*/ 1040130 w 1465220"/>
                <a:gd name="connsiteY656" fmla="*/ 1228487 h 2318185"/>
                <a:gd name="connsiteX657" fmla="*/ 1037273 w 1465220"/>
                <a:gd name="connsiteY657" fmla="*/ 1218962 h 2318185"/>
                <a:gd name="connsiteX658" fmla="*/ 1043940 w 1465220"/>
                <a:gd name="connsiteY658" fmla="*/ 1212294 h 2318185"/>
                <a:gd name="connsiteX659" fmla="*/ 1040130 w 1465220"/>
                <a:gd name="connsiteY659" fmla="*/ 1198959 h 2318185"/>
                <a:gd name="connsiteX660" fmla="*/ 1056323 w 1465220"/>
                <a:gd name="connsiteY660" fmla="*/ 1198959 h 2318185"/>
                <a:gd name="connsiteX661" fmla="*/ 1062990 w 1465220"/>
                <a:gd name="connsiteY661" fmla="*/ 1196102 h 2318185"/>
                <a:gd name="connsiteX662" fmla="*/ 1062990 w 1465220"/>
                <a:gd name="connsiteY662" fmla="*/ 1196102 h 2318185"/>
                <a:gd name="connsiteX663" fmla="*/ 1070610 w 1465220"/>
                <a:gd name="connsiteY663" fmla="*/ 1187530 h 2318185"/>
                <a:gd name="connsiteX664" fmla="*/ 1095375 w 1465220"/>
                <a:gd name="connsiteY664" fmla="*/ 1169432 h 2318185"/>
                <a:gd name="connsiteX665" fmla="*/ 1102995 w 1465220"/>
                <a:gd name="connsiteY665" fmla="*/ 1158955 h 2318185"/>
                <a:gd name="connsiteX666" fmla="*/ 1112520 w 1465220"/>
                <a:gd name="connsiteY666" fmla="*/ 1156097 h 2318185"/>
                <a:gd name="connsiteX667" fmla="*/ 1123950 w 1465220"/>
                <a:gd name="connsiteY667" fmla="*/ 1152287 h 2318185"/>
                <a:gd name="connsiteX668" fmla="*/ 1131570 w 1465220"/>
                <a:gd name="connsiteY668" fmla="*/ 1157049 h 2318185"/>
                <a:gd name="connsiteX669" fmla="*/ 1138238 w 1465220"/>
                <a:gd name="connsiteY669" fmla="*/ 1156097 h 2318185"/>
                <a:gd name="connsiteX670" fmla="*/ 1151573 w 1465220"/>
                <a:gd name="connsiteY670" fmla="*/ 1154192 h 2318185"/>
                <a:gd name="connsiteX671" fmla="*/ 1143953 w 1465220"/>
                <a:gd name="connsiteY671" fmla="*/ 1144667 h 2318185"/>
                <a:gd name="connsiteX672" fmla="*/ 1158240 w 1465220"/>
                <a:gd name="connsiteY672" fmla="*/ 1139905 h 2318185"/>
                <a:gd name="connsiteX673" fmla="*/ 1170623 w 1465220"/>
                <a:gd name="connsiteY673" fmla="*/ 1130380 h 2318185"/>
                <a:gd name="connsiteX674" fmla="*/ 1172528 w 1465220"/>
                <a:gd name="connsiteY674" fmla="*/ 1123712 h 2318185"/>
                <a:gd name="connsiteX675" fmla="*/ 1181100 w 1465220"/>
                <a:gd name="connsiteY675" fmla="*/ 1127522 h 2318185"/>
                <a:gd name="connsiteX676" fmla="*/ 1196340 w 1465220"/>
                <a:gd name="connsiteY676" fmla="*/ 1125617 h 2318185"/>
                <a:gd name="connsiteX677" fmla="*/ 1204913 w 1465220"/>
                <a:gd name="connsiteY677" fmla="*/ 1124664 h 2318185"/>
                <a:gd name="connsiteX678" fmla="*/ 1211580 w 1465220"/>
                <a:gd name="connsiteY678" fmla="*/ 1125617 h 2318185"/>
                <a:gd name="connsiteX679" fmla="*/ 1222058 w 1465220"/>
                <a:gd name="connsiteY679" fmla="*/ 1126569 h 2318185"/>
                <a:gd name="connsiteX680" fmla="*/ 1231583 w 1465220"/>
                <a:gd name="connsiteY680" fmla="*/ 1121807 h 2318185"/>
                <a:gd name="connsiteX681" fmla="*/ 1239203 w 1465220"/>
                <a:gd name="connsiteY681" fmla="*/ 1123712 h 2318185"/>
                <a:gd name="connsiteX682" fmla="*/ 1247775 w 1465220"/>
                <a:gd name="connsiteY682" fmla="*/ 1118949 h 2318185"/>
                <a:gd name="connsiteX683" fmla="*/ 1254443 w 1465220"/>
                <a:gd name="connsiteY683" fmla="*/ 1106567 h 2318185"/>
                <a:gd name="connsiteX684" fmla="*/ 1266825 w 1465220"/>
                <a:gd name="connsiteY684" fmla="*/ 1097994 h 2318185"/>
                <a:gd name="connsiteX685" fmla="*/ 1281113 w 1465220"/>
                <a:gd name="connsiteY685" fmla="*/ 1080849 h 2318185"/>
                <a:gd name="connsiteX686" fmla="*/ 1282065 w 1465220"/>
                <a:gd name="connsiteY686" fmla="*/ 1063705 h 2318185"/>
                <a:gd name="connsiteX687" fmla="*/ 1294448 w 1465220"/>
                <a:gd name="connsiteY687" fmla="*/ 1050369 h 2318185"/>
                <a:gd name="connsiteX688" fmla="*/ 1304925 w 1465220"/>
                <a:gd name="connsiteY688" fmla="*/ 1033224 h 2318185"/>
                <a:gd name="connsiteX689" fmla="*/ 1313498 w 1465220"/>
                <a:gd name="connsiteY689" fmla="*/ 1017032 h 2318185"/>
                <a:gd name="connsiteX690" fmla="*/ 1319213 w 1465220"/>
                <a:gd name="connsiteY690" fmla="*/ 1008459 h 2318185"/>
                <a:gd name="connsiteX691" fmla="*/ 1321118 w 1465220"/>
                <a:gd name="connsiteY691" fmla="*/ 980837 h 2318185"/>
                <a:gd name="connsiteX692" fmla="*/ 1320165 w 1465220"/>
                <a:gd name="connsiteY692" fmla="*/ 971312 h 2318185"/>
                <a:gd name="connsiteX693" fmla="*/ 1324928 w 1465220"/>
                <a:gd name="connsiteY693" fmla="*/ 961787 h 2318185"/>
                <a:gd name="connsiteX694" fmla="*/ 1334453 w 1465220"/>
                <a:gd name="connsiteY694" fmla="*/ 955119 h 2318185"/>
                <a:gd name="connsiteX695" fmla="*/ 1338263 w 1465220"/>
                <a:gd name="connsiteY695" fmla="*/ 942737 h 2318185"/>
                <a:gd name="connsiteX696" fmla="*/ 1339215 w 1465220"/>
                <a:gd name="connsiteY696" fmla="*/ 924639 h 2318185"/>
                <a:gd name="connsiteX697" fmla="*/ 1339215 w 1465220"/>
                <a:gd name="connsiteY697" fmla="*/ 912257 h 2318185"/>
                <a:gd name="connsiteX698" fmla="*/ 1343025 w 1465220"/>
                <a:gd name="connsiteY698" fmla="*/ 896064 h 2318185"/>
                <a:gd name="connsiteX699" fmla="*/ 1337310 w 1465220"/>
                <a:gd name="connsiteY699" fmla="*/ 876062 h 2318185"/>
                <a:gd name="connsiteX700" fmla="*/ 1341120 w 1465220"/>
                <a:gd name="connsiteY700" fmla="*/ 856059 h 2318185"/>
                <a:gd name="connsiteX701" fmla="*/ 1342073 w 1465220"/>
                <a:gd name="connsiteY701" fmla="*/ 841772 h 2318185"/>
                <a:gd name="connsiteX702" fmla="*/ 1341120 w 1465220"/>
                <a:gd name="connsiteY702" fmla="*/ 827484 h 2318185"/>
                <a:gd name="connsiteX703" fmla="*/ 1340168 w 1465220"/>
                <a:gd name="connsiteY703" fmla="*/ 817959 h 2318185"/>
                <a:gd name="connsiteX704" fmla="*/ 1337310 w 1465220"/>
                <a:gd name="connsiteY704" fmla="*/ 805577 h 2318185"/>
                <a:gd name="connsiteX705" fmla="*/ 1343978 w 1465220"/>
                <a:gd name="connsiteY705" fmla="*/ 803672 h 2318185"/>
                <a:gd name="connsiteX706" fmla="*/ 1349693 w 1465220"/>
                <a:gd name="connsiteY706" fmla="*/ 800814 h 2318185"/>
                <a:gd name="connsiteX707" fmla="*/ 1338263 w 1465220"/>
                <a:gd name="connsiteY707" fmla="*/ 797005 h 2318185"/>
                <a:gd name="connsiteX708" fmla="*/ 1344930 w 1465220"/>
                <a:gd name="connsiteY708" fmla="*/ 794147 h 2318185"/>
                <a:gd name="connsiteX709" fmla="*/ 1355408 w 1465220"/>
                <a:gd name="connsiteY709" fmla="*/ 793194 h 2318185"/>
                <a:gd name="connsiteX710" fmla="*/ 1361123 w 1465220"/>
                <a:gd name="connsiteY710" fmla="*/ 795099 h 2318185"/>
                <a:gd name="connsiteX711" fmla="*/ 1373505 w 1465220"/>
                <a:gd name="connsiteY711" fmla="*/ 783669 h 2318185"/>
                <a:gd name="connsiteX712" fmla="*/ 1380173 w 1465220"/>
                <a:gd name="connsiteY712" fmla="*/ 770334 h 2318185"/>
                <a:gd name="connsiteX713" fmla="*/ 1383983 w 1465220"/>
                <a:gd name="connsiteY713" fmla="*/ 763667 h 2318185"/>
                <a:gd name="connsiteX714" fmla="*/ 1384935 w 1465220"/>
                <a:gd name="connsiteY714" fmla="*/ 756999 h 2318185"/>
                <a:gd name="connsiteX715" fmla="*/ 1387793 w 1465220"/>
                <a:gd name="connsiteY715" fmla="*/ 747474 h 2318185"/>
                <a:gd name="connsiteX716" fmla="*/ 1397318 w 1465220"/>
                <a:gd name="connsiteY716" fmla="*/ 740807 h 2318185"/>
                <a:gd name="connsiteX717" fmla="*/ 1428750 w 1465220"/>
                <a:gd name="connsiteY717" fmla="*/ 710327 h 2318185"/>
                <a:gd name="connsiteX718" fmla="*/ 1440180 w 1465220"/>
                <a:gd name="connsiteY718" fmla="*/ 700802 h 2318185"/>
                <a:gd name="connsiteX719" fmla="*/ 1448753 w 1465220"/>
                <a:gd name="connsiteY719" fmla="*/ 688419 h 2318185"/>
                <a:gd name="connsiteX720" fmla="*/ 1456373 w 1465220"/>
                <a:gd name="connsiteY720" fmla="*/ 678894 h 2318185"/>
                <a:gd name="connsiteX721" fmla="*/ 1460183 w 1465220"/>
                <a:gd name="connsiteY721" fmla="*/ 667464 h 2318185"/>
                <a:gd name="connsiteX722" fmla="*/ 1464945 w 1465220"/>
                <a:gd name="connsiteY722" fmla="*/ 655082 h 2318185"/>
                <a:gd name="connsiteX723" fmla="*/ 1464945 w 1465220"/>
                <a:gd name="connsiteY723" fmla="*/ 641747 h 2318185"/>
                <a:gd name="connsiteX724" fmla="*/ 1463040 w 1465220"/>
                <a:gd name="connsiteY724" fmla="*/ 633174 h 2318185"/>
                <a:gd name="connsiteX725" fmla="*/ 1462088 w 1465220"/>
                <a:gd name="connsiteY725" fmla="*/ 617934 h 2318185"/>
                <a:gd name="connsiteX726" fmla="*/ 1457325 w 1465220"/>
                <a:gd name="connsiteY726" fmla="*/ 599837 h 231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Lst>
              <a:rect l="l" t="t" r="r" b="b"/>
              <a:pathLst>
                <a:path w="1465220" h="2318185">
                  <a:moveTo>
                    <a:pt x="1457325" y="599837"/>
                  </a:moveTo>
                  <a:cubicBezTo>
                    <a:pt x="1456373" y="596027"/>
                    <a:pt x="1456373" y="593169"/>
                    <a:pt x="1456373" y="590312"/>
                  </a:cubicBezTo>
                  <a:cubicBezTo>
                    <a:pt x="1457325" y="592217"/>
                    <a:pt x="1457325" y="592217"/>
                    <a:pt x="1456373" y="589359"/>
                  </a:cubicBezTo>
                  <a:cubicBezTo>
                    <a:pt x="1456373" y="588407"/>
                    <a:pt x="1455420" y="587455"/>
                    <a:pt x="1454468" y="586502"/>
                  </a:cubicBezTo>
                  <a:cubicBezTo>
                    <a:pt x="1454468" y="586502"/>
                    <a:pt x="1454468" y="586502"/>
                    <a:pt x="1454468" y="586502"/>
                  </a:cubicBezTo>
                  <a:cubicBezTo>
                    <a:pt x="1453515" y="584597"/>
                    <a:pt x="1452563" y="582692"/>
                    <a:pt x="1450658" y="579834"/>
                  </a:cubicBezTo>
                  <a:cubicBezTo>
                    <a:pt x="1438275" y="554117"/>
                    <a:pt x="1440180" y="550307"/>
                    <a:pt x="1434465" y="551259"/>
                  </a:cubicBezTo>
                  <a:cubicBezTo>
                    <a:pt x="1428750" y="552212"/>
                    <a:pt x="1423035" y="552212"/>
                    <a:pt x="1418273" y="552212"/>
                  </a:cubicBezTo>
                  <a:cubicBezTo>
                    <a:pt x="1413510" y="551259"/>
                    <a:pt x="1414463" y="548402"/>
                    <a:pt x="1409700" y="548402"/>
                  </a:cubicBezTo>
                  <a:cubicBezTo>
                    <a:pt x="1404938" y="548402"/>
                    <a:pt x="1395413" y="548402"/>
                    <a:pt x="1395413" y="548402"/>
                  </a:cubicBezTo>
                  <a:cubicBezTo>
                    <a:pt x="1395413" y="548402"/>
                    <a:pt x="1394460" y="551259"/>
                    <a:pt x="1388745" y="546497"/>
                  </a:cubicBezTo>
                  <a:cubicBezTo>
                    <a:pt x="1383030" y="541734"/>
                    <a:pt x="1380173" y="539830"/>
                    <a:pt x="1379220" y="534114"/>
                  </a:cubicBezTo>
                  <a:cubicBezTo>
                    <a:pt x="1377315" y="529352"/>
                    <a:pt x="1376363" y="520779"/>
                    <a:pt x="1371600" y="517922"/>
                  </a:cubicBezTo>
                  <a:cubicBezTo>
                    <a:pt x="1366838" y="515064"/>
                    <a:pt x="1361123" y="514112"/>
                    <a:pt x="1359218" y="513159"/>
                  </a:cubicBezTo>
                  <a:cubicBezTo>
                    <a:pt x="1357313" y="512207"/>
                    <a:pt x="1355408" y="508397"/>
                    <a:pt x="1349693" y="506492"/>
                  </a:cubicBezTo>
                  <a:cubicBezTo>
                    <a:pt x="1344930" y="504587"/>
                    <a:pt x="1339215" y="496967"/>
                    <a:pt x="1337310" y="496014"/>
                  </a:cubicBezTo>
                  <a:cubicBezTo>
                    <a:pt x="1335405" y="495062"/>
                    <a:pt x="1330643" y="491252"/>
                    <a:pt x="1326833" y="489347"/>
                  </a:cubicBezTo>
                  <a:cubicBezTo>
                    <a:pt x="1323023" y="487442"/>
                    <a:pt x="1315403" y="482679"/>
                    <a:pt x="1313498" y="481727"/>
                  </a:cubicBezTo>
                  <a:cubicBezTo>
                    <a:pt x="1311593" y="480774"/>
                    <a:pt x="1300163" y="482679"/>
                    <a:pt x="1298258" y="480774"/>
                  </a:cubicBezTo>
                  <a:cubicBezTo>
                    <a:pt x="1297305" y="477917"/>
                    <a:pt x="1294448" y="477917"/>
                    <a:pt x="1290638" y="476964"/>
                  </a:cubicBezTo>
                  <a:cubicBezTo>
                    <a:pt x="1286828" y="476012"/>
                    <a:pt x="1282065" y="473154"/>
                    <a:pt x="1276350" y="475059"/>
                  </a:cubicBezTo>
                  <a:cubicBezTo>
                    <a:pt x="1269683" y="476964"/>
                    <a:pt x="1269683" y="474107"/>
                    <a:pt x="1263015" y="478869"/>
                  </a:cubicBezTo>
                  <a:cubicBezTo>
                    <a:pt x="1256348" y="482679"/>
                    <a:pt x="1256348" y="479822"/>
                    <a:pt x="1250633" y="481727"/>
                  </a:cubicBezTo>
                  <a:cubicBezTo>
                    <a:pt x="1243965" y="483632"/>
                    <a:pt x="1245870" y="480774"/>
                    <a:pt x="1239203" y="479822"/>
                  </a:cubicBezTo>
                  <a:cubicBezTo>
                    <a:pt x="1232535" y="478869"/>
                    <a:pt x="1230630" y="471249"/>
                    <a:pt x="1223963" y="473154"/>
                  </a:cubicBezTo>
                  <a:cubicBezTo>
                    <a:pt x="1217295" y="474107"/>
                    <a:pt x="1216343" y="472202"/>
                    <a:pt x="1213485" y="472202"/>
                  </a:cubicBezTo>
                  <a:cubicBezTo>
                    <a:pt x="1210628" y="471249"/>
                    <a:pt x="1212533" y="466487"/>
                    <a:pt x="1203960" y="464582"/>
                  </a:cubicBezTo>
                  <a:cubicBezTo>
                    <a:pt x="1196340" y="462677"/>
                    <a:pt x="1198245" y="457914"/>
                    <a:pt x="1191578" y="462677"/>
                  </a:cubicBezTo>
                  <a:cubicBezTo>
                    <a:pt x="1184910" y="467439"/>
                    <a:pt x="1193483" y="462677"/>
                    <a:pt x="1184910" y="467439"/>
                  </a:cubicBezTo>
                  <a:cubicBezTo>
                    <a:pt x="1177290" y="472202"/>
                    <a:pt x="1169670" y="473154"/>
                    <a:pt x="1169670" y="473154"/>
                  </a:cubicBezTo>
                  <a:cubicBezTo>
                    <a:pt x="1163003" y="472202"/>
                    <a:pt x="1167765" y="467439"/>
                    <a:pt x="1163003" y="472202"/>
                  </a:cubicBezTo>
                  <a:cubicBezTo>
                    <a:pt x="1158240" y="476964"/>
                    <a:pt x="1164908" y="478869"/>
                    <a:pt x="1158240" y="479822"/>
                  </a:cubicBezTo>
                  <a:cubicBezTo>
                    <a:pt x="1151573" y="480774"/>
                    <a:pt x="1149668" y="477917"/>
                    <a:pt x="1154430" y="470297"/>
                  </a:cubicBezTo>
                  <a:cubicBezTo>
                    <a:pt x="1158240" y="463629"/>
                    <a:pt x="1159193" y="463629"/>
                    <a:pt x="1158240" y="460772"/>
                  </a:cubicBezTo>
                  <a:cubicBezTo>
                    <a:pt x="1156335" y="448389"/>
                    <a:pt x="1155383" y="450294"/>
                    <a:pt x="1150620" y="445532"/>
                  </a:cubicBezTo>
                  <a:cubicBezTo>
                    <a:pt x="1145858" y="440769"/>
                    <a:pt x="1143953" y="442674"/>
                    <a:pt x="1140143" y="441722"/>
                  </a:cubicBezTo>
                  <a:cubicBezTo>
                    <a:pt x="1136333" y="439817"/>
                    <a:pt x="1130618" y="439817"/>
                    <a:pt x="1127760" y="437912"/>
                  </a:cubicBezTo>
                  <a:cubicBezTo>
                    <a:pt x="1125855" y="435054"/>
                    <a:pt x="1122998" y="436007"/>
                    <a:pt x="1121093" y="434102"/>
                  </a:cubicBezTo>
                  <a:cubicBezTo>
                    <a:pt x="1119188" y="431244"/>
                    <a:pt x="1113473" y="430292"/>
                    <a:pt x="1109663" y="431244"/>
                  </a:cubicBezTo>
                  <a:cubicBezTo>
                    <a:pt x="1105853" y="432197"/>
                    <a:pt x="1100138" y="427434"/>
                    <a:pt x="1097280" y="427434"/>
                  </a:cubicBezTo>
                  <a:cubicBezTo>
                    <a:pt x="1094423" y="428387"/>
                    <a:pt x="1091565" y="420767"/>
                    <a:pt x="1087755" y="422672"/>
                  </a:cubicBezTo>
                  <a:cubicBezTo>
                    <a:pt x="1083945" y="423624"/>
                    <a:pt x="1083945" y="416004"/>
                    <a:pt x="1080135" y="417909"/>
                  </a:cubicBezTo>
                  <a:cubicBezTo>
                    <a:pt x="1076325" y="418862"/>
                    <a:pt x="1077278" y="411242"/>
                    <a:pt x="1073468" y="412194"/>
                  </a:cubicBezTo>
                  <a:cubicBezTo>
                    <a:pt x="1069658" y="413147"/>
                    <a:pt x="1068705" y="410289"/>
                    <a:pt x="1064895" y="414099"/>
                  </a:cubicBezTo>
                  <a:cubicBezTo>
                    <a:pt x="1061085" y="417909"/>
                    <a:pt x="1062990" y="412194"/>
                    <a:pt x="1059180" y="413147"/>
                  </a:cubicBezTo>
                  <a:cubicBezTo>
                    <a:pt x="1055370" y="415052"/>
                    <a:pt x="1051560" y="409337"/>
                    <a:pt x="1047750" y="414099"/>
                  </a:cubicBezTo>
                  <a:cubicBezTo>
                    <a:pt x="1043940" y="417909"/>
                    <a:pt x="1043940" y="412194"/>
                    <a:pt x="1041083" y="419814"/>
                  </a:cubicBezTo>
                  <a:cubicBezTo>
                    <a:pt x="1037273" y="426482"/>
                    <a:pt x="1037273" y="427434"/>
                    <a:pt x="1032510" y="434102"/>
                  </a:cubicBezTo>
                  <a:cubicBezTo>
                    <a:pt x="1025843" y="442674"/>
                    <a:pt x="1025843" y="438864"/>
                    <a:pt x="1019175" y="445532"/>
                  </a:cubicBezTo>
                  <a:cubicBezTo>
                    <a:pt x="1012508" y="452199"/>
                    <a:pt x="1015365" y="446484"/>
                    <a:pt x="1012508" y="452199"/>
                  </a:cubicBezTo>
                  <a:cubicBezTo>
                    <a:pt x="1009650" y="457914"/>
                    <a:pt x="1010603" y="455057"/>
                    <a:pt x="1005840" y="458867"/>
                  </a:cubicBezTo>
                  <a:cubicBezTo>
                    <a:pt x="1002030" y="462677"/>
                    <a:pt x="1002030" y="457914"/>
                    <a:pt x="1002030" y="462677"/>
                  </a:cubicBezTo>
                  <a:cubicBezTo>
                    <a:pt x="1001078" y="467439"/>
                    <a:pt x="1001078" y="467439"/>
                    <a:pt x="1001078" y="467439"/>
                  </a:cubicBezTo>
                  <a:cubicBezTo>
                    <a:pt x="1001078" y="467439"/>
                    <a:pt x="1002983" y="453152"/>
                    <a:pt x="996315" y="455057"/>
                  </a:cubicBezTo>
                  <a:cubicBezTo>
                    <a:pt x="989648" y="456962"/>
                    <a:pt x="982028" y="458867"/>
                    <a:pt x="982028" y="458867"/>
                  </a:cubicBezTo>
                  <a:cubicBezTo>
                    <a:pt x="982028" y="458867"/>
                    <a:pt x="975360" y="452199"/>
                    <a:pt x="972503" y="452199"/>
                  </a:cubicBezTo>
                  <a:cubicBezTo>
                    <a:pt x="969645" y="452199"/>
                    <a:pt x="969645" y="451247"/>
                    <a:pt x="965835" y="447437"/>
                  </a:cubicBezTo>
                  <a:cubicBezTo>
                    <a:pt x="959168" y="440769"/>
                    <a:pt x="977265" y="448389"/>
                    <a:pt x="980123" y="448389"/>
                  </a:cubicBezTo>
                  <a:cubicBezTo>
                    <a:pt x="983933" y="447437"/>
                    <a:pt x="979170" y="448389"/>
                    <a:pt x="989648" y="447437"/>
                  </a:cubicBezTo>
                  <a:cubicBezTo>
                    <a:pt x="999173" y="446484"/>
                    <a:pt x="1002030" y="447437"/>
                    <a:pt x="1006793" y="446484"/>
                  </a:cubicBezTo>
                  <a:cubicBezTo>
                    <a:pt x="1011555" y="445532"/>
                    <a:pt x="1022985" y="439817"/>
                    <a:pt x="1022985" y="439817"/>
                  </a:cubicBezTo>
                  <a:cubicBezTo>
                    <a:pt x="1022985" y="439817"/>
                    <a:pt x="1024890" y="437912"/>
                    <a:pt x="1025843" y="433149"/>
                  </a:cubicBezTo>
                  <a:cubicBezTo>
                    <a:pt x="1026795" y="429339"/>
                    <a:pt x="1026795" y="428387"/>
                    <a:pt x="1027748" y="423624"/>
                  </a:cubicBezTo>
                  <a:cubicBezTo>
                    <a:pt x="1029653" y="419814"/>
                    <a:pt x="1029653" y="415052"/>
                    <a:pt x="1029653" y="411242"/>
                  </a:cubicBezTo>
                  <a:cubicBezTo>
                    <a:pt x="1030605" y="407432"/>
                    <a:pt x="1033463" y="402669"/>
                    <a:pt x="1027748" y="402669"/>
                  </a:cubicBezTo>
                  <a:cubicBezTo>
                    <a:pt x="1021080" y="402669"/>
                    <a:pt x="1013460" y="404574"/>
                    <a:pt x="1009650" y="403622"/>
                  </a:cubicBezTo>
                  <a:cubicBezTo>
                    <a:pt x="1005840" y="402669"/>
                    <a:pt x="1004888" y="400764"/>
                    <a:pt x="1000125" y="402669"/>
                  </a:cubicBezTo>
                  <a:cubicBezTo>
                    <a:pt x="995363" y="404574"/>
                    <a:pt x="995363" y="402669"/>
                    <a:pt x="984885" y="400764"/>
                  </a:cubicBezTo>
                  <a:cubicBezTo>
                    <a:pt x="975360" y="398859"/>
                    <a:pt x="981075" y="392192"/>
                    <a:pt x="972503" y="399812"/>
                  </a:cubicBezTo>
                  <a:cubicBezTo>
                    <a:pt x="963930" y="406479"/>
                    <a:pt x="960120" y="407432"/>
                    <a:pt x="960120" y="410289"/>
                  </a:cubicBezTo>
                  <a:cubicBezTo>
                    <a:pt x="960120" y="413147"/>
                    <a:pt x="962978" y="409337"/>
                    <a:pt x="963930" y="417909"/>
                  </a:cubicBezTo>
                  <a:cubicBezTo>
                    <a:pt x="964883" y="426482"/>
                    <a:pt x="964883" y="433149"/>
                    <a:pt x="962025" y="433149"/>
                  </a:cubicBezTo>
                  <a:cubicBezTo>
                    <a:pt x="959168" y="432197"/>
                    <a:pt x="955358" y="428387"/>
                    <a:pt x="956310" y="426482"/>
                  </a:cubicBezTo>
                  <a:cubicBezTo>
                    <a:pt x="957263" y="424577"/>
                    <a:pt x="952500" y="421719"/>
                    <a:pt x="951548" y="419814"/>
                  </a:cubicBezTo>
                  <a:cubicBezTo>
                    <a:pt x="947738" y="408384"/>
                    <a:pt x="943928" y="409337"/>
                    <a:pt x="946785" y="404574"/>
                  </a:cubicBezTo>
                  <a:cubicBezTo>
                    <a:pt x="949643" y="400764"/>
                    <a:pt x="948690" y="400764"/>
                    <a:pt x="952500" y="396002"/>
                  </a:cubicBezTo>
                  <a:cubicBezTo>
                    <a:pt x="956310" y="391239"/>
                    <a:pt x="948690" y="393144"/>
                    <a:pt x="959168" y="389334"/>
                  </a:cubicBezTo>
                  <a:cubicBezTo>
                    <a:pt x="968693" y="385524"/>
                    <a:pt x="968693" y="385524"/>
                    <a:pt x="974408" y="382667"/>
                  </a:cubicBezTo>
                  <a:cubicBezTo>
                    <a:pt x="979170" y="378857"/>
                    <a:pt x="981075" y="378857"/>
                    <a:pt x="983933" y="375047"/>
                  </a:cubicBezTo>
                  <a:cubicBezTo>
                    <a:pt x="985838" y="371237"/>
                    <a:pt x="982028" y="369332"/>
                    <a:pt x="985838" y="364569"/>
                  </a:cubicBezTo>
                  <a:cubicBezTo>
                    <a:pt x="989648" y="359807"/>
                    <a:pt x="991553" y="374094"/>
                    <a:pt x="988695" y="356949"/>
                  </a:cubicBezTo>
                  <a:cubicBezTo>
                    <a:pt x="988695" y="356949"/>
                    <a:pt x="987743" y="348377"/>
                    <a:pt x="987743" y="346472"/>
                  </a:cubicBezTo>
                  <a:cubicBezTo>
                    <a:pt x="988695" y="344567"/>
                    <a:pt x="986790" y="339804"/>
                    <a:pt x="983933" y="339804"/>
                  </a:cubicBezTo>
                  <a:cubicBezTo>
                    <a:pt x="982028" y="338852"/>
                    <a:pt x="975360" y="333137"/>
                    <a:pt x="973455" y="333137"/>
                  </a:cubicBezTo>
                  <a:cubicBezTo>
                    <a:pt x="971550" y="333137"/>
                    <a:pt x="966788" y="327422"/>
                    <a:pt x="963930" y="328374"/>
                  </a:cubicBezTo>
                  <a:cubicBezTo>
                    <a:pt x="961073" y="329327"/>
                    <a:pt x="962025" y="322659"/>
                    <a:pt x="961073" y="319802"/>
                  </a:cubicBezTo>
                  <a:cubicBezTo>
                    <a:pt x="960120" y="316944"/>
                    <a:pt x="962025" y="313134"/>
                    <a:pt x="962025" y="309324"/>
                  </a:cubicBezTo>
                  <a:cubicBezTo>
                    <a:pt x="962025" y="305514"/>
                    <a:pt x="963930" y="302657"/>
                    <a:pt x="959168" y="296942"/>
                  </a:cubicBezTo>
                  <a:cubicBezTo>
                    <a:pt x="954405" y="292179"/>
                    <a:pt x="957263" y="288369"/>
                    <a:pt x="954405" y="283607"/>
                  </a:cubicBezTo>
                  <a:cubicBezTo>
                    <a:pt x="951548" y="278844"/>
                    <a:pt x="957263" y="280749"/>
                    <a:pt x="951548" y="271224"/>
                  </a:cubicBezTo>
                  <a:cubicBezTo>
                    <a:pt x="945833" y="261699"/>
                    <a:pt x="939165" y="263604"/>
                    <a:pt x="939165" y="263604"/>
                  </a:cubicBezTo>
                  <a:cubicBezTo>
                    <a:pt x="939165" y="263604"/>
                    <a:pt x="938213" y="261699"/>
                    <a:pt x="936308" y="258842"/>
                  </a:cubicBezTo>
                  <a:cubicBezTo>
                    <a:pt x="933450" y="255032"/>
                    <a:pt x="929640" y="250269"/>
                    <a:pt x="927735" y="249317"/>
                  </a:cubicBezTo>
                  <a:cubicBezTo>
                    <a:pt x="923925" y="247412"/>
                    <a:pt x="913448" y="236934"/>
                    <a:pt x="908685" y="235029"/>
                  </a:cubicBezTo>
                  <a:cubicBezTo>
                    <a:pt x="904875" y="234077"/>
                    <a:pt x="901065" y="231219"/>
                    <a:pt x="896303" y="229314"/>
                  </a:cubicBezTo>
                  <a:cubicBezTo>
                    <a:pt x="891540" y="227409"/>
                    <a:pt x="890588" y="221694"/>
                    <a:pt x="884873" y="222647"/>
                  </a:cubicBezTo>
                  <a:cubicBezTo>
                    <a:pt x="878205" y="223599"/>
                    <a:pt x="882968" y="216932"/>
                    <a:pt x="877253" y="216932"/>
                  </a:cubicBezTo>
                  <a:cubicBezTo>
                    <a:pt x="871538" y="216932"/>
                    <a:pt x="874395" y="213122"/>
                    <a:pt x="870585" y="213122"/>
                  </a:cubicBezTo>
                  <a:cubicBezTo>
                    <a:pt x="866775" y="214074"/>
                    <a:pt x="867728" y="208359"/>
                    <a:pt x="863918" y="209312"/>
                  </a:cubicBezTo>
                  <a:cubicBezTo>
                    <a:pt x="862965" y="209312"/>
                    <a:pt x="862965" y="209312"/>
                    <a:pt x="862013" y="209312"/>
                  </a:cubicBezTo>
                  <a:cubicBezTo>
                    <a:pt x="858203" y="209312"/>
                    <a:pt x="852488" y="206454"/>
                    <a:pt x="849630" y="208359"/>
                  </a:cubicBezTo>
                  <a:cubicBezTo>
                    <a:pt x="845820" y="210264"/>
                    <a:pt x="846773" y="208359"/>
                    <a:pt x="841058" y="210264"/>
                  </a:cubicBezTo>
                  <a:cubicBezTo>
                    <a:pt x="835343" y="212169"/>
                    <a:pt x="832485" y="204549"/>
                    <a:pt x="828675" y="207407"/>
                  </a:cubicBezTo>
                  <a:cubicBezTo>
                    <a:pt x="824865" y="210264"/>
                    <a:pt x="829628" y="206454"/>
                    <a:pt x="821055" y="206454"/>
                  </a:cubicBezTo>
                  <a:cubicBezTo>
                    <a:pt x="811530" y="206454"/>
                    <a:pt x="810578" y="204549"/>
                    <a:pt x="805815" y="206454"/>
                  </a:cubicBezTo>
                  <a:cubicBezTo>
                    <a:pt x="801053" y="208359"/>
                    <a:pt x="802005" y="212169"/>
                    <a:pt x="799148" y="213122"/>
                  </a:cubicBezTo>
                  <a:cubicBezTo>
                    <a:pt x="796290" y="214074"/>
                    <a:pt x="798195" y="206454"/>
                    <a:pt x="789623" y="210264"/>
                  </a:cubicBezTo>
                  <a:cubicBezTo>
                    <a:pt x="781050" y="214074"/>
                    <a:pt x="782955" y="212169"/>
                    <a:pt x="778193" y="214074"/>
                  </a:cubicBezTo>
                  <a:cubicBezTo>
                    <a:pt x="776288" y="215027"/>
                    <a:pt x="775335" y="214074"/>
                    <a:pt x="774383" y="213122"/>
                  </a:cubicBezTo>
                  <a:cubicBezTo>
                    <a:pt x="773430" y="212169"/>
                    <a:pt x="772478" y="210264"/>
                    <a:pt x="771525" y="209312"/>
                  </a:cubicBezTo>
                  <a:cubicBezTo>
                    <a:pt x="762953" y="204549"/>
                    <a:pt x="762000" y="201692"/>
                    <a:pt x="759143" y="196929"/>
                  </a:cubicBezTo>
                  <a:cubicBezTo>
                    <a:pt x="755333" y="192167"/>
                    <a:pt x="740093" y="182642"/>
                    <a:pt x="739140" y="182642"/>
                  </a:cubicBezTo>
                  <a:cubicBezTo>
                    <a:pt x="738188" y="183594"/>
                    <a:pt x="738188" y="179784"/>
                    <a:pt x="733425" y="180737"/>
                  </a:cubicBezTo>
                  <a:cubicBezTo>
                    <a:pt x="728663" y="181689"/>
                    <a:pt x="721995" y="184547"/>
                    <a:pt x="721043" y="179784"/>
                  </a:cubicBezTo>
                  <a:cubicBezTo>
                    <a:pt x="719138" y="171212"/>
                    <a:pt x="720090" y="174069"/>
                    <a:pt x="719138" y="168354"/>
                  </a:cubicBezTo>
                  <a:cubicBezTo>
                    <a:pt x="718185" y="162639"/>
                    <a:pt x="715328" y="161687"/>
                    <a:pt x="712470" y="157877"/>
                  </a:cubicBezTo>
                  <a:cubicBezTo>
                    <a:pt x="710565" y="154067"/>
                    <a:pt x="711518" y="151209"/>
                    <a:pt x="705803" y="149304"/>
                  </a:cubicBezTo>
                  <a:cubicBezTo>
                    <a:pt x="700088" y="147399"/>
                    <a:pt x="699135" y="147399"/>
                    <a:pt x="696278" y="143589"/>
                  </a:cubicBezTo>
                  <a:cubicBezTo>
                    <a:pt x="694373" y="139779"/>
                    <a:pt x="690563" y="138827"/>
                    <a:pt x="686753" y="136922"/>
                  </a:cubicBezTo>
                  <a:cubicBezTo>
                    <a:pt x="683895" y="135969"/>
                    <a:pt x="681038" y="134064"/>
                    <a:pt x="679133" y="133112"/>
                  </a:cubicBezTo>
                  <a:cubicBezTo>
                    <a:pt x="678180" y="132159"/>
                    <a:pt x="677228" y="132159"/>
                    <a:pt x="676275" y="132159"/>
                  </a:cubicBezTo>
                  <a:cubicBezTo>
                    <a:pt x="673418" y="132159"/>
                    <a:pt x="675323" y="128349"/>
                    <a:pt x="670560" y="125492"/>
                  </a:cubicBezTo>
                  <a:cubicBezTo>
                    <a:pt x="666750" y="123587"/>
                    <a:pt x="664845" y="118824"/>
                    <a:pt x="658178" y="118824"/>
                  </a:cubicBezTo>
                  <a:cubicBezTo>
                    <a:pt x="651510" y="118824"/>
                    <a:pt x="647700" y="116919"/>
                    <a:pt x="643890" y="118824"/>
                  </a:cubicBezTo>
                  <a:cubicBezTo>
                    <a:pt x="631508" y="125492"/>
                    <a:pt x="627698" y="126444"/>
                    <a:pt x="629603" y="122634"/>
                  </a:cubicBezTo>
                  <a:cubicBezTo>
                    <a:pt x="631508" y="118824"/>
                    <a:pt x="631508" y="118824"/>
                    <a:pt x="635318" y="113109"/>
                  </a:cubicBezTo>
                  <a:cubicBezTo>
                    <a:pt x="639128" y="108347"/>
                    <a:pt x="642938" y="101679"/>
                    <a:pt x="642938" y="101679"/>
                  </a:cubicBezTo>
                  <a:cubicBezTo>
                    <a:pt x="635318" y="94059"/>
                    <a:pt x="636270" y="90249"/>
                    <a:pt x="632460" y="90249"/>
                  </a:cubicBezTo>
                  <a:cubicBezTo>
                    <a:pt x="628650" y="90249"/>
                    <a:pt x="628650" y="87392"/>
                    <a:pt x="622935" y="89297"/>
                  </a:cubicBezTo>
                  <a:cubicBezTo>
                    <a:pt x="617220" y="91202"/>
                    <a:pt x="616268" y="90249"/>
                    <a:pt x="615315" y="86439"/>
                  </a:cubicBezTo>
                  <a:cubicBezTo>
                    <a:pt x="613410" y="82629"/>
                    <a:pt x="616268" y="79772"/>
                    <a:pt x="614363" y="78819"/>
                  </a:cubicBezTo>
                  <a:cubicBezTo>
                    <a:pt x="612458" y="77867"/>
                    <a:pt x="607695" y="82629"/>
                    <a:pt x="603885" y="85487"/>
                  </a:cubicBezTo>
                  <a:cubicBezTo>
                    <a:pt x="600075" y="88344"/>
                    <a:pt x="594360" y="87392"/>
                    <a:pt x="594360" y="85487"/>
                  </a:cubicBezTo>
                  <a:cubicBezTo>
                    <a:pt x="593408" y="83582"/>
                    <a:pt x="593408" y="75962"/>
                    <a:pt x="593408" y="75962"/>
                  </a:cubicBezTo>
                  <a:cubicBezTo>
                    <a:pt x="593408" y="75962"/>
                    <a:pt x="582930" y="82629"/>
                    <a:pt x="581025" y="77867"/>
                  </a:cubicBezTo>
                  <a:cubicBezTo>
                    <a:pt x="580073" y="73104"/>
                    <a:pt x="580073" y="71199"/>
                    <a:pt x="581978" y="68342"/>
                  </a:cubicBezTo>
                  <a:cubicBezTo>
                    <a:pt x="583883" y="65484"/>
                    <a:pt x="569595" y="73104"/>
                    <a:pt x="583883" y="65484"/>
                  </a:cubicBezTo>
                  <a:cubicBezTo>
                    <a:pt x="589598" y="62627"/>
                    <a:pt x="593408" y="59769"/>
                    <a:pt x="596265" y="57864"/>
                  </a:cubicBezTo>
                  <a:cubicBezTo>
                    <a:pt x="589598" y="56912"/>
                    <a:pt x="579120" y="55959"/>
                    <a:pt x="578168" y="57864"/>
                  </a:cubicBezTo>
                  <a:cubicBezTo>
                    <a:pt x="577215" y="60722"/>
                    <a:pt x="566738" y="61674"/>
                    <a:pt x="563880" y="60722"/>
                  </a:cubicBezTo>
                  <a:cubicBezTo>
                    <a:pt x="560070" y="59769"/>
                    <a:pt x="561975" y="57864"/>
                    <a:pt x="553403" y="59769"/>
                  </a:cubicBezTo>
                  <a:cubicBezTo>
                    <a:pt x="544830" y="61674"/>
                    <a:pt x="546735" y="53102"/>
                    <a:pt x="536258" y="63579"/>
                  </a:cubicBezTo>
                  <a:cubicBezTo>
                    <a:pt x="525780" y="74057"/>
                    <a:pt x="525780" y="74057"/>
                    <a:pt x="525780" y="74057"/>
                  </a:cubicBezTo>
                  <a:cubicBezTo>
                    <a:pt x="525780" y="74057"/>
                    <a:pt x="513398" y="71199"/>
                    <a:pt x="508635" y="73104"/>
                  </a:cubicBezTo>
                  <a:cubicBezTo>
                    <a:pt x="504825" y="74057"/>
                    <a:pt x="501968" y="71199"/>
                    <a:pt x="494348" y="69294"/>
                  </a:cubicBezTo>
                  <a:cubicBezTo>
                    <a:pt x="486728" y="68342"/>
                    <a:pt x="491490" y="65484"/>
                    <a:pt x="484823" y="62627"/>
                  </a:cubicBezTo>
                  <a:cubicBezTo>
                    <a:pt x="478155" y="60722"/>
                    <a:pt x="481965" y="54054"/>
                    <a:pt x="475298" y="56912"/>
                  </a:cubicBezTo>
                  <a:cubicBezTo>
                    <a:pt x="468630" y="59769"/>
                    <a:pt x="470535" y="59769"/>
                    <a:pt x="462915" y="59769"/>
                  </a:cubicBezTo>
                  <a:cubicBezTo>
                    <a:pt x="455295" y="59769"/>
                    <a:pt x="468630" y="54054"/>
                    <a:pt x="450533" y="59769"/>
                  </a:cubicBezTo>
                  <a:cubicBezTo>
                    <a:pt x="433388" y="65484"/>
                    <a:pt x="437198" y="71199"/>
                    <a:pt x="427673" y="65484"/>
                  </a:cubicBezTo>
                  <a:cubicBezTo>
                    <a:pt x="418148" y="59769"/>
                    <a:pt x="423863" y="60722"/>
                    <a:pt x="418148" y="59769"/>
                  </a:cubicBezTo>
                  <a:cubicBezTo>
                    <a:pt x="416243" y="59769"/>
                    <a:pt x="416243" y="59769"/>
                    <a:pt x="415290" y="60722"/>
                  </a:cubicBezTo>
                  <a:cubicBezTo>
                    <a:pt x="415290" y="60722"/>
                    <a:pt x="415290" y="60722"/>
                    <a:pt x="415290" y="59769"/>
                  </a:cubicBezTo>
                  <a:cubicBezTo>
                    <a:pt x="413385" y="54054"/>
                    <a:pt x="407670" y="47387"/>
                    <a:pt x="407670" y="47387"/>
                  </a:cubicBezTo>
                  <a:cubicBezTo>
                    <a:pt x="407670" y="47387"/>
                    <a:pt x="409575" y="37862"/>
                    <a:pt x="403860" y="37862"/>
                  </a:cubicBezTo>
                  <a:cubicBezTo>
                    <a:pt x="397193" y="37862"/>
                    <a:pt x="388620" y="35004"/>
                    <a:pt x="383858" y="35004"/>
                  </a:cubicBezTo>
                  <a:cubicBezTo>
                    <a:pt x="379095" y="35004"/>
                    <a:pt x="377190" y="31194"/>
                    <a:pt x="373380" y="31194"/>
                  </a:cubicBezTo>
                  <a:cubicBezTo>
                    <a:pt x="369570" y="30242"/>
                    <a:pt x="372428" y="27384"/>
                    <a:pt x="369570" y="22622"/>
                  </a:cubicBezTo>
                  <a:cubicBezTo>
                    <a:pt x="366713" y="18812"/>
                    <a:pt x="372428" y="11192"/>
                    <a:pt x="365760" y="10239"/>
                  </a:cubicBezTo>
                  <a:cubicBezTo>
                    <a:pt x="359093" y="9287"/>
                    <a:pt x="358140" y="2619"/>
                    <a:pt x="353378" y="9287"/>
                  </a:cubicBezTo>
                  <a:cubicBezTo>
                    <a:pt x="348615" y="15954"/>
                    <a:pt x="343853" y="21669"/>
                    <a:pt x="343853" y="26432"/>
                  </a:cubicBezTo>
                  <a:cubicBezTo>
                    <a:pt x="342900" y="30242"/>
                    <a:pt x="351473" y="27384"/>
                    <a:pt x="342900" y="34052"/>
                  </a:cubicBezTo>
                  <a:cubicBezTo>
                    <a:pt x="334328" y="40719"/>
                    <a:pt x="329565" y="37862"/>
                    <a:pt x="321945" y="41672"/>
                  </a:cubicBezTo>
                  <a:cubicBezTo>
                    <a:pt x="314325" y="45482"/>
                    <a:pt x="312420" y="45482"/>
                    <a:pt x="311468" y="50244"/>
                  </a:cubicBezTo>
                  <a:cubicBezTo>
                    <a:pt x="310515" y="55007"/>
                    <a:pt x="310515" y="55007"/>
                    <a:pt x="310515" y="59769"/>
                  </a:cubicBezTo>
                  <a:cubicBezTo>
                    <a:pt x="311468" y="65484"/>
                    <a:pt x="322898" y="66437"/>
                    <a:pt x="322898" y="74057"/>
                  </a:cubicBezTo>
                  <a:cubicBezTo>
                    <a:pt x="322898" y="82629"/>
                    <a:pt x="325755" y="76914"/>
                    <a:pt x="324803" y="88344"/>
                  </a:cubicBezTo>
                  <a:cubicBezTo>
                    <a:pt x="323850" y="100727"/>
                    <a:pt x="331470" y="97869"/>
                    <a:pt x="323850" y="104537"/>
                  </a:cubicBezTo>
                  <a:cubicBezTo>
                    <a:pt x="316230" y="111204"/>
                    <a:pt x="314325" y="106442"/>
                    <a:pt x="309563" y="105489"/>
                  </a:cubicBezTo>
                  <a:cubicBezTo>
                    <a:pt x="305753" y="103584"/>
                    <a:pt x="297180" y="92154"/>
                    <a:pt x="297180" y="87392"/>
                  </a:cubicBezTo>
                  <a:cubicBezTo>
                    <a:pt x="296228" y="82629"/>
                    <a:pt x="288608" y="86439"/>
                    <a:pt x="299085" y="73104"/>
                  </a:cubicBezTo>
                  <a:cubicBezTo>
                    <a:pt x="309563" y="59769"/>
                    <a:pt x="302895" y="38814"/>
                    <a:pt x="301943" y="36909"/>
                  </a:cubicBezTo>
                  <a:cubicBezTo>
                    <a:pt x="300990" y="35004"/>
                    <a:pt x="296228" y="35957"/>
                    <a:pt x="297180" y="31194"/>
                  </a:cubicBezTo>
                  <a:cubicBezTo>
                    <a:pt x="297180" y="31194"/>
                    <a:pt x="297180" y="31194"/>
                    <a:pt x="297180" y="31194"/>
                  </a:cubicBezTo>
                  <a:cubicBezTo>
                    <a:pt x="298133" y="25479"/>
                    <a:pt x="296228" y="24527"/>
                    <a:pt x="301943" y="24527"/>
                  </a:cubicBezTo>
                  <a:cubicBezTo>
                    <a:pt x="307658" y="24527"/>
                    <a:pt x="314325" y="25479"/>
                    <a:pt x="316230" y="22622"/>
                  </a:cubicBezTo>
                  <a:cubicBezTo>
                    <a:pt x="319088" y="19764"/>
                    <a:pt x="325755" y="15002"/>
                    <a:pt x="322898" y="12144"/>
                  </a:cubicBezTo>
                  <a:cubicBezTo>
                    <a:pt x="320993" y="9287"/>
                    <a:pt x="324803" y="15002"/>
                    <a:pt x="324803" y="15002"/>
                  </a:cubicBezTo>
                  <a:cubicBezTo>
                    <a:pt x="324803" y="15002"/>
                    <a:pt x="327660" y="15954"/>
                    <a:pt x="329565" y="15954"/>
                  </a:cubicBezTo>
                  <a:cubicBezTo>
                    <a:pt x="331470" y="15002"/>
                    <a:pt x="330518" y="14049"/>
                    <a:pt x="329565" y="10239"/>
                  </a:cubicBezTo>
                  <a:cubicBezTo>
                    <a:pt x="328613" y="6429"/>
                    <a:pt x="330518" y="1667"/>
                    <a:pt x="323850" y="714"/>
                  </a:cubicBezTo>
                  <a:cubicBezTo>
                    <a:pt x="317183" y="-238"/>
                    <a:pt x="317183" y="-238"/>
                    <a:pt x="309563" y="714"/>
                  </a:cubicBezTo>
                  <a:cubicBezTo>
                    <a:pt x="301943" y="1667"/>
                    <a:pt x="300038" y="1667"/>
                    <a:pt x="294323" y="4524"/>
                  </a:cubicBezTo>
                  <a:cubicBezTo>
                    <a:pt x="287655" y="8334"/>
                    <a:pt x="283845" y="12144"/>
                    <a:pt x="281940" y="15954"/>
                  </a:cubicBezTo>
                  <a:cubicBezTo>
                    <a:pt x="280988" y="19764"/>
                    <a:pt x="280988" y="20717"/>
                    <a:pt x="273368" y="25479"/>
                  </a:cubicBezTo>
                  <a:cubicBezTo>
                    <a:pt x="265748" y="29289"/>
                    <a:pt x="267653" y="28337"/>
                    <a:pt x="260985" y="33099"/>
                  </a:cubicBezTo>
                  <a:cubicBezTo>
                    <a:pt x="254318" y="37862"/>
                    <a:pt x="261938" y="36909"/>
                    <a:pt x="254318" y="37862"/>
                  </a:cubicBezTo>
                  <a:cubicBezTo>
                    <a:pt x="247650" y="38814"/>
                    <a:pt x="256223" y="39767"/>
                    <a:pt x="247650" y="38814"/>
                  </a:cubicBezTo>
                  <a:cubicBezTo>
                    <a:pt x="238125" y="37862"/>
                    <a:pt x="240030" y="32147"/>
                    <a:pt x="233363" y="35004"/>
                  </a:cubicBezTo>
                  <a:cubicBezTo>
                    <a:pt x="226695" y="37862"/>
                    <a:pt x="240030" y="23574"/>
                    <a:pt x="226695" y="37862"/>
                  </a:cubicBezTo>
                  <a:cubicBezTo>
                    <a:pt x="214313" y="52149"/>
                    <a:pt x="223838" y="45482"/>
                    <a:pt x="212408" y="46434"/>
                  </a:cubicBezTo>
                  <a:cubicBezTo>
                    <a:pt x="200978" y="47387"/>
                    <a:pt x="197168" y="46434"/>
                    <a:pt x="193358" y="49292"/>
                  </a:cubicBezTo>
                  <a:cubicBezTo>
                    <a:pt x="189548" y="52149"/>
                    <a:pt x="187643" y="56912"/>
                    <a:pt x="183833" y="61674"/>
                  </a:cubicBezTo>
                  <a:cubicBezTo>
                    <a:pt x="180023" y="65484"/>
                    <a:pt x="182880" y="59769"/>
                    <a:pt x="181928" y="70247"/>
                  </a:cubicBezTo>
                  <a:cubicBezTo>
                    <a:pt x="180023" y="80724"/>
                    <a:pt x="182880" y="91202"/>
                    <a:pt x="178118" y="95964"/>
                  </a:cubicBezTo>
                  <a:cubicBezTo>
                    <a:pt x="174308" y="99774"/>
                    <a:pt x="174308" y="99774"/>
                    <a:pt x="170498" y="99774"/>
                  </a:cubicBezTo>
                  <a:cubicBezTo>
                    <a:pt x="166688" y="99774"/>
                    <a:pt x="165735" y="95012"/>
                    <a:pt x="160973" y="102632"/>
                  </a:cubicBezTo>
                  <a:cubicBezTo>
                    <a:pt x="156210" y="110252"/>
                    <a:pt x="153353" y="117872"/>
                    <a:pt x="148590" y="120729"/>
                  </a:cubicBezTo>
                  <a:cubicBezTo>
                    <a:pt x="144780" y="123587"/>
                    <a:pt x="144780" y="121682"/>
                    <a:pt x="141923" y="127397"/>
                  </a:cubicBezTo>
                  <a:cubicBezTo>
                    <a:pt x="138113" y="133112"/>
                    <a:pt x="140018" y="132159"/>
                    <a:pt x="138113" y="136922"/>
                  </a:cubicBezTo>
                  <a:cubicBezTo>
                    <a:pt x="137160" y="137874"/>
                    <a:pt x="137160" y="137874"/>
                    <a:pt x="136208" y="137874"/>
                  </a:cubicBezTo>
                  <a:cubicBezTo>
                    <a:pt x="134303" y="145494"/>
                    <a:pt x="128588" y="152162"/>
                    <a:pt x="119063" y="151209"/>
                  </a:cubicBezTo>
                  <a:cubicBezTo>
                    <a:pt x="121920" y="157877"/>
                    <a:pt x="115253" y="162639"/>
                    <a:pt x="109538" y="166449"/>
                  </a:cubicBezTo>
                  <a:cubicBezTo>
                    <a:pt x="112395" y="169307"/>
                    <a:pt x="115253" y="171212"/>
                    <a:pt x="115253" y="171212"/>
                  </a:cubicBezTo>
                  <a:cubicBezTo>
                    <a:pt x="115253" y="171212"/>
                    <a:pt x="114300" y="172164"/>
                    <a:pt x="114300" y="174069"/>
                  </a:cubicBezTo>
                  <a:cubicBezTo>
                    <a:pt x="114300" y="176927"/>
                    <a:pt x="115253" y="175022"/>
                    <a:pt x="116205" y="178832"/>
                  </a:cubicBezTo>
                  <a:cubicBezTo>
                    <a:pt x="118110" y="182642"/>
                    <a:pt x="121920" y="183594"/>
                    <a:pt x="121920" y="185499"/>
                  </a:cubicBezTo>
                  <a:cubicBezTo>
                    <a:pt x="121920" y="188357"/>
                    <a:pt x="125730" y="188357"/>
                    <a:pt x="123825" y="192167"/>
                  </a:cubicBezTo>
                  <a:cubicBezTo>
                    <a:pt x="121920" y="195977"/>
                    <a:pt x="122873" y="198834"/>
                    <a:pt x="122873" y="201692"/>
                  </a:cubicBezTo>
                  <a:cubicBezTo>
                    <a:pt x="122873" y="204549"/>
                    <a:pt x="123825" y="211217"/>
                    <a:pt x="123825" y="214074"/>
                  </a:cubicBezTo>
                  <a:cubicBezTo>
                    <a:pt x="123825" y="216932"/>
                    <a:pt x="120015" y="219789"/>
                    <a:pt x="120015" y="223599"/>
                  </a:cubicBezTo>
                  <a:cubicBezTo>
                    <a:pt x="120015" y="227409"/>
                    <a:pt x="120968" y="225504"/>
                    <a:pt x="122873" y="230267"/>
                  </a:cubicBezTo>
                  <a:cubicBezTo>
                    <a:pt x="124778" y="235029"/>
                    <a:pt x="126683" y="236934"/>
                    <a:pt x="126683" y="239792"/>
                  </a:cubicBezTo>
                  <a:cubicBezTo>
                    <a:pt x="126683" y="242649"/>
                    <a:pt x="126683" y="246459"/>
                    <a:pt x="126683" y="250269"/>
                  </a:cubicBezTo>
                  <a:cubicBezTo>
                    <a:pt x="125730" y="254079"/>
                    <a:pt x="126683" y="256937"/>
                    <a:pt x="125730" y="260747"/>
                  </a:cubicBezTo>
                  <a:cubicBezTo>
                    <a:pt x="124778" y="264557"/>
                    <a:pt x="126683" y="273129"/>
                    <a:pt x="128588" y="275034"/>
                  </a:cubicBezTo>
                  <a:cubicBezTo>
                    <a:pt x="129540" y="276939"/>
                    <a:pt x="132398" y="273129"/>
                    <a:pt x="129540" y="278844"/>
                  </a:cubicBezTo>
                  <a:cubicBezTo>
                    <a:pt x="126683" y="284559"/>
                    <a:pt x="124778" y="284559"/>
                    <a:pt x="122873" y="287417"/>
                  </a:cubicBezTo>
                  <a:cubicBezTo>
                    <a:pt x="120968" y="290274"/>
                    <a:pt x="120968" y="290274"/>
                    <a:pt x="119063" y="294084"/>
                  </a:cubicBezTo>
                  <a:cubicBezTo>
                    <a:pt x="117158" y="297894"/>
                    <a:pt x="117158" y="296942"/>
                    <a:pt x="115253" y="300752"/>
                  </a:cubicBezTo>
                  <a:cubicBezTo>
                    <a:pt x="114300" y="303609"/>
                    <a:pt x="114300" y="304562"/>
                    <a:pt x="111443" y="306467"/>
                  </a:cubicBezTo>
                  <a:cubicBezTo>
                    <a:pt x="108585" y="308372"/>
                    <a:pt x="110490" y="304562"/>
                    <a:pt x="108585" y="308372"/>
                  </a:cubicBezTo>
                  <a:cubicBezTo>
                    <a:pt x="105728" y="312182"/>
                    <a:pt x="111443" y="308372"/>
                    <a:pt x="105728" y="312182"/>
                  </a:cubicBezTo>
                  <a:cubicBezTo>
                    <a:pt x="100013" y="315992"/>
                    <a:pt x="98108" y="313134"/>
                    <a:pt x="95250" y="315039"/>
                  </a:cubicBezTo>
                  <a:cubicBezTo>
                    <a:pt x="92393" y="316944"/>
                    <a:pt x="93345" y="315039"/>
                    <a:pt x="90488" y="316944"/>
                  </a:cubicBezTo>
                  <a:cubicBezTo>
                    <a:pt x="87630" y="317897"/>
                    <a:pt x="81915" y="319802"/>
                    <a:pt x="81915" y="324564"/>
                  </a:cubicBezTo>
                  <a:cubicBezTo>
                    <a:pt x="81915" y="328374"/>
                    <a:pt x="80963" y="333137"/>
                    <a:pt x="80010" y="335994"/>
                  </a:cubicBezTo>
                  <a:cubicBezTo>
                    <a:pt x="79058" y="338852"/>
                    <a:pt x="80010" y="337899"/>
                    <a:pt x="78105" y="338852"/>
                  </a:cubicBezTo>
                  <a:cubicBezTo>
                    <a:pt x="76200" y="338852"/>
                    <a:pt x="77153" y="342662"/>
                    <a:pt x="76200" y="343614"/>
                  </a:cubicBezTo>
                  <a:cubicBezTo>
                    <a:pt x="75248" y="344567"/>
                    <a:pt x="74295" y="346472"/>
                    <a:pt x="73343" y="348377"/>
                  </a:cubicBezTo>
                  <a:cubicBezTo>
                    <a:pt x="73343" y="349329"/>
                    <a:pt x="73343" y="349329"/>
                    <a:pt x="73343" y="350282"/>
                  </a:cubicBezTo>
                  <a:cubicBezTo>
                    <a:pt x="73343" y="353139"/>
                    <a:pt x="76200" y="355997"/>
                    <a:pt x="75248" y="357902"/>
                  </a:cubicBezTo>
                  <a:cubicBezTo>
                    <a:pt x="75248" y="359807"/>
                    <a:pt x="72390" y="359807"/>
                    <a:pt x="69533" y="359807"/>
                  </a:cubicBezTo>
                  <a:cubicBezTo>
                    <a:pt x="66675" y="359807"/>
                    <a:pt x="64770" y="358854"/>
                    <a:pt x="62865" y="359807"/>
                  </a:cubicBezTo>
                  <a:cubicBezTo>
                    <a:pt x="60008" y="360759"/>
                    <a:pt x="54293" y="363617"/>
                    <a:pt x="53340" y="364569"/>
                  </a:cubicBezTo>
                  <a:cubicBezTo>
                    <a:pt x="52388" y="365522"/>
                    <a:pt x="52388" y="366474"/>
                    <a:pt x="50483" y="367427"/>
                  </a:cubicBezTo>
                  <a:cubicBezTo>
                    <a:pt x="48578" y="368379"/>
                    <a:pt x="43815" y="367427"/>
                    <a:pt x="41910" y="368379"/>
                  </a:cubicBezTo>
                  <a:cubicBezTo>
                    <a:pt x="40958" y="369332"/>
                    <a:pt x="40958" y="366474"/>
                    <a:pt x="38100" y="369332"/>
                  </a:cubicBezTo>
                  <a:cubicBezTo>
                    <a:pt x="35243" y="372189"/>
                    <a:pt x="34290" y="370284"/>
                    <a:pt x="34290" y="373142"/>
                  </a:cubicBezTo>
                  <a:cubicBezTo>
                    <a:pt x="34290" y="376952"/>
                    <a:pt x="32385" y="377904"/>
                    <a:pt x="34290" y="380762"/>
                  </a:cubicBezTo>
                  <a:cubicBezTo>
                    <a:pt x="37148" y="383619"/>
                    <a:pt x="36195" y="384572"/>
                    <a:pt x="37148" y="386477"/>
                  </a:cubicBezTo>
                  <a:cubicBezTo>
                    <a:pt x="38100" y="388382"/>
                    <a:pt x="39053" y="386477"/>
                    <a:pt x="38100" y="390287"/>
                  </a:cubicBezTo>
                  <a:cubicBezTo>
                    <a:pt x="38100" y="394097"/>
                    <a:pt x="39053" y="389334"/>
                    <a:pt x="34290" y="394097"/>
                  </a:cubicBezTo>
                  <a:cubicBezTo>
                    <a:pt x="29528" y="398859"/>
                    <a:pt x="26670" y="399812"/>
                    <a:pt x="25718" y="402669"/>
                  </a:cubicBezTo>
                  <a:cubicBezTo>
                    <a:pt x="24765" y="405527"/>
                    <a:pt x="25718" y="404574"/>
                    <a:pt x="25718" y="407432"/>
                  </a:cubicBezTo>
                  <a:cubicBezTo>
                    <a:pt x="25718" y="410289"/>
                    <a:pt x="26670" y="410289"/>
                    <a:pt x="25718" y="414099"/>
                  </a:cubicBezTo>
                  <a:cubicBezTo>
                    <a:pt x="25718" y="416957"/>
                    <a:pt x="25718" y="426482"/>
                    <a:pt x="23813" y="427434"/>
                  </a:cubicBezTo>
                  <a:cubicBezTo>
                    <a:pt x="21908" y="429339"/>
                    <a:pt x="19050" y="432197"/>
                    <a:pt x="17145" y="436007"/>
                  </a:cubicBezTo>
                  <a:cubicBezTo>
                    <a:pt x="15240" y="439817"/>
                    <a:pt x="15240" y="437912"/>
                    <a:pt x="15240" y="441722"/>
                  </a:cubicBezTo>
                  <a:cubicBezTo>
                    <a:pt x="15240" y="445532"/>
                    <a:pt x="18098" y="445532"/>
                    <a:pt x="16193" y="448389"/>
                  </a:cubicBezTo>
                  <a:cubicBezTo>
                    <a:pt x="14288" y="452199"/>
                    <a:pt x="12383" y="448389"/>
                    <a:pt x="14288" y="452199"/>
                  </a:cubicBezTo>
                  <a:cubicBezTo>
                    <a:pt x="16193" y="456009"/>
                    <a:pt x="22860" y="456962"/>
                    <a:pt x="20955" y="458867"/>
                  </a:cubicBezTo>
                  <a:cubicBezTo>
                    <a:pt x="19050" y="460772"/>
                    <a:pt x="18098" y="459819"/>
                    <a:pt x="18098" y="462677"/>
                  </a:cubicBezTo>
                  <a:cubicBezTo>
                    <a:pt x="17145" y="464582"/>
                    <a:pt x="17145" y="465534"/>
                    <a:pt x="20003" y="468392"/>
                  </a:cubicBezTo>
                  <a:cubicBezTo>
                    <a:pt x="22860" y="471249"/>
                    <a:pt x="27623" y="470297"/>
                    <a:pt x="27623" y="474107"/>
                  </a:cubicBezTo>
                  <a:cubicBezTo>
                    <a:pt x="27623" y="477917"/>
                    <a:pt x="30480" y="479822"/>
                    <a:pt x="30480" y="479822"/>
                  </a:cubicBezTo>
                  <a:cubicBezTo>
                    <a:pt x="30480" y="479822"/>
                    <a:pt x="35243" y="482679"/>
                    <a:pt x="37148" y="479822"/>
                  </a:cubicBezTo>
                  <a:cubicBezTo>
                    <a:pt x="38100" y="476964"/>
                    <a:pt x="40005" y="475059"/>
                    <a:pt x="41910" y="471249"/>
                  </a:cubicBezTo>
                  <a:cubicBezTo>
                    <a:pt x="42863" y="468392"/>
                    <a:pt x="46673" y="459819"/>
                    <a:pt x="47625" y="461724"/>
                  </a:cubicBezTo>
                  <a:cubicBezTo>
                    <a:pt x="49530" y="465534"/>
                    <a:pt x="45720" y="478869"/>
                    <a:pt x="45720" y="478869"/>
                  </a:cubicBezTo>
                  <a:cubicBezTo>
                    <a:pt x="45720" y="478869"/>
                    <a:pt x="49530" y="478869"/>
                    <a:pt x="46673" y="484584"/>
                  </a:cubicBezTo>
                  <a:cubicBezTo>
                    <a:pt x="43815" y="490299"/>
                    <a:pt x="35243" y="496014"/>
                    <a:pt x="35243" y="496014"/>
                  </a:cubicBezTo>
                  <a:cubicBezTo>
                    <a:pt x="35243" y="496014"/>
                    <a:pt x="35243" y="496014"/>
                    <a:pt x="35243" y="496014"/>
                  </a:cubicBezTo>
                  <a:cubicBezTo>
                    <a:pt x="34290" y="496967"/>
                    <a:pt x="31433" y="498872"/>
                    <a:pt x="29528" y="499824"/>
                  </a:cubicBezTo>
                  <a:cubicBezTo>
                    <a:pt x="27623" y="500777"/>
                    <a:pt x="24765" y="500777"/>
                    <a:pt x="21908" y="503634"/>
                  </a:cubicBezTo>
                  <a:cubicBezTo>
                    <a:pt x="19050" y="506492"/>
                    <a:pt x="21908" y="501729"/>
                    <a:pt x="16193" y="507444"/>
                  </a:cubicBezTo>
                  <a:cubicBezTo>
                    <a:pt x="10478" y="512207"/>
                    <a:pt x="8573" y="514112"/>
                    <a:pt x="6668" y="516017"/>
                  </a:cubicBezTo>
                  <a:cubicBezTo>
                    <a:pt x="5715" y="518874"/>
                    <a:pt x="3810" y="526494"/>
                    <a:pt x="2858" y="528399"/>
                  </a:cubicBezTo>
                  <a:cubicBezTo>
                    <a:pt x="1905" y="531257"/>
                    <a:pt x="0" y="534114"/>
                    <a:pt x="0" y="536972"/>
                  </a:cubicBezTo>
                  <a:cubicBezTo>
                    <a:pt x="0" y="539830"/>
                    <a:pt x="0" y="536019"/>
                    <a:pt x="0" y="542687"/>
                  </a:cubicBezTo>
                  <a:cubicBezTo>
                    <a:pt x="0" y="549355"/>
                    <a:pt x="0" y="547449"/>
                    <a:pt x="2858" y="552212"/>
                  </a:cubicBezTo>
                  <a:cubicBezTo>
                    <a:pt x="4763" y="556974"/>
                    <a:pt x="3810" y="556974"/>
                    <a:pt x="6668" y="558880"/>
                  </a:cubicBezTo>
                  <a:cubicBezTo>
                    <a:pt x="10478" y="561737"/>
                    <a:pt x="11430" y="557927"/>
                    <a:pt x="12383" y="563642"/>
                  </a:cubicBezTo>
                  <a:cubicBezTo>
                    <a:pt x="13335" y="569357"/>
                    <a:pt x="15240" y="567452"/>
                    <a:pt x="14288" y="571262"/>
                  </a:cubicBezTo>
                  <a:cubicBezTo>
                    <a:pt x="13335" y="575072"/>
                    <a:pt x="16193" y="574119"/>
                    <a:pt x="12383" y="576977"/>
                  </a:cubicBezTo>
                  <a:cubicBezTo>
                    <a:pt x="8573" y="579834"/>
                    <a:pt x="9525" y="576024"/>
                    <a:pt x="8573" y="579834"/>
                  </a:cubicBezTo>
                  <a:cubicBezTo>
                    <a:pt x="7620" y="583644"/>
                    <a:pt x="9525" y="581739"/>
                    <a:pt x="8573" y="585549"/>
                  </a:cubicBezTo>
                  <a:cubicBezTo>
                    <a:pt x="7620" y="588407"/>
                    <a:pt x="11430" y="588407"/>
                    <a:pt x="16193" y="593169"/>
                  </a:cubicBezTo>
                  <a:cubicBezTo>
                    <a:pt x="20003" y="597932"/>
                    <a:pt x="27623" y="598884"/>
                    <a:pt x="28575" y="598884"/>
                  </a:cubicBezTo>
                  <a:cubicBezTo>
                    <a:pt x="29528" y="598884"/>
                    <a:pt x="30480" y="598884"/>
                    <a:pt x="32385" y="598884"/>
                  </a:cubicBezTo>
                  <a:cubicBezTo>
                    <a:pt x="34290" y="599837"/>
                    <a:pt x="39053" y="599837"/>
                    <a:pt x="39053" y="601742"/>
                  </a:cubicBezTo>
                  <a:cubicBezTo>
                    <a:pt x="39053" y="603647"/>
                    <a:pt x="42863" y="607457"/>
                    <a:pt x="44768" y="609362"/>
                  </a:cubicBezTo>
                  <a:cubicBezTo>
                    <a:pt x="46673" y="611267"/>
                    <a:pt x="51435" y="613172"/>
                    <a:pt x="51435" y="616030"/>
                  </a:cubicBezTo>
                  <a:cubicBezTo>
                    <a:pt x="51435" y="618887"/>
                    <a:pt x="51435" y="620792"/>
                    <a:pt x="52388" y="622697"/>
                  </a:cubicBezTo>
                  <a:cubicBezTo>
                    <a:pt x="53340" y="624602"/>
                    <a:pt x="57150" y="629364"/>
                    <a:pt x="57150" y="630317"/>
                  </a:cubicBezTo>
                  <a:cubicBezTo>
                    <a:pt x="57150" y="631269"/>
                    <a:pt x="62865" y="634127"/>
                    <a:pt x="62865" y="636984"/>
                  </a:cubicBezTo>
                  <a:cubicBezTo>
                    <a:pt x="62865" y="640794"/>
                    <a:pt x="68580" y="650319"/>
                    <a:pt x="69533" y="652224"/>
                  </a:cubicBezTo>
                  <a:cubicBezTo>
                    <a:pt x="70485" y="654130"/>
                    <a:pt x="69533" y="654130"/>
                    <a:pt x="71438" y="656987"/>
                  </a:cubicBezTo>
                  <a:cubicBezTo>
                    <a:pt x="73343" y="659844"/>
                    <a:pt x="74295" y="661749"/>
                    <a:pt x="75248" y="663655"/>
                  </a:cubicBezTo>
                  <a:cubicBezTo>
                    <a:pt x="76200" y="666512"/>
                    <a:pt x="77153" y="667464"/>
                    <a:pt x="79058" y="668417"/>
                  </a:cubicBezTo>
                  <a:cubicBezTo>
                    <a:pt x="80010" y="670322"/>
                    <a:pt x="81915" y="671274"/>
                    <a:pt x="82868" y="672227"/>
                  </a:cubicBezTo>
                  <a:cubicBezTo>
                    <a:pt x="83820" y="673180"/>
                    <a:pt x="86678" y="673180"/>
                    <a:pt x="87630" y="676037"/>
                  </a:cubicBezTo>
                  <a:cubicBezTo>
                    <a:pt x="88583" y="678894"/>
                    <a:pt x="92393" y="677942"/>
                    <a:pt x="92393" y="681752"/>
                  </a:cubicBezTo>
                  <a:cubicBezTo>
                    <a:pt x="92393" y="685562"/>
                    <a:pt x="95250" y="688419"/>
                    <a:pt x="95250" y="693182"/>
                  </a:cubicBezTo>
                  <a:cubicBezTo>
                    <a:pt x="96203" y="697944"/>
                    <a:pt x="97155" y="698897"/>
                    <a:pt x="100013" y="706517"/>
                  </a:cubicBezTo>
                  <a:cubicBezTo>
                    <a:pt x="102870" y="715089"/>
                    <a:pt x="105728" y="720805"/>
                    <a:pt x="107633" y="725567"/>
                  </a:cubicBezTo>
                  <a:cubicBezTo>
                    <a:pt x="108585" y="729377"/>
                    <a:pt x="108585" y="727472"/>
                    <a:pt x="110490" y="730330"/>
                  </a:cubicBezTo>
                  <a:cubicBezTo>
                    <a:pt x="111443" y="733187"/>
                    <a:pt x="117158" y="741759"/>
                    <a:pt x="119063" y="745569"/>
                  </a:cubicBezTo>
                  <a:cubicBezTo>
                    <a:pt x="121920" y="748427"/>
                    <a:pt x="124778" y="748427"/>
                    <a:pt x="125730" y="752237"/>
                  </a:cubicBezTo>
                  <a:cubicBezTo>
                    <a:pt x="126683" y="756047"/>
                    <a:pt x="127635" y="759857"/>
                    <a:pt x="129540" y="763667"/>
                  </a:cubicBezTo>
                  <a:cubicBezTo>
                    <a:pt x="131445" y="767477"/>
                    <a:pt x="134303" y="771287"/>
                    <a:pt x="135255" y="773192"/>
                  </a:cubicBezTo>
                  <a:cubicBezTo>
                    <a:pt x="136208" y="775097"/>
                    <a:pt x="138113" y="774144"/>
                    <a:pt x="140970" y="779859"/>
                  </a:cubicBezTo>
                  <a:cubicBezTo>
                    <a:pt x="143828" y="786527"/>
                    <a:pt x="140970" y="785574"/>
                    <a:pt x="145733" y="791289"/>
                  </a:cubicBezTo>
                  <a:cubicBezTo>
                    <a:pt x="150495" y="797005"/>
                    <a:pt x="154305" y="796052"/>
                    <a:pt x="154305" y="800814"/>
                  </a:cubicBezTo>
                  <a:cubicBezTo>
                    <a:pt x="154305" y="805577"/>
                    <a:pt x="157163" y="808434"/>
                    <a:pt x="158115" y="811292"/>
                  </a:cubicBezTo>
                  <a:cubicBezTo>
                    <a:pt x="159068" y="814149"/>
                    <a:pt x="160973" y="812244"/>
                    <a:pt x="160020" y="817959"/>
                  </a:cubicBezTo>
                  <a:cubicBezTo>
                    <a:pt x="159068" y="823674"/>
                    <a:pt x="157163" y="823674"/>
                    <a:pt x="157163" y="827484"/>
                  </a:cubicBezTo>
                  <a:cubicBezTo>
                    <a:pt x="157163" y="831294"/>
                    <a:pt x="156210" y="830342"/>
                    <a:pt x="157163" y="833199"/>
                  </a:cubicBezTo>
                  <a:cubicBezTo>
                    <a:pt x="158115" y="836057"/>
                    <a:pt x="159068" y="836057"/>
                    <a:pt x="162878" y="839867"/>
                  </a:cubicBezTo>
                  <a:lnTo>
                    <a:pt x="175260" y="849392"/>
                  </a:lnTo>
                  <a:cubicBezTo>
                    <a:pt x="175260" y="849392"/>
                    <a:pt x="174308" y="855107"/>
                    <a:pt x="177165" y="858917"/>
                  </a:cubicBezTo>
                  <a:cubicBezTo>
                    <a:pt x="180975" y="862727"/>
                    <a:pt x="181928" y="858917"/>
                    <a:pt x="183833" y="862727"/>
                  </a:cubicBezTo>
                  <a:cubicBezTo>
                    <a:pt x="184785" y="866537"/>
                    <a:pt x="194310" y="865584"/>
                    <a:pt x="195263" y="867489"/>
                  </a:cubicBezTo>
                  <a:cubicBezTo>
                    <a:pt x="196215" y="869394"/>
                    <a:pt x="200978" y="872252"/>
                    <a:pt x="200978" y="875109"/>
                  </a:cubicBezTo>
                  <a:cubicBezTo>
                    <a:pt x="200978" y="877967"/>
                    <a:pt x="204788" y="879872"/>
                    <a:pt x="206693" y="881777"/>
                  </a:cubicBezTo>
                  <a:cubicBezTo>
                    <a:pt x="215265" y="886539"/>
                    <a:pt x="219075" y="884634"/>
                    <a:pt x="221933" y="888444"/>
                  </a:cubicBezTo>
                  <a:cubicBezTo>
                    <a:pt x="224790" y="892255"/>
                    <a:pt x="240983" y="904637"/>
                    <a:pt x="244793" y="905589"/>
                  </a:cubicBezTo>
                  <a:cubicBezTo>
                    <a:pt x="248603" y="906542"/>
                    <a:pt x="251460" y="909399"/>
                    <a:pt x="255270" y="911305"/>
                  </a:cubicBezTo>
                  <a:cubicBezTo>
                    <a:pt x="259080" y="913209"/>
                    <a:pt x="262890" y="908447"/>
                    <a:pt x="266700" y="912257"/>
                  </a:cubicBezTo>
                  <a:cubicBezTo>
                    <a:pt x="270510" y="916067"/>
                    <a:pt x="275273" y="917972"/>
                    <a:pt x="277178" y="919877"/>
                  </a:cubicBezTo>
                  <a:cubicBezTo>
                    <a:pt x="279083" y="921782"/>
                    <a:pt x="281940" y="920830"/>
                    <a:pt x="284798" y="922734"/>
                  </a:cubicBezTo>
                  <a:cubicBezTo>
                    <a:pt x="287655" y="923687"/>
                    <a:pt x="291465" y="923687"/>
                    <a:pt x="293370" y="924639"/>
                  </a:cubicBezTo>
                  <a:cubicBezTo>
                    <a:pt x="295275" y="925592"/>
                    <a:pt x="300990" y="926544"/>
                    <a:pt x="305753" y="934164"/>
                  </a:cubicBezTo>
                  <a:cubicBezTo>
                    <a:pt x="310515" y="940832"/>
                    <a:pt x="314325" y="946547"/>
                    <a:pt x="315278" y="948452"/>
                  </a:cubicBezTo>
                  <a:cubicBezTo>
                    <a:pt x="319088" y="958930"/>
                    <a:pt x="325755" y="961787"/>
                    <a:pt x="327660" y="962739"/>
                  </a:cubicBezTo>
                  <a:cubicBezTo>
                    <a:pt x="337185" y="969407"/>
                    <a:pt x="327660" y="957977"/>
                    <a:pt x="337185" y="969407"/>
                  </a:cubicBezTo>
                  <a:cubicBezTo>
                    <a:pt x="339090" y="971312"/>
                    <a:pt x="340043" y="973217"/>
                    <a:pt x="340995" y="974169"/>
                  </a:cubicBezTo>
                  <a:cubicBezTo>
                    <a:pt x="346710" y="980837"/>
                    <a:pt x="347663" y="979884"/>
                    <a:pt x="346710" y="981789"/>
                  </a:cubicBezTo>
                  <a:cubicBezTo>
                    <a:pt x="344805" y="983694"/>
                    <a:pt x="343853" y="989409"/>
                    <a:pt x="344805" y="994172"/>
                  </a:cubicBezTo>
                  <a:cubicBezTo>
                    <a:pt x="346710" y="998934"/>
                    <a:pt x="346710" y="1006555"/>
                    <a:pt x="347663" y="1010364"/>
                  </a:cubicBezTo>
                  <a:cubicBezTo>
                    <a:pt x="348615" y="1014174"/>
                    <a:pt x="348615" y="1017032"/>
                    <a:pt x="349568" y="1019889"/>
                  </a:cubicBezTo>
                  <a:cubicBezTo>
                    <a:pt x="350520" y="1022747"/>
                    <a:pt x="350520" y="1023699"/>
                    <a:pt x="349568" y="1029414"/>
                  </a:cubicBezTo>
                  <a:cubicBezTo>
                    <a:pt x="348615" y="1035130"/>
                    <a:pt x="348615" y="1036082"/>
                    <a:pt x="348615" y="1040844"/>
                  </a:cubicBezTo>
                  <a:cubicBezTo>
                    <a:pt x="348615" y="1045607"/>
                    <a:pt x="347663" y="1044655"/>
                    <a:pt x="349568" y="1050369"/>
                  </a:cubicBezTo>
                  <a:cubicBezTo>
                    <a:pt x="351473" y="1055132"/>
                    <a:pt x="351473" y="1048464"/>
                    <a:pt x="353378" y="1058942"/>
                  </a:cubicBezTo>
                  <a:cubicBezTo>
                    <a:pt x="355283" y="1069419"/>
                    <a:pt x="356235" y="1071324"/>
                    <a:pt x="354330" y="1076087"/>
                  </a:cubicBezTo>
                  <a:cubicBezTo>
                    <a:pt x="352425" y="1080849"/>
                    <a:pt x="350520" y="1084659"/>
                    <a:pt x="349568" y="1087517"/>
                  </a:cubicBezTo>
                  <a:cubicBezTo>
                    <a:pt x="346710" y="1100852"/>
                    <a:pt x="345758" y="1097042"/>
                    <a:pt x="345758" y="1104662"/>
                  </a:cubicBezTo>
                  <a:cubicBezTo>
                    <a:pt x="345758" y="1113234"/>
                    <a:pt x="350520" y="1097994"/>
                    <a:pt x="344805" y="1117044"/>
                  </a:cubicBezTo>
                  <a:cubicBezTo>
                    <a:pt x="339090" y="1136094"/>
                    <a:pt x="339090" y="1130380"/>
                    <a:pt x="339090" y="1136094"/>
                  </a:cubicBezTo>
                  <a:cubicBezTo>
                    <a:pt x="340043" y="1151334"/>
                    <a:pt x="340043" y="1153239"/>
                    <a:pt x="340043" y="1156097"/>
                  </a:cubicBezTo>
                  <a:cubicBezTo>
                    <a:pt x="340995" y="1170384"/>
                    <a:pt x="338138" y="1207532"/>
                    <a:pt x="334328" y="1214199"/>
                  </a:cubicBezTo>
                  <a:cubicBezTo>
                    <a:pt x="330518" y="1220867"/>
                    <a:pt x="327660" y="1221819"/>
                    <a:pt x="327660" y="1228487"/>
                  </a:cubicBezTo>
                  <a:cubicBezTo>
                    <a:pt x="327660" y="1235155"/>
                    <a:pt x="332423" y="1236107"/>
                    <a:pt x="329565" y="1242774"/>
                  </a:cubicBezTo>
                  <a:cubicBezTo>
                    <a:pt x="326708" y="1249442"/>
                    <a:pt x="328613" y="1248489"/>
                    <a:pt x="326708" y="1257062"/>
                  </a:cubicBezTo>
                  <a:cubicBezTo>
                    <a:pt x="324803" y="1265634"/>
                    <a:pt x="326708" y="1255157"/>
                    <a:pt x="324803" y="1265634"/>
                  </a:cubicBezTo>
                  <a:cubicBezTo>
                    <a:pt x="322898" y="1275159"/>
                    <a:pt x="323850" y="1275159"/>
                    <a:pt x="321945" y="1282780"/>
                  </a:cubicBezTo>
                  <a:cubicBezTo>
                    <a:pt x="320040" y="1289447"/>
                    <a:pt x="323850" y="1277064"/>
                    <a:pt x="320040" y="1289447"/>
                  </a:cubicBezTo>
                  <a:cubicBezTo>
                    <a:pt x="316230" y="1301830"/>
                    <a:pt x="318135" y="1293257"/>
                    <a:pt x="316230" y="1305639"/>
                  </a:cubicBezTo>
                  <a:cubicBezTo>
                    <a:pt x="314325" y="1318022"/>
                    <a:pt x="319088" y="1309449"/>
                    <a:pt x="314325" y="1318022"/>
                  </a:cubicBezTo>
                  <a:cubicBezTo>
                    <a:pt x="313373" y="1319927"/>
                    <a:pt x="312420" y="1319927"/>
                    <a:pt x="312420" y="1319927"/>
                  </a:cubicBezTo>
                  <a:cubicBezTo>
                    <a:pt x="312420" y="1319927"/>
                    <a:pt x="312420" y="1319927"/>
                    <a:pt x="312420" y="1320880"/>
                  </a:cubicBezTo>
                  <a:cubicBezTo>
                    <a:pt x="309563" y="1336119"/>
                    <a:pt x="310515" y="1336119"/>
                    <a:pt x="312420" y="1343739"/>
                  </a:cubicBezTo>
                  <a:cubicBezTo>
                    <a:pt x="314325" y="1350407"/>
                    <a:pt x="319088" y="1347549"/>
                    <a:pt x="316230" y="1356122"/>
                  </a:cubicBezTo>
                  <a:cubicBezTo>
                    <a:pt x="313373" y="1364694"/>
                    <a:pt x="312420" y="1366599"/>
                    <a:pt x="310515" y="1370409"/>
                  </a:cubicBezTo>
                  <a:cubicBezTo>
                    <a:pt x="306705" y="1380887"/>
                    <a:pt x="306705" y="1380887"/>
                    <a:pt x="306705" y="1380887"/>
                  </a:cubicBezTo>
                  <a:cubicBezTo>
                    <a:pt x="307658" y="1400889"/>
                    <a:pt x="302895" y="1408509"/>
                    <a:pt x="303848" y="1414224"/>
                  </a:cubicBezTo>
                  <a:cubicBezTo>
                    <a:pt x="304800" y="1420892"/>
                    <a:pt x="303848" y="1427559"/>
                    <a:pt x="303848" y="1434227"/>
                  </a:cubicBezTo>
                  <a:cubicBezTo>
                    <a:pt x="303848" y="1440894"/>
                    <a:pt x="306705" y="1440894"/>
                    <a:pt x="306705" y="1447562"/>
                  </a:cubicBezTo>
                  <a:cubicBezTo>
                    <a:pt x="306705" y="1454230"/>
                    <a:pt x="308610" y="1455182"/>
                    <a:pt x="307658" y="1460897"/>
                  </a:cubicBezTo>
                  <a:cubicBezTo>
                    <a:pt x="306705" y="1466612"/>
                    <a:pt x="305753" y="1466612"/>
                    <a:pt x="303848" y="1473280"/>
                  </a:cubicBezTo>
                  <a:cubicBezTo>
                    <a:pt x="301943" y="1479947"/>
                    <a:pt x="300038" y="1482805"/>
                    <a:pt x="298133" y="1486614"/>
                  </a:cubicBezTo>
                  <a:cubicBezTo>
                    <a:pt x="296228" y="1490424"/>
                    <a:pt x="300038" y="1484709"/>
                    <a:pt x="298133" y="1493282"/>
                  </a:cubicBezTo>
                  <a:cubicBezTo>
                    <a:pt x="296228" y="1500902"/>
                    <a:pt x="293370" y="1501855"/>
                    <a:pt x="289560" y="1508522"/>
                  </a:cubicBezTo>
                  <a:cubicBezTo>
                    <a:pt x="285750" y="1515189"/>
                    <a:pt x="285750" y="1512332"/>
                    <a:pt x="285750" y="1518999"/>
                  </a:cubicBezTo>
                  <a:cubicBezTo>
                    <a:pt x="285750" y="1525667"/>
                    <a:pt x="289560" y="1522809"/>
                    <a:pt x="288608" y="1532334"/>
                  </a:cubicBezTo>
                  <a:cubicBezTo>
                    <a:pt x="287655" y="1541859"/>
                    <a:pt x="284798" y="1539002"/>
                    <a:pt x="281940" y="1546622"/>
                  </a:cubicBezTo>
                  <a:cubicBezTo>
                    <a:pt x="278130" y="1554242"/>
                    <a:pt x="275273" y="1560909"/>
                    <a:pt x="272415" y="1564719"/>
                  </a:cubicBezTo>
                  <a:cubicBezTo>
                    <a:pt x="269558" y="1568530"/>
                    <a:pt x="272415" y="1571387"/>
                    <a:pt x="269558" y="1579959"/>
                  </a:cubicBezTo>
                  <a:cubicBezTo>
                    <a:pt x="266700" y="1588532"/>
                    <a:pt x="269558" y="1588532"/>
                    <a:pt x="265748" y="1594247"/>
                  </a:cubicBezTo>
                  <a:cubicBezTo>
                    <a:pt x="261938" y="1599962"/>
                    <a:pt x="260985" y="1595199"/>
                    <a:pt x="259080" y="1601867"/>
                  </a:cubicBezTo>
                  <a:cubicBezTo>
                    <a:pt x="257175" y="1608534"/>
                    <a:pt x="256223" y="1608534"/>
                    <a:pt x="252413" y="1613297"/>
                  </a:cubicBezTo>
                  <a:cubicBezTo>
                    <a:pt x="240030" y="1628537"/>
                    <a:pt x="242888" y="1628537"/>
                    <a:pt x="242888" y="1638062"/>
                  </a:cubicBezTo>
                  <a:cubicBezTo>
                    <a:pt x="242888" y="1647587"/>
                    <a:pt x="241935" y="1640919"/>
                    <a:pt x="243840" y="1652349"/>
                  </a:cubicBezTo>
                  <a:cubicBezTo>
                    <a:pt x="245745" y="1663780"/>
                    <a:pt x="240030" y="1656159"/>
                    <a:pt x="245745" y="1663780"/>
                  </a:cubicBezTo>
                  <a:cubicBezTo>
                    <a:pt x="251460" y="1671399"/>
                    <a:pt x="250508" y="1676162"/>
                    <a:pt x="251460" y="1678067"/>
                  </a:cubicBezTo>
                  <a:cubicBezTo>
                    <a:pt x="252413" y="1680924"/>
                    <a:pt x="252413" y="1693307"/>
                    <a:pt x="252413" y="1693307"/>
                  </a:cubicBezTo>
                  <a:cubicBezTo>
                    <a:pt x="252413" y="1693307"/>
                    <a:pt x="254318" y="1698069"/>
                    <a:pt x="253365" y="1699974"/>
                  </a:cubicBezTo>
                  <a:cubicBezTo>
                    <a:pt x="252413" y="1701880"/>
                    <a:pt x="254318" y="1700927"/>
                    <a:pt x="249555" y="1706642"/>
                  </a:cubicBezTo>
                  <a:cubicBezTo>
                    <a:pt x="245745" y="1713310"/>
                    <a:pt x="246698" y="1707594"/>
                    <a:pt x="245745" y="1713310"/>
                  </a:cubicBezTo>
                  <a:cubicBezTo>
                    <a:pt x="244793" y="1719024"/>
                    <a:pt x="244793" y="1719024"/>
                    <a:pt x="244793" y="1719024"/>
                  </a:cubicBezTo>
                  <a:cubicBezTo>
                    <a:pt x="244793" y="1719024"/>
                    <a:pt x="246698" y="1726644"/>
                    <a:pt x="243840" y="1733312"/>
                  </a:cubicBezTo>
                  <a:cubicBezTo>
                    <a:pt x="240030" y="1739980"/>
                    <a:pt x="241935" y="1739027"/>
                    <a:pt x="237173" y="1745694"/>
                  </a:cubicBezTo>
                  <a:cubicBezTo>
                    <a:pt x="233363" y="1752362"/>
                    <a:pt x="233363" y="1746647"/>
                    <a:pt x="233363" y="1752362"/>
                  </a:cubicBezTo>
                  <a:cubicBezTo>
                    <a:pt x="233363" y="1758077"/>
                    <a:pt x="233363" y="1761887"/>
                    <a:pt x="235268" y="1765697"/>
                  </a:cubicBezTo>
                  <a:cubicBezTo>
                    <a:pt x="237173" y="1769507"/>
                    <a:pt x="239078" y="1770460"/>
                    <a:pt x="241935" y="1773317"/>
                  </a:cubicBezTo>
                  <a:cubicBezTo>
                    <a:pt x="244793" y="1776174"/>
                    <a:pt x="246698" y="1776174"/>
                    <a:pt x="249555" y="1777127"/>
                  </a:cubicBezTo>
                  <a:cubicBezTo>
                    <a:pt x="258128" y="1780937"/>
                    <a:pt x="259080" y="1780937"/>
                    <a:pt x="261938" y="1779032"/>
                  </a:cubicBezTo>
                  <a:cubicBezTo>
                    <a:pt x="265748" y="1777127"/>
                    <a:pt x="265748" y="1774269"/>
                    <a:pt x="271463" y="1777127"/>
                  </a:cubicBezTo>
                  <a:cubicBezTo>
                    <a:pt x="277178" y="1779985"/>
                    <a:pt x="280988" y="1779032"/>
                    <a:pt x="278130" y="1783794"/>
                  </a:cubicBezTo>
                  <a:cubicBezTo>
                    <a:pt x="274320" y="1788557"/>
                    <a:pt x="267653" y="1784747"/>
                    <a:pt x="270510" y="1790462"/>
                  </a:cubicBezTo>
                  <a:cubicBezTo>
                    <a:pt x="273368" y="1797130"/>
                    <a:pt x="276225" y="1794272"/>
                    <a:pt x="274320" y="1800939"/>
                  </a:cubicBezTo>
                  <a:cubicBezTo>
                    <a:pt x="272415" y="1807607"/>
                    <a:pt x="275273" y="1803797"/>
                    <a:pt x="272415" y="1807607"/>
                  </a:cubicBezTo>
                  <a:cubicBezTo>
                    <a:pt x="269558" y="1811417"/>
                    <a:pt x="271463" y="1812369"/>
                    <a:pt x="272415" y="1816180"/>
                  </a:cubicBezTo>
                  <a:cubicBezTo>
                    <a:pt x="273368" y="1819989"/>
                    <a:pt x="266700" y="1819989"/>
                    <a:pt x="266700" y="1822847"/>
                  </a:cubicBezTo>
                  <a:cubicBezTo>
                    <a:pt x="266700" y="1826657"/>
                    <a:pt x="266700" y="1827610"/>
                    <a:pt x="265748" y="1832372"/>
                  </a:cubicBezTo>
                  <a:cubicBezTo>
                    <a:pt x="264795" y="1837135"/>
                    <a:pt x="266700" y="1833324"/>
                    <a:pt x="264795" y="1837135"/>
                  </a:cubicBezTo>
                  <a:cubicBezTo>
                    <a:pt x="262890" y="1840944"/>
                    <a:pt x="263843" y="1824752"/>
                    <a:pt x="262890" y="1840944"/>
                  </a:cubicBezTo>
                  <a:cubicBezTo>
                    <a:pt x="261938" y="1857137"/>
                    <a:pt x="262890" y="1854280"/>
                    <a:pt x="261938" y="1857137"/>
                  </a:cubicBezTo>
                  <a:cubicBezTo>
                    <a:pt x="260033" y="1859994"/>
                    <a:pt x="260033" y="1864757"/>
                    <a:pt x="260033" y="1867614"/>
                  </a:cubicBezTo>
                  <a:cubicBezTo>
                    <a:pt x="260033" y="1870472"/>
                    <a:pt x="259080" y="1868567"/>
                    <a:pt x="260033" y="1873330"/>
                  </a:cubicBezTo>
                  <a:cubicBezTo>
                    <a:pt x="260985" y="1878092"/>
                    <a:pt x="263843" y="1879044"/>
                    <a:pt x="266700" y="1880949"/>
                  </a:cubicBezTo>
                  <a:cubicBezTo>
                    <a:pt x="273368" y="1887617"/>
                    <a:pt x="270510" y="1891427"/>
                    <a:pt x="267653" y="1894285"/>
                  </a:cubicBezTo>
                  <a:cubicBezTo>
                    <a:pt x="267653" y="1894285"/>
                    <a:pt x="258128" y="1892380"/>
                    <a:pt x="257175" y="1899047"/>
                  </a:cubicBezTo>
                  <a:cubicBezTo>
                    <a:pt x="255270" y="1915239"/>
                    <a:pt x="252413" y="1915239"/>
                    <a:pt x="255270" y="1915239"/>
                  </a:cubicBezTo>
                  <a:cubicBezTo>
                    <a:pt x="258128" y="1915239"/>
                    <a:pt x="266700" y="1927622"/>
                    <a:pt x="262890" y="1927622"/>
                  </a:cubicBezTo>
                  <a:cubicBezTo>
                    <a:pt x="259080" y="1927622"/>
                    <a:pt x="259080" y="1918097"/>
                    <a:pt x="253365" y="1923812"/>
                  </a:cubicBezTo>
                  <a:cubicBezTo>
                    <a:pt x="247650" y="1929527"/>
                    <a:pt x="246698" y="1930480"/>
                    <a:pt x="246698" y="1933337"/>
                  </a:cubicBezTo>
                  <a:cubicBezTo>
                    <a:pt x="246698" y="1936194"/>
                    <a:pt x="250508" y="1939052"/>
                    <a:pt x="249555" y="1943814"/>
                  </a:cubicBezTo>
                  <a:cubicBezTo>
                    <a:pt x="248603" y="1948577"/>
                    <a:pt x="242888" y="1955244"/>
                    <a:pt x="242888" y="1955244"/>
                  </a:cubicBezTo>
                  <a:cubicBezTo>
                    <a:pt x="235268" y="1966674"/>
                    <a:pt x="235268" y="1966674"/>
                    <a:pt x="235268" y="1966674"/>
                  </a:cubicBezTo>
                  <a:cubicBezTo>
                    <a:pt x="235268" y="1966674"/>
                    <a:pt x="227648" y="1973342"/>
                    <a:pt x="228600" y="1968580"/>
                  </a:cubicBezTo>
                  <a:cubicBezTo>
                    <a:pt x="229553" y="1964769"/>
                    <a:pt x="232410" y="1960007"/>
                    <a:pt x="227648" y="1959055"/>
                  </a:cubicBezTo>
                  <a:cubicBezTo>
                    <a:pt x="218123" y="1957149"/>
                    <a:pt x="212408" y="1952387"/>
                    <a:pt x="218123" y="1950482"/>
                  </a:cubicBezTo>
                  <a:cubicBezTo>
                    <a:pt x="218123" y="1950482"/>
                    <a:pt x="211455" y="1940957"/>
                    <a:pt x="208598" y="1942862"/>
                  </a:cubicBezTo>
                  <a:cubicBezTo>
                    <a:pt x="199073" y="1949530"/>
                    <a:pt x="196215" y="1952387"/>
                    <a:pt x="196215" y="1955244"/>
                  </a:cubicBezTo>
                  <a:cubicBezTo>
                    <a:pt x="197168" y="1958102"/>
                    <a:pt x="200025" y="1957149"/>
                    <a:pt x="199073" y="1961912"/>
                  </a:cubicBezTo>
                  <a:cubicBezTo>
                    <a:pt x="198120" y="1965722"/>
                    <a:pt x="198120" y="1964769"/>
                    <a:pt x="192405" y="1968580"/>
                  </a:cubicBezTo>
                  <a:cubicBezTo>
                    <a:pt x="186690" y="1972389"/>
                    <a:pt x="173355" y="1970485"/>
                    <a:pt x="177165" y="1976199"/>
                  </a:cubicBezTo>
                  <a:cubicBezTo>
                    <a:pt x="180975" y="1981914"/>
                    <a:pt x="189548" y="1986677"/>
                    <a:pt x="191453" y="1985724"/>
                  </a:cubicBezTo>
                  <a:cubicBezTo>
                    <a:pt x="193358" y="1983819"/>
                    <a:pt x="201930" y="1975247"/>
                    <a:pt x="201930" y="1975247"/>
                  </a:cubicBezTo>
                  <a:cubicBezTo>
                    <a:pt x="201930" y="1975247"/>
                    <a:pt x="209550" y="1975247"/>
                    <a:pt x="208598" y="1979057"/>
                  </a:cubicBezTo>
                  <a:cubicBezTo>
                    <a:pt x="207645" y="1982867"/>
                    <a:pt x="205740" y="1982867"/>
                    <a:pt x="209550" y="1985724"/>
                  </a:cubicBezTo>
                  <a:cubicBezTo>
                    <a:pt x="213360" y="1987630"/>
                    <a:pt x="224790" y="1973342"/>
                    <a:pt x="224790" y="1979057"/>
                  </a:cubicBezTo>
                  <a:cubicBezTo>
                    <a:pt x="223838" y="1983819"/>
                    <a:pt x="226695" y="1979057"/>
                    <a:pt x="225743" y="1986677"/>
                  </a:cubicBezTo>
                  <a:cubicBezTo>
                    <a:pt x="224790" y="1994297"/>
                    <a:pt x="225743" y="1986677"/>
                    <a:pt x="224790" y="1994297"/>
                  </a:cubicBezTo>
                  <a:cubicBezTo>
                    <a:pt x="223838" y="2001917"/>
                    <a:pt x="213360" y="1996202"/>
                    <a:pt x="212408" y="2001917"/>
                  </a:cubicBezTo>
                  <a:cubicBezTo>
                    <a:pt x="211455" y="2007632"/>
                    <a:pt x="211455" y="2006680"/>
                    <a:pt x="216218" y="2012394"/>
                  </a:cubicBezTo>
                  <a:cubicBezTo>
                    <a:pt x="220028" y="2018110"/>
                    <a:pt x="230505" y="2009537"/>
                    <a:pt x="230505" y="2013347"/>
                  </a:cubicBezTo>
                  <a:cubicBezTo>
                    <a:pt x="230505" y="2017157"/>
                    <a:pt x="223838" y="2024777"/>
                    <a:pt x="229553" y="2020967"/>
                  </a:cubicBezTo>
                  <a:cubicBezTo>
                    <a:pt x="236220" y="2017157"/>
                    <a:pt x="234315" y="2014299"/>
                    <a:pt x="239078" y="2018110"/>
                  </a:cubicBezTo>
                  <a:cubicBezTo>
                    <a:pt x="242888" y="2021919"/>
                    <a:pt x="253365" y="2026682"/>
                    <a:pt x="250508" y="2027635"/>
                  </a:cubicBezTo>
                  <a:cubicBezTo>
                    <a:pt x="240983" y="2032397"/>
                    <a:pt x="232410" y="2031444"/>
                    <a:pt x="232410" y="2031444"/>
                  </a:cubicBezTo>
                  <a:cubicBezTo>
                    <a:pt x="232410" y="2031444"/>
                    <a:pt x="225743" y="2027635"/>
                    <a:pt x="222885" y="2032397"/>
                  </a:cubicBezTo>
                  <a:cubicBezTo>
                    <a:pt x="220980" y="2038112"/>
                    <a:pt x="220028" y="2040017"/>
                    <a:pt x="221933" y="2041922"/>
                  </a:cubicBezTo>
                  <a:lnTo>
                    <a:pt x="209550" y="2056210"/>
                  </a:lnTo>
                  <a:cubicBezTo>
                    <a:pt x="209550" y="2056210"/>
                    <a:pt x="219075" y="2057162"/>
                    <a:pt x="220028" y="2062877"/>
                  </a:cubicBezTo>
                  <a:cubicBezTo>
                    <a:pt x="220980" y="2068592"/>
                    <a:pt x="232410" y="2074307"/>
                    <a:pt x="228600" y="2080022"/>
                  </a:cubicBezTo>
                  <a:cubicBezTo>
                    <a:pt x="224790" y="2085737"/>
                    <a:pt x="221933" y="2095262"/>
                    <a:pt x="221933" y="2095262"/>
                  </a:cubicBezTo>
                  <a:cubicBezTo>
                    <a:pt x="221933" y="2095262"/>
                    <a:pt x="225743" y="2096214"/>
                    <a:pt x="224790" y="2100024"/>
                  </a:cubicBezTo>
                  <a:cubicBezTo>
                    <a:pt x="223838" y="2103835"/>
                    <a:pt x="220980" y="2099072"/>
                    <a:pt x="218123" y="2104787"/>
                  </a:cubicBezTo>
                  <a:cubicBezTo>
                    <a:pt x="215265" y="2110502"/>
                    <a:pt x="216218" y="2114312"/>
                    <a:pt x="217170" y="2117169"/>
                  </a:cubicBezTo>
                  <a:cubicBezTo>
                    <a:pt x="218123" y="2119074"/>
                    <a:pt x="229553" y="2123837"/>
                    <a:pt x="228600" y="2126694"/>
                  </a:cubicBezTo>
                  <a:cubicBezTo>
                    <a:pt x="227648" y="2129552"/>
                    <a:pt x="228600" y="2130505"/>
                    <a:pt x="222885" y="2134314"/>
                  </a:cubicBezTo>
                  <a:cubicBezTo>
                    <a:pt x="213360" y="2140982"/>
                    <a:pt x="212408" y="2136219"/>
                    <a:pt x="208598" y="2140030"/>
                  </a:cubicBezTo>
                  <a:cubicBezTo>
                    <a:pt x="204788" y="2143839"/>
                    <a:pt x="202883" y="2140982"/>
                    <a:pt x="209550" y="2146697"/>
                  </a:cubicBezTo>
                  <a:cubicBezTo>
                    <a:pt x="216218" y="2152412"/>
                    <a:pt x="219075" y="2153364"/>
                    <a:pt x="225743" y="2153364"/>
                  </a:cubicBezTo>
                  <a:cubicBezTo>
                    <a:pt x="232410" y="2153364"/>
                    <a:pt x="230505" y="2144792"/>
                    <a:pt x="235268" y="2152412"/>
                  </a:cubicBezTo>
                  <a:cubicBezTo>
                    <a:pt x="239078" y="2159080"/>
                    <a:pt x="244793" y="2161937"/>
                    <a:pt x="244793" y="2167652"/>
                  </a:cubicBezTo>
                  <a:cubicBezTo>
                    <a:pt x="244793" y="2174319"/>
                    <a:pt x="243840" y="2172414"/>
                    <a:pt x="243840" y="2178130"/>
                  </a:cubicBezTo>
                  <a:cubicBezTo>
                    <a:pt x="244793" y="2183844"/>
                    <a:pt x="247650" y="2185749"/>
                    <a:pt x="250508" y="2184797"/>
                  </a:cubicBezTo>
                  <a:cubicBezTo>
                    <a:pt x="252413" y="2183844"/>
                    <a:pt x="257175" y="2188607"/>
                    <a:pt x="258128" y="2181939"/>
                  </a:cubicBezTo>
                  <a:cubicBezTo>
                    <a:pt x="259080" y="2175272"/>
                    <a:pt x="259080" y="2169557"/>
                    <a:pt x="260985" y="2171462"/>
                  </a:cubicBezTo>
                  <a:cubicBezTo>
                    <a:pt x="261938" y="2172414"/>
                    <a:pt x="267653" y="2171462"/>
                    <a:pt x="269558" y="2172414"/>
                  </a:cubicBezTo>
                  <a:cubicBezTo>
                    <a:pt x="271463" y="2174319"/>
                    <a:pt x="275273" y="2178130"/>
                    <a:pt x="277178" y="2176224"/>
                  </a:cubicBezTo>
                  <a:cubicBezTo>
                    <a:pt x="279083" y="2174319"/>
                    <a:pt x="283845" y="2168605"/>
                    <a:pt x="282893" y="2172414"/>
                  </a:cubicBezTo>
                  <a:cubicBezTo>
                    <a:pt x="281940" y="2176224"/>
                    <a:pt x="281940" y="2181939"/>
                    <a:pt x="281940" y="2186702"/>
                  </a:cubicBezTo>
                  <a:cubicBezTo>
                    <a:pt x="281940" y="2191464"/>
                    <a:pt x="274320" y="2187655"/>
                    <a:pt x="272415" y="2192417"/>
                  </a:cubicBezTo>
                  <a:cubicBezTo>
                    <a:pt x="270510" y="2196227"/>
                    <a:pt x="275273" y="2193369"/>
                    <a:pt x="274320" y="2199085"/>
                  </a:cubicBezTo>
                  <a:cubicBezTo>
                    <a:pt x="273368" y="2204799"/>
                    <a:pt x="280988" y="2195274"/>
                    <a:pt x="278130" y="2204799"/>
                  </a:cubicBezTo>
                  <a:cubicBezTo>
                    <a:pt x="275273" y="2214324"/>
                    <a:pt x="287655" y="2195274"/>
                    <a:pt x="291465" y="2202894"/>
                  </a:cubicBezTo>
                  <a:cubicBezTo>
                    <a:pt x="295275" y="2209562"/>
                    <a:pt x="300990" y="2208610"/>
                    <a:pt x="304800" y="2211467"/>
                  </a:cubicBezTo>
                  <a:cubicBezTo>
                    <a:pt x="308610" y="2214324"/>
                    <a:pt x="314325" y="2210514"/>
                    <a:pt x="314325" y="2217182"/>
                  </a:cubicBezTo>
                  <a:cubicBezTo>
                    <a:pt x="315278" y="2223849"/>
                    <a:pt x="316230" y="2225755"/>
                    <a:pt x="317183" y="2227660"/>
                  </a:cubicBezTo>
                  <a:cubicBezTo>
                    <a:pt x="318135" y="2229564"/>
                    <a:pt x="325755" y="2236232"/>
                    <a:pt x="320040" y="2237185"/>
                  </a:cubicBezTo>
                  <a:cubicBezTo>
                    <a:pt x="314325" y="2238137"/>
                    <a:pt x="309563" y="2230517"/>
                    <a:pt x="304800" y="2236232"/>
                  </a:cubicBezTo>
                  <a:cubicBezTo>
                    <a:pt x="300038" y="2240994"/>
                    <a:pt x="298133" y="2237185"/>
                    <a:pt x="297180" y="2243852"/>
                  </a:cubicBezTo>
                  <a:cubicBezTo>
                    <a:pt x="296228" y="2250519"/>
                    <a:pt x="297180" y="2245757"/>
                    <a:pt x="298133" y="2252424"/>
                  </a:cubicBezTo>
                  <a:cubicBezTo>
                    <a:pt x="299085" y="2259092"/>
                    <a:pt x="293370" y="2260997"/>
                    <a:pt x="301943" y="2262902"/>
                  </a:cubicBezTo>
                  <a:cubicBezTo>
                    <a:pt x="310515" y="2264807"/>
                    <a:pt x="319088" y="2264807"/>
                    <a:pt x="321945" y="2266712"/>
                  </a:cubicBezTo>
                  <a:cubicBezTo>
                    <a:pt x="324803" y="2267664"/>
                    <a:pt x="332423" y="2260044"/>
                    <a:pt x="332423" y="2256235"/>
                  </a:cubicBezTo>
                  <a:cubicBezTo>
                    <a:pt x="332423" y="2252424"/>
                    <a:pt x="332423" y="2247662"/>
                    <a:pt x="330518" y="2242899"/>
                  </a:cubicBezTo>
                  <a:cubicBezTo>
                    <a:pt x="329565" y="2238137"/>
                    <a:pt x="337185" y="2229564"/>
                    <a:pt x="337185" y="2229564"/>
                  </a:cubicBezTo>
                  <a:lnTo>
                    <a:pt x="343853" y="2225755"/>
                  </a:lnTo>
                  <a:lnTo>
                    <a:pt x="351473" y="2220992"/>
                  </a:lnTo>
                  <a:cubicBezTo>
                    <a:pt x="351473" y="2220992"/>
                    <a:pt x="346710" y="2217182"/>
                    <a:pt x="355283" y="2214324"/>
                  </a:cubicBezTo>
                  <a:cubicBezTo>
                    <a:pt x="363855" y="2212419"/>
                    <a:pt x="368618" y="2215277"/>
                    <a:pt x="369570" y="2215277"/>
                  </a:cubicBezTo>
                  <a:cubicBezTo>
                    <a:pt x="370523" y="2215277"/>
                    <a:pt x="370523" y="2215277"/>
                    <a:pt x="370523" y="2215277"/>
                  </a:cubicBezTo>
                  <a:cubicBezTo>
                    <a:pt x="370523" y="2215277"/>
                    <a:pt x="378143" y="2219087"/>
                    <a:pt x="365760" y="2223849"/>
                  </a:cubicBezTo>
                  <a:cubicBezTo>
                    <a:pt x="354330" y="2227660"/>
                    <a:pt x="342900" y="2239089"/>
                    <a:pt x="345758" y="2240994"/>
                  </a:cubicBezTo>
                  <a:cubicBezTo>
                    <a:pt x="349568" y="2242899"/>
                    <a:pt x="360998" y="2242899"/>
                    <a:pt x="362903" y="2243852"/>
                  </a:cubicBezTo>
                  <a:cubicBezTo>
                    <a:pt x="364808" y="2244805"/>
                    <a:pt x="372428" y="2241947"/>
                    <a:pt x="372428" y="2245757"/>
                  </a:cubicBezTo>
                  <a:cubicBezTo>
                    <a:pt x="371475" y="2249567"/>
                    <a:pt x="367665" y="2254330"/>
                    <a:pt x="367665" y="2254330"/>
                  </a:cubicBezTo>
                  <a:cubicBezTo>
                    <a:pt x="367665" y="2254330"/>
                    <a:pt x="358140" y="2247662"/>
                    <a:pt x="358140" y="2255282"/>
                  </a:cubicBezTo>
                  <a:cubicBezTo>
                    <a:pt x="357188" y="2263855"/>
                    <a:pt x="359093" y="2263855"/>
                    <a:pt x="359093" y="2269569"/>
                  </a:cubicBezTo>
                  <a:cubicBezTo>
                    <a:pt x="359093" y="2275285"/>
                    <a:pt x="371475" y="2276237"/>
                    <a:pt x="371475" y="2280047"/>
                  </a:cubicBezTo>
                  <a:cubicBezTo>
                    <a:pt x="371475" y="2283857"/>
                    <a:pt x="379095" y="2283857"/>
                    <a:pt x="372428" y="2286714"/>
                  </a:cubicBezTo>
                  <a:cubicBezTo>
                    <a:pt x="365760" y="2288619"/>
                    <a:pt x="360045" y="2285762"/>
                    <a:pt x="360045" y="2285762"/>
                  </a:cubicBezTo>
                  <a:cubicBezTo>
                    <a:pt x="360045" y="2285762"/>
                    <a:pt x="340043" y="2281952"/>
                    <a:pt x="338138" y="2284810"/>
                  </a:cubicBezTo>
                  <a:cubicBezTo>
                    <a:pt x="336233" y="2287667"/>
                    <a:pt x="331470" y="2286714"/>
                    <a:pt x="326708" y="2290524"/>
                  </a:cubicBezTo>
                  <a:cubicBezTo>
                    <a:pt x="322898" y="2294335"/>
                    <a:pt x="320040" y="2301955"/>
                    <a:pt x="324803" y="2300049"/>
                  </a:cubicBezTo>
                  <a:cubicBezTo>
                    <a:pt x="329565" y="2299097"/>
                    <a:pt x="341948" y="2306717"/>
                    <a:pt x="344805" y="2303860"/>
                  </a:cubicBezTo>
                  <a:cubicBezTo>
                    <a:pt x="346710" y="2301955"/>
                    <a:pt x="354330" y="2302907"/>
                    <a:pt x="358140" y="2302907"/>
                  </a:cubicBezTo>
                  <a:cubicBezTo>
                    <a:pt x="361950" y="2301955"/>
                    <a:pt x="371475" y="2301955"/>
                    <a:pt x="371475" y="2301955"/>
                  </a:cubicBezTo>
                  <a:cubicBezTo>
                    <a:pt x="371475" y="2301955"/>
                    <a:pt x="372428" y="2305764"/>
                    <a:pt x="376238" y="2308622"/>
                  </a:cubicBezTo>
                  <a:cubicBezTo>
                    <a:pt x="380048" y="2312432"/>
                    <a:pt x="387668" y="2312432"/>
                    <a:pt x="389573" y="2311480"/>
                  </a:cubicBezTo>
                  <a:cubicBezTo>
                    <a:pt x="391478" y="2309574"/>
                    <a:pt x="382905" y="2307669"/>
                    <a:pt x="396240" y="2311480"/>
                  </a:cubicBezTo>
                  <a:cubicBezTo>
                    <a:pt x="397193" y="2311480"/>
                    <a:pt x="399098" y="2312432"/>
                    <a:pt x="400050" y="2312432"/>
                  </a:cubicBezTo>
                  <a:cubicBezTo>
                    <a:pt x="410528" y="2314337"/>
                    <a:pt x="411480" y="2311480"/>
                    <a:pt x="414338" y="2313385"/>
                  </a:cubicBezTo>
                  <a:cubicBezTo>
                    <a:pt x="418148" y="2315289"/>
                    <a:pt x="428625" y="2310527"/>
                    <a:pt x="431483" y="2312432"/>
                  </a:cubicBezTo>
                  <a:cubicBezTo>
                    <a:pt x="441008" y="2318147"/>
                    <a:pt x="443865" y="2315289"/>
                    <a:pt x="446723" y="2317194"/>
                  </a:cubicBezTo>
                  <a:cubicBezTo>
                    <a:pt x="450533" y="2319099"/>
                    <a:pt x="453390" y="2315289"/>
                    <a:pt x="457200" y="2316242"/>
                  </a:cubicBezTo>
                  <a:cubicBezTo>
                    <a:pt x="461010" y="2317194"/>
                    <a:pt x="469583" y="2315289"/>
                    <a:pt x="469583" y="2315289"/>
                  </a:cubicBezTo>
                  <a:cubicBezTo>
                    <a:pt x="469583" y="2315289"/>
                    <a:pt x="480060" y="2312432"/>
                    <a:pt x="478155" y="2315289"/>
                  </a:cubicBezTo>
                  <a:cubicBezTo>
                    <a:pt x="476250" y="2318147"/>
                    <a:pt x="487680" y="2319099"/>
                    <a:pt x="490538" y="2317194"/>
                  </a:cubicBezTo>
                  <a:cubicBezTo>
                    <a:pt x="494348" y="2315289"/>
                    <a:pt x="505778" y="2309574"/>
                    <a:pt x="505778" y="2309574"/>
                  </a:cubicBezTo>
                  <a:lnTo>
                    <a:pt x="502920" y="2305764"/>
                  </a:lnTo>
                  <a:cubicBezTo>
                    <a:pt x="502920" y="2305764"/>
                    <a:pt x="507683" y="2298144"/>
                    <a:pt x="501015" y="2299097"/>
                  </a:cubicBezTo>
                  <a:cubicBezTo>
                    <a:pt x="494348" y="2300049"/>
                    <a:pt x="486728" y="2295287"/>
                    <a:pt x="479108" y="2295287"/>
                  </a:cubicBezTo>
                  <a:cubicBezTo>
                    <a:pt x="472440" y="2296239"/>
                    <a:pt x="463868" y="2292430"/>
                    <a:pt x="463868" y="2292430"/>
                  </a:cubicBezTo>
                  <a:cubicBezTo>
                    <a:pt x="463868" y="2292430"/>
                    <a:pt x="459105" y="2285762"/>
                    <a:pt x="454343" y="2281952"/>
                  </a:cubicBezTo>
                  <a:cubicBezTo>
                    <a:pt x="449580" y="2278142"/>
                    <a:pt x="448628" y="2280047"/>
                    <a:pt x="447675" y="2275285"/>
                  </a:cubicBezTo>
                  <a:cubicBezTo>
                    <a:pt x="446723" y="2270522"/>
                    <a:pt x="446723" y="2261949"/>
                    <a:pt x="442913" y="2263855"/>
                  </a:cubicBezTo>
                  <a:cubicBezTo>
                    <a:pt x="439103" y="2265760"/>
                    <a:pt x="434340" y="2261949"/>
                    <a:pt x="430530" y="2260044"/>
                  </a:cubicBezTo>
                  <a:cubicBezTo>
                    <a:pt x="426720" y="2258139"/>
                    <a:pt x="421005" y="2245757"/>
                    <a:pt x="418148" y="2243852"/>
                  </a:cubicBezTo>
                  <a:cubicBezTo>
                    <a:pt x="416243" y="2241947"/>
                    <a:pt x="414338" y="2241947"/>
                    <a:pt x="415290" y="2235280"/>
                  </a:cubicBezTo>
                  <a:cubicBezTo>
                    <a:pt x="416243" y="2228612"/>
                    <a:pt x="419100" y="2224802"/>
                    <a:pt x="416243" y="2223849"/>
                  </a:cubicBezTo>
                  <a:cubicBezTo>
                    <a:pt x="412433" y="2222897"/>
                    <a:pt x="412433" y="2213372"/>
                    <a:pt x="405765" y="2217182"/>
                  </a:cubicBezTo>
                  <a:cubicBezTo>
                    <a:pt x="399098" y="2220992"/>
                    <a:pt x="399098" y="2220992"/>
                    <a:pt x="395288" y="2220992"/>
                  </a:cubicBezTo>
                  <a:cubicBezTo>
                    <a:pt x="395288" y="2220992"/>
                    <a:pt x="395288" y="2220992"/>
                    <a:pt x="395288" y="2220992"/>
                  </a:cubicBezTo>
                  <a:cubicBezTo>
                    <a:pt x="392430" y="2220039"/>
                    <a:pt x="391478" y="2214324"/>
                    <a:pt x="384810" y="2211467"/>
                  </a:cubicBezTo>
                  <a:cubicBezTo>
                    <a:pt x="378143" y="2209562"/>
                    <a:pt x="375285" y="2208610"/>
                    <a:pt x="375285" y="2204799"/>
                  </a:cubicBezTo>
                  <a:cubicBezTo>
                    <a:pt x="375285" y="2202894"/>
                    <a:pt x="375285" y="2201942"/>
                    <a:pt x="375285" y="2200037"/>
                  </a:cubicBezTo>
                  <a:cubicBezTo>
                    <a:pt x="375285" y="2198132"/>
                    <a:pt x="376238" y="2197180"/>
                    <a:pt x="378143" y="2196227"/>
                  </a:cubicBezTo>
                  <a:cubicBezTo>
                    <a:pt x="381953" y="2195274"/>
                    <a:pt x="385763" y="2195274"/>
                    <a:pt x="392430" y="2199085"/>
                  </a:cubicBezTo>
                  <a:cubicBezTo>
                    <a:pt x="399098" y="2202894"/>
                    <a:pt x="403860" y="2204799"/>
                    <a:pt x="408623" y="2203847"/>
                  </a:cubicBezTo>
                  <a:cubicBezTo>
                    <a:pt x="413385" y="2202894"/>
                    <a:pt x="416243" y="2199085"/>
                    <a:pt x="412433" y="2196227"/>
                  </a:cubicBezTo>
                  <a:cubicBezTo>
                    <a:pt x="408623" y="2193369"/>
                    <a:pt x="402908" y="2181939"/>
                    <a:pt x="400050" y="2177177"/>
                  </a:cubicBezTo>
                  <a:cubicBezTo>
                    <a:pt x="396240" y="2172414"/>
                    <a:pt x="393383" y="2164794"/>
                    <a:pt x="392430" y="2161937"/>
                  </a:cubicBezTo>
                  <a:cubicBezTo>
                    <a:pt x="391478" y="2160032"/>
                    <a:pt x="393383" y="2149555"/>
                    <a:pt x="393383" y="2145744"/>
                  </a:cubicBezTo>
                  <a:cubicBezTo>
                    <a:pt x="392430" y="2141935"/>
                    <a:pt x="389573" y="2133362"/>
                    <a:pt x="393383" y="2134314"/>
                  </a:cubicBezTo>
                  <a:cubicBezTo>
                    <a:pt x="397193" y="2135267"/>
                    <a:pt x="394335" y="2129552"/>
                    <a:pt x="402908" y="2120980"/>
                  </a:cubicBezTo>
                  <a:cubicBezTo>
                    <a:pt x="410528" y="2112407"/>
                    <a:pt x="412433" y="2107644"/>
                    <a:pt x="418148" y="2108597"/>
                  </a:cubicBezTo>
                  <a:cubicBezTo>
                    <a:pt x="423863" y="2109549"/>
                    <a:pt x="430530" y="2109549"/>
                    <a:pt x="430530" y="2107644"/>
                  </a:cubicBezTo>
                  <a:cubicBezTo>
                    <a:pt x="431483" y="2105739"/>
                    <a:pt x="428625" y="2093357"/>
                    <a:pt x="429578" y="2090499"/>
                  </a:cubicBezTo>
                  <a:cubicBezTo>
                    <a:pt x="430530" y="2087642"/>
                    <a:pt x="441008" y="2066687"/>
                    <a:pt x="443865" y="2061924"/>
                  </a:cubicBezTo>
                  <a:cubicBezTo>
                    <a:pt x="446723" y="2057162"/>
                    <a:pt x="451485" y="2058114"/>
                    <a:pt x="456248" y="2054305"/>
                  </a:cubicBezTo>
                  <a:cubicBezTo>
                    <a:pt x="461010" y="2050494"/>
                    <a:pt x="468630" y="2050494"/>
                    <a:pt x="476250" y="2042874"/>
                  </a:cubicBezTo>
                  <a:cubicBezTo>
                    <a:pt x="483870" y="2035255"/>
                    <a:pt x="492443" y="2031444"/>
                    <a:pt x="493395" y="2028587"/>
                  </a:cubicBezTo>
                  <a:cubicBezTo>
                    <a:pt x="494348" y="2024777"/>
                    <a:pt x="497205" y="2021919"/>
                    <a:pt x="495300" y="2019062"/>
                  </a:cubicBezTo>
                  <a:cubicBezTo>
                    <a:pt x="494348" y="2016205"/>
                    <a:pt x="496253" y="2015252"/>
                    <a:pt x="488633" y="2013347"/>
                  </a:cubicBezTo>
                  <a:cubicBezTo>
                    <a:pt x="481013" y="2011442"/>
                    <a:pt x="485775" y="2004774"/>
                    <a:pt x="490538" y="2001917"/>
                  </a:cubicBezTo>
                  <a:cubicBezTo>
                    <a:pt x="494348" y="1999060"/>
                    <a:pt x="497205" y="2000964"/>
                    <a:pt x="494348" y="1993344"/>
                  </a:cubicBezTo>
                  <a:cubicBezTo>
                    <a:pt x="492443" y="1985724"/>
                    <a:pt x="493395" y="1980962"/>
                    <a:pt x="489585" y="1980962"/>
                  </a:cubicBezTo>
                  <a:cubicBezTo>
                    <a:pt x="485775" y="1980962"/>
                    <a:pt x="482918" y="1979057"/>
                    <a:pt x="480060" y="1980010"/>
                  </a:cubicBezTo>
                  <a:cubicBezTo>
                    <a:pt x="476250" y="1980962"/>
                    <a:pt x="469583" y="1980962"/>
                    <a:pt x="465773" y="1980010"/>
                  </a:cubicBezTo>
                  <a:cubicBezTo>
                    <a:pt x="461963" y="1979057"/>
                    <a:pt x="453390" y="1978105"/>
                    <a:pt x="452438" y="1973342"/>
                  </a:cubicBezTo>
                  <a:cubicBezTo>
                    <a:pt x="451485" y="1968580"/>
                    <a:pt x="445770" y="1966674"/>
                    <a:pt x="444818" y="1959055"/>
                  </a:cubicBezTo>
                  <a:cubicBezTo>
                    <a:pt x="443865" y="1951435"/>
                    <a:pt x="446723" y="1944767"/>
                    <a:pt x="449580" y="1941910"/>
                  </a:cubicBezTo>
                  <a:cubicBezTo>
                    <a:pt x="452438" y="1938099"/>
                    <a:pt x="455295" y="1929527"/>
                    <a:pt x="456248" y="1926669"/>
                  </a:cubicBezTo>
                  <a:cubicBezTo>
                    <a:pt x="457200" y="1923812"/>
                    <a:pt x="456248" y="1922860"/>
                    <a:pt x="459105" y="1920002"/>
                  </a:cubicBezTo>
                  <a:cubicBezTo>
                    <a:pt x="461963" y="1918097"/>
                    <a:pt x="470535" y="1913335"/>
                    <a:pt x="470535" y="1913335"/>
                  </a:cubicBezTo>
                  <a:cubicBezTo>
                    <a:pt x="470535" y="1913335"/>
                    <a:pt x="467678" y="1917144"/>
                    <a:pt x="478155" y="1912382"/>
                  </a:cubicBezTo>
                  <a:cubicBezTo>
                    <a:pt x="488633" y="1906667"/>
                    <a:pt x="498158" y="1896189"/>
                    <a:pt x="500063" y="1898094"/>
                  </a:cubicBezTo>
                  <a:cubicBezTo>
                    <a:pt x="501015" y="1899999"/>
                    <a:pt x="506730" y="1911430"/>
                    <a:pt x="511493" y="1897142"/>
                  </a:cubicBezTo>
                  <a:cubicBezTo>
                    <a:pt x="516255" y="1882855"/>
                    <a:pt x="518160" y="1871424"/>
                    <a:pt x="518160" y="1871424"/>
                  </a:cubicBezTo>
                  <a:lnTo>
                    <a:pt x="514350" y="1864757"/>
                  </a:lnTo>
                  <a:lnTo>
                    <a:pt x="519113" y="1856185"/>
                  </a:lnTo>
                  <a:cubicBezTo>
                    <a:pt x="519113" y="1856185"/>
                    <a:pt x="521970" y="1839992"/>
                    <a:pt x="525780" y="1839039"/>
                  </a:cubicBezTo>
                  <a:cubicBezTo>
                    <a:pt x="536258" y="1835230"/>
                    <a:pt x="539115" y="1830467"/>
                    <a:pt x="539115" y="1830467"/>
                  </a:cubicBezTo>
                  <a:cubicBezTo>
                    <a:pt x="539115" y="1830467"/>
                    <a:pt x="527685" y="1819037"/>
                    <a:pt x="528638" y="1816180"/>
                  </a:cubicBezTo>
                  <a:cubicBezTo>
                    <a:pt x="529590" y="1813322"/>
                    <a:pt x="530543" y="1810464"/>
                    <a:pt x="534353" y="1811417"/>
                  </a:cubicBezTo>
                  <a:cubicBezTo>
                    <a:pt x="538163" y="1812369"/>
                    <a:pt x="539115" y="1808560"/>
                    <a:pt x="541973" y="1812369"/>
                  </a:cubicBezTo>
                  <a:cubicBezTo>
                    <a:pt x="549593" y="1821894"/>
                    <a:pt x="545783" y="1826657"/>
                    <a:pt x="550545" y="1826657"/>
                  </a:cubicBezTo>
                  <a:cubicBezTo>
                    <a:pt x="555308" y="1825705"/>
                    <a:pt x="555308" y="1843802"/>
                    <a:pt x="561023" y="1823799"/>
                  </a:cubicBezTo>
                  <a:cubicBezTo>
                    <a:pt x="566738" y="1803797"/>
                    <a:pt x="571500" y="1798082"/>
                    <a:pt x="563880" y="1798082"/>
                  </a:cubicBezTo>
                  <a:cubicBezTo>
                    <a:pt x="556260" y="1798082"/>
                    <a:pt x="552450" y="1789510"/>
                    <a:pt x="547688" y="1795224"/>
                  </a:cubicBezTo>
                  <a:cubicBezTo>
                    <a:pt x="542925" y="1800939"/>
                    <a:pt x="539115" y="1807607"/>
                    <a:pt x="539115" y="1807607"/>
                  </a:cubicBezTo>
                  <a:cubicBezTo>
                    <a:pt x="530543" y="1805702"/>
                    <a:pt x="525780" y="1802844"/>
                    <a:pt x="524828" y="1799987"/>
                  </a:cubicBezTo>
                  <a:cubicBezTo>
                    <a:pt x="523875" y="1792367"/>
                    <a:pt x="521018" y="1793319"/>
                    <a:pt x="521018" y="1787605"/>
                  </a:cubicBezTo>
                  <a:cubicBezTo>
                    <a:pt x="521970" y="1782842"/>
                    <a:pt x="523875" y="1778080"/>
                    <a:pt x="524828" y="1774269"/>
                  </a:cubicBezTo>
                  <a:cubicBezTo>
                    <a:pt x="525780" y="1770460"/>
                    <a:pt x="524828" y="1769507"/>
                    <a:pt x="525780" y="1764744"/>
                  </a:cubicBezTo>
                  <a:cubicBezTo>
                    <a:pt x="527685" y="1759982"/>
                    <a:pt x="517208" y="1755219"/>
                    <a:pt x="521018" y="1750457"/>
                  </a:cubicBezTo>
                  <a:cubicBezTo>
                    <a:pt x="524828" y="1745694"/>
                    <a:pt x="521018" y="1746647"/>
                    <a:pt x="532448" y="1748552"/>
                  </a:cubicBezTo>
                  <a:cubicBezTo>
                    <a:pt x="543878" y="1751410"/>
                    <a:pt x="553403" y="1748552"/>
                    <a:pt x="552450" y="1753314"/>
                  </a:cubicBezTo>
                  <a:cubicBezTo>
                    <a:pt x="551498" y="1758077"/>
                    <a:pt x="553403" y="1764744"/>
                    <a:pt x="561023" y="1764744"/>
                  </a:cubicBezTo>
                  <a:cubicBezTo>
                    <a:pt x="567690" y="1764744"/>
                    <a:pt x="573405" y="1762839"/>
                    <a:pt x="576263" y="1763792"/>
                  </a:cubicBezTo>
                  <a:cubicBezTo>
                    <a:pt x="580073" y="1764744"/>
                    <a:pt x="585788" y="1763792"/>
                    <a:pt x="588645" y="1762839"/>
                  </a:cubicBezTo>
                  <a:cubicBezTo>
                    <a:pt x="590550" y="1761887"/>
                    <a:pt x="598170" y="1759982"/>
                    <a:pt x="600075" y="1757124"/>
                  </a:cubicBezTo>
                  <a:cubicBezTo>
                    <a:pt x="601980" y="1754267"/>
                    <a:pt x="620078" y="1752362"/>
                    <a:pt x="608648" y="1747599"/>
                  </a:cubicBezTo>
                  <a:cubicBezTo>
                    <a:pt x="597218" y="1743789"/>
                    <a:pt x="596265" y="1741885"/>
                    <a:pt x="597218" y="1738074"/>
                  </a:cubicBezTo>
                  <a:cubicBezTo>
                    <a:pt x="598170" y="1734264"/>
                    <a:pt x="605790" y="1728549"/>
                    <a:pt x="605790" y="1728549"/>
                  </a:cubicBezTo>
                  <a:cubicBezTo>
                    <a:pt x="609600" y="1715214"/>
                    <a:pt x="612458" y="1713310"/>
                    <a:pt x="612458" y="1709499"/>
                  </a:cubicBezTo>
                  <a:cubicBezTo>
                    <a:pt x="612458" y="1705689"/>
                    <a:pt x="617220" y="1705689"/>
                    <a:pt x="613410" y="1697117"/>
                  </a:cubicBezTo>
                  <a:cubicBezTo>
                    <a:pt x="609600" y="1688544"/>
                    <a:pt x="603885" y="1684734"/>
                    <a:pt x="606743" y="1682830"/>
                  </a:cubicBezTo>
                  <a:cubicBezTo>
                    <a:pt x="621030" y="1677114"/>
                    <a:pt x="619125" y="1680924"/>
                    <a:pt x="626745" y="1680924"/>
                  </a:cubicBezTo>
                  <a:cubicBezTo>
                    <a:pt x="633413" y="1681877"/>
                    <a:pt x="623888" y="1681877"/>
                    <a:pt x="633413" y="1681877"/>
                  </a:cubicBezTo>
                  <a:cubicBezTo>
                    <a:pt x="642938" y="1681877"/>
                    <a:pt x="647700" y="1680924"/>
                    <a:pt x="647700" y="1680924"/>
                  </a:cubicBezTo>
                  <a:cubicBezTo>
                    <a:pt x="647700" y="1680924"/>
                    <a:pt x="651510" y="1682830"/>
                    <a:pt x="662940" y="1680924"/>
                  </a:cubicBezTo>
                  <a:cubicBezTo>
                    <a:pt x="674370" y="1679019"/>
                    <a:pt x="711518" y="1669494"/>
                    <a:pt x="714375" y="1669494"/>
                  </a:cubicBezTo>
                  <a:cubicBezTo>
                    <a:pt x="717233" y="1669494"/>
                    <a:pt x="724853" y="1668542"/>
                    <a:pt x="724853" y="1668542"/>
                  </a:cubicBezTo>
                  <a:cubicBezTo>
                    <a:pt x="724853" y="1668542"/>
                    <a:pt x="730568" y="1664732"/>
                    <a:pt x="731520" y="1666637"/>
                  </a:cubicBezTo>
                  <a:cubicBezTo>
                    <a:pt x="732473" y="1668542"/>
                    <a:pt x="737235" y="1659969"/>
                    <a:pt x="739140" y="1661874"/>
                  </a:cubicBezTo>
                  <a:cubicBezTo>
                    <a:pt x="741045" y="1662827"/>
                    <a:pt x="746760" y="1658064"/>
                    <a:pt x="748665" y="1656159"/>
                  </a:cubicBezTo>
                  <a:cubicBezTo>
                    <a:pt x="750570" y="1654255"/>
                    <a:pt x="750570" y="1652349"/>
                    <a:pt x="753428" y="1650444"/>
                  </a:cubicBezTo>
                  <a:cubicBezTo>
                    <a:pt x="756285" y="1649492"/>
                    <a:pt x="760095" y="1644730"/>
                    <a:pt x="760095" y="1644730"/>
                  </a:cubicBezTo>
                  <a:cubicBezTo>
                    <a:pt x="765810" y="1638062"/>
                    <a:pt x="769620" y="1629489"/>
                    <a:pt x="769620" y="1629489"/>
                  </a:cubicBezTo>
                  <a:cubicBezTo>
                    <a:pt x="769620" y="1629489"/>
                    <a:pt x="771525" y="1624727"/>
                    <a:pt x="775335" y="1622822"/>
                  </a:cubicBezTo>
                  <a:cubicBezTo>
                    <a:pt x="779145" y="1620917"/>
                    <a:pt x="779145" y="1619012"/>
                    <a:pt x="779145" y="1616155"/>
                  </a:cubicBezTo>
                  <a:cubicBezTo>
                    <a:pt x="780098" y="1613297"/>
                    <a:pt x="778193" y="1617107"/>
                    <a:pt x="779145" y="1607582"/>
                  </a:cubicBezTo>
                  <a:cubicBezTo>
                    <a:pt x="781050" y="1598057"/>
                    <a:pt x="782003" y="1603772"/>
                    <a:pt x="781050" y="1595199"/>
                  </a:cubicBezTo>
                  <a:cubicBezTo>
                    <a:pt x="779145" y="1586627"/>
                    <a:pt x="782955" y="1586627"/>
                    <a:pt x="776288" y="1584722"/>
                  </a:cubicBezTo>
                  <a:cubicBezTo>
                    <a:pt x="769620" y="1582817"/>
                    <a:pt x="769620" y="1579007"/>
                    <a:pt x="767715" y="1575197"/>
                  </a:cubicBezTo>
                  <a:cubicBezTo>
                    <a:pt x="766763" y="1571387"/>
                    <a:pt x="767715" y="1580912"/>
                    <a:pt x="766763" y="1571387"/>
                  </a:cubicBezTo>
                  <a:cubicBezTo>
                    <a:pt x="764858" y="1561862"/>
                    <a:pt x="769620" y="1559957"/>
                    <a:pt x="768668" y="1556147"/>
                  </a:cubicBezTo>
                  <a:cubicBezTo>
                    <a:pt x="767715" y="1549480"/>
                    <a:pt x="769620" y="1541859"/>
                    <a:pt x="767715" y="1541859"/>
                  </a:cubicBezTo>
                  <a:cubicBezTo>
                    <a:pt x="764858" y="1540907"/>
                    <a:pt x="766763" y="1531382"/>
                    <a:pt x="761048" y="1532334"/>
                  </a:cubicBezTo>
                  <a:cubicBezTo>
                    <a:pt x="754380" y="1533287"/>
                    <a:pt x="739140" y="1525667"/>
                    <a:pt x="735330" y="1523762"/>
                  </a:cubicBezTo>
                  <a:cubicBezTo>
                    <a:pt x="731520" y="1522809"/>
                    <a:pt x="730568" y="1519952"/>
                    <a:pt x="728663" y="1517094"/>
                  </a:cubicBezTo>
                  <a:cubicBezTo>
                    <a:pt x="726758" y="1514237"/>
                    <a:pt x="725805" y="1512332"/>
                    <a:pt x="726758" y="1506617"/>
                  </a:cubicBezTo>
                  <a:cubicBezTo>
                    <a:pt x="727710" y="1500902"/>
                    <a:pt x="731520" y="1508522"/>
                    <a:pt x="730568" y="1497092"/>
                  </a:cubicBezTo>
                  <a:cubicBezTo>
                    <a:pt x="729615" y="1484709"/>
                    <a:pt x="734378" y="1481852"/>
                    <a:pt x="733425" y="1479947"/>
                  </a:cubicBezTo>
                  <a:cubicBezTo>
                    <a:pt x="732473" y="1478042"/>
                    <a:pt x="729615" y="1476137"/>
                    <a:pt x="732473" y="1471374"/>
                  </a:cubicBezTo>
                  <a:cubicBezTo>
                    <a:pt x="734378" y="1466612"/>
                    <a:pt x="730568" y="1467564"/>
                    <a:pt x="734378" y="1463755"/>
                  </a:cubicBezTo>
                  <a:cubicBezTo>
                    <a:pt x="738188" y="1459944"/>
                    <a:pt x="740093" y="1459944"/>
                    <a:pt x="738188" y="1453277"/>
                  </a:cubicBezTo>
                  <a:cubicBezTo>
                    <a:pt x="737235" y="1446609"/>
                    <a:pt x="738188" y="1441847"/>
                    <a:pt x="738188" y="1440894"/>
                  </a:cubicBezTo>
                  <a:cubicBezTo>
                    <a:pt x="738188" y="1440894"/>
                    <a:pt x="738188" y="1440894"/>
                    <a:pt x="738188" y="1440894"/>
                  </a:cubicBezTo>
                  <a:cubicBezTo>
                    <a:pt x="738188" y="1440894"/>
                    <a:pt x="741998" y="1453277"/>
                    <a:pt x="741045" y="1460897"/>
                  </a:cubicBezTo>
                  <a:cubicBezTo>
                    <a:pt x="740093" y="1467564"/>
                    <a:pt x="739140" y="1468517"/>
                    <a:pt x="739140" y="1473280"/>
                  </a:cubicBezTo>
                  <a:cubicBezTo>
                    <a:pt x="739140" y="1478042"/>
                    <a:pt x="739140" y="1492330"/>
                    <a:pt x="738188" y="1494234"/>
                  </a:cubicBezTo>
                  <a:cubicBezTo>
                    <a:pt x="734378" y="1503759"/>
                    <a:pt x="731520" y="1506617"/>
                    <a:pt x="733425" y="1508522"/>
                  </a:cubicBezTo>
                  <a:cubicBezTo>
                    <a:pt x="735330" y="1510427"/>
                    <a:pt x="740093" y="1520905"/>
                    <a:pt x="745808" y="1518999"/>
                  </a:cubicBezTo>
                  <a:cubicBezTo>
                    <a:pt x="750570" y="1518047"/>
                    <a:pt x="748665" y="1515189"/>
                    <a:pt x="753428" y="1518047"/>
                  </a:cubicBezTo>
                  <a:cubicBezTo>
                    <a:pt x="762000" y="1521857"/>
                    <a:pt x="767715" y="1517094"/>
                    <a:pt x="768668" y="1521857"/>
                  </a:cubicBezTo>
                  <a:cubicBezTo>
                    <a:pt x="769620" y="1526619"/>
                    <a:pt x="775335" y="1529477"/>
                    <a:pt x="779145" y="1531382"/>
                  </a:cubicBezTo>
                  <a:cubicBezTo>
                    <a:pt x="782955" y="1533287"/>
                    <a:pt x="790575" y="1533287"/>
                    <a:pt x="793433" y="1534239"/>
                  </a:cubicBezTo>
                  <a:cubicBezTo>
                    <a:pt x="800100" y="1537097"/>
                    <a:pt x="800100" y="1537097"/>
                    <a:pt x="802958" y="1536144"/>
                  </a:cubicBezTo>
                  <a:cubicBezTo>
                    <a:pt x="806768" y="1535192"/>
                    <a:pt x="810578" y="1537097"/>
                    <a:pt x="814388" y="1535192"/>
                  </a:cubicBezTo>
                  <a:cubicBezTo>
                    <a:pt x="818198" y="1533287"/>
                    <a:pt x="816293" y="1531382"/>
                    <a:pt x="822008" y="1532334"/>
                  </a:cubicBezTo>
                  <a:cubicBezTo>
                    <a:pt x="827723" y="1533287"/>
                    <a:pt x="832485" y="1532334"/>
                    <a:pt x="834390" y="1533287"/>
                  </a:cubicBezTo>
                  <a:cubicBezTo>
                    <a:pt x="843915" y="1538049"/>
                    <a:pt x="859155" y="1532334"/>
                    <a:pt x="859155" y="1532334"/>
                  </a:cubicBezTo>
                  <a:cubicBezTo>
                    <a:pt x="859155" y="1532334"/>
                    <a:pt x="865823" y="1523762"/>
                    <a:pt x="867728" y="1522809"/>
                  </a:cubicBezTo>
                  <a:cubicBezTo>
                    <a:pt x="869633" y="1521857"/>
                    <a:pt x="871538" y="1522809"/>
                    <a:pt x="877253" y="1516142"/>
                  </a:cubicBezTo>
                  <a:cubicBezTo>
                    <a:pt x="882015" y="1509474"/>
                    <a:pt x="885825" y="1499949"/>
                    <a:pt x="887730" y="1498997"/>
                  </a:cubicBezTo>
                  <a:cubicBezTo>
                    <a:pt x="889635" y="1498044"/>
                    <a:pt x="891540" y="1496139"/>
                    <a:pt x="895350" y="1489472"/>
                  </a:cubicBezTo>
                  <a:cubicBezTo>
                    <a:pt x="899160" y="1482805"/>
                    <a:pt x="902018" y="1479947"/>
                    <a:pt x="905828" y="1476137"/>
                  </a:cubicBezTo>
                  <a:cubicBezTo>
                    <a:pt x="909638" y="1472327"/>
                    <a:pt x="918210" y="1466612"/>
                    <a:pt x="918210" y="1466612"/>
                  </a:cubicBezTo>
                  <a:cubicBezTo>
                    <a:pt x="918210" y="1466612"/>
                    <a:pt x="922973" y="1458992"/>
                    <a:pt x="922020" y="1454230"/>
                  </a:cubicBezTo>
                  <a:cubicBezTo>
                    <a:pt x="921068" y="1450419"/>
                    <a:pt x="923925" y="1444705"/>
                    <a:pt x="925830" y="1440894"/>
                  </a:cubicBezTo>
                  <a:cubicBezTo>
                    <a:pt x="926783" y="1437084"/>
                    <a:pt x="926783" y="1435180"/>
                    <a:pt x="929640" y="1433274"/>
                  </a:cubicBezTo>
                  <a:cubicBezTo>
                    <a:pt x="932498" y="1431369"/>
                    <a:pt x="936308" y="1439942"/>
                    <a:pt x="935355" y="1431369"/>
                  </a:cubicBezTo>
                  <a:cubicBezTo>
                    <a:pt x="940118" y="1430417"/>
                    <a:pt x="951548" y="1422797"/>
                    <a:pt x="951548" y="1422797"/>
                  </a:cubicBezTo>
                  <a:cubicBezTo>
                    <a:pt x="951548" y="1422797"/>
                    <a:pt x="954405" y="1416130"/>
                    <a:pt x="960120" y="1413272"/>
                  </a:cubicBezTo>
                  <a:cubicBezTo>
                    <a:pt x="965835" y="1410414"/>
                    <a:pt x="969645" y="1405652"/>
                    <a:pt x="972503" y="1404699"/>
                  </a:cubicBezTo>
                  <a:cubicBezTo>
                    <a:pt x="974408" y="1403747"/>
                    <a:pt x="977265" y="1400889"/>
                    <a:pt x="980123" y="1398032"/>
                  </a:cubicBezTo>
                  <a:cubicBezTo>
                    <a:pt x="982980" y="1395174"/>
                    <a:pt x="989648" y="1390412"/>
                    <a:pt x="988695" y="1383744"/>
                  </a:cubicBezTo>
                  <a:cubicBezTo>
                    <a:pt x="987743" y="1377077"/>
                    <a:pt x="989648" y="1374219"/>
                    <a:pt x="991553" y="1372314"/>
                  </a:cubicBezTo>
                  <a:cubicBezTo>
                    <a:pt x="993458" y="1370409"/>
                    <a:pt x="994410" y="1373267"/>
                    <a:pt x="997268" y="1362789"/>
                  </a:cubicBezTo>
                  <a:cubicBezTo>
                    <a:pt x="1000125" y="1352312"/>
                    <a:pt x="997268" y="1352312"/>
                    <a:pt x="1002983" y="1345644"/>
                  </a:cubicBezTo>
                  <a:cubicBezTo>
                    <a:pt x="1008698" y="1338977"/>
                    <a:pt x="1007745" y="1333262"/>
                    <a:pt x="1021080" y="1324689"/>
                  </a:cubicBezTo>
                  <a:cubicBezTo>
                    <a:pt x="1021080" y="1324689"/>
                    <a:pt x="1033463" y="1304687"/>
                    <a:pt x="1035368" y="1299924"/>
                  </a:cubicBezTo>
                  <a:cubicBezTo>
                    <a:pt x="1038225" y="1295162"/>
                    <a:pt x="1039178" y="1296114"/>
                    <a:pt x="1041083" y="1292305"/>
                  </a:cubicBezTo>
                  <a:cubicBezTo>
                    <a:pt x="1042988" y="1288494"/>
                    <a:pt x="1044893" y="1280874"/>
                    <a:pt x="1044893" y="1278017"/>
                  </a:cubicBezTo>
                  <a:cubicBezTo>
                    <a:pt x="1044893" y="1274207"/>
                    <a:pt x="1048703" y="1262777"/>
                    <a:pt x="1046798" y="1259919"/>
                  </a:cubicBezTo>
                  <a:cubicBezTo>
                    <a:pt x="1044893" y="1257062"/>
                    <a:pt x="1047750" y="1247537"/>
                    <a:pt x="1047750" y="1247537"/>
                  </a:cubicBezTo>
                  <a:cubicBezTo>
                    <a:pt x="1047750" y="1247537"/>
                    <a:pt x="1045845" y="1240869"/>
                    <a:pt x="1042988" y="1238012"/>
                  </a:cubicBezTo>
                  <a:cubicBezTo>
                    <a:pt x="1040130" y="1234202"/>
                    <a:pt x="1042988" y="1234202"/>
                    <a:pt x="1040130" y="1228487"/>
                  </a:cubicBezTo>
                  <a:cubicBezTo>
                    <a:pt x="1037273" y="1223724"/>
                    <a:pt x="1032510" y="1221819"/>
                    <a:pt x="1037273" y="1218962"/>
                  </a:cubicBezTo>
                  <a:cubicBezTo>
                    <a:pt x="1042035" y="1215152"/>
                    <a:pt x="1046798" y="1219914"/>
                    <a:pt x="1043940" y="1212294"/>
                  </a:cubicBezTo>
                  <a:cubicBezTo>
                    <a:pt x="1041083" y="1203722"/>
                    <a:pt x="1034415" y="1199912"/>
                    <a:pt x="1040130" y="1198959"/>
                  </a:cubicBezTo>
                  <a:cubicBezTo>
                    <a:pt x="1045845" y="1198007"/>
                    <a:pt x="1052513" y="1199912"/>
                    <a:pt x="1056323" y="1198959"/>
                  </a:cubicBezTo>
                  <a:cubicBezTo>
                    <a:pt x="1060133" y="1198007"/>
                    <a:pt x="1059180" y="1198007"/>
                    <a:pt x="1062990" y="1196102"/>
                  </a:cubicBezTo>
                  <a:cubicBezTo>
                    <a:pt x="1062990" y="1196102"/>
                    <a:pt x="1062990" y="1196102"/>
                    <a:pt x="1062990" y="1196102"/>
                  </a:cubicBezTo>
                  <a:cubicBezTo>
                    <a:pt x="1062990" y="1195149"/>
                    <a:pt x="1064895" y="1193244"/>
                    <a:pt x="1070610" y="1187530"/>
                  </a:cubicBezTo>
                  <a:cubicBezTo>
                    <a:pt x="1083945" y="1174194"/>
                    <a:pt x="1095375" y="1169432"/>
                    <a:pt x="1095375" y="1169432"/>
                  </a:cubicBezTo>
                  <a:cubicBezTo>
                    <a:pt x="1102995" y="1162764"/>
                    <a:pt x="1100138" y="1159907"/>
                    <a:pt x="1102995" y="1158955"/>
                  </a:cubicBezTo>
                  <a:cubicBezTo>
                    <a:pt x="1105853" y="1158002"/>
                    <a:pt x="1108710" y="1156097"/>
                    <a:pt x="1112520" y="1156097"/>
                  </a:cubicBezTo>
                  <a:cubicBezTo>
                    <a:pt x="1116330" y="1156097"/>
                    <a:pt x="1120140" y="1154192"/>
                    <a:pt x="1123950" y="1152287"/>
                  </a:cubicBezTo>
                  <a:cubicBezTo>
                    <a:pt x="1123950" y="1152287"/>
                    <a:pt x="1128713" y="1154192"/>
                    <a:pt x="1131570" y="1157049"/>
                  </a:cubicBezTo>
                  <a:cubicBezTo>
                    <a:pt x="1134428" y="1159907"/>
                    <a:pt x="1132523" y="1157049"/>
                    <a:pt x="1138238" y="1156097"/>
                  </a:cubicBezTo>
                  <a:cubicBezTo>
                    <a:pt x="1143000" y="1155144"/>
                    <a:pt x="1151573" y="1154192"/>
                    <a:pt x="1151573" y="1154192"/>
                  </a:cubicBezTo>
                  <a:cubicBezTo>
                    <a:pt x="1151573" y="1154192"/>
                    <a:pt x="1136333" y="1150382"/>
                    <a:pt x="1143953" y="1144667"/>
                  </a:cubicBezTo>
                  <a:cubicBezTo>
                    <a:pt x="1151573" y="1138952"/>
                    <a:pt x="1151573" y="1144667"/>
                    <a:pt x="1158240" y="1139905"/>
                  </a:cubicBezTo>
                  <a:cubicBezTo>
                    <a:pt x="1164908" y="1135142"/>
                    <a:pt x="1167765" y="1137999"/>
                    <a:pt x="1170623" y="1130380"/>
                  </a:cubicBezTo>
                  <a:cubicBezTo>
                    <a:pt x="1172528" y="1123712"/>
                    <a:pt x="1169670" y="1117997"/>
                    <a:pt x="1172528" y="1123712"/>
                  </a:cubicBezTo>
                  <a:cubicBezTo>
                    <a:pt x="1175385" y="1128474"/>
                    <a:pt x="1176338" y="1126569"/>
                    <a:pt x="1181100" y="1127522"/>
                  </a:cubicBezTo>
                  <a:cubicBezTo>
                    <a:pt x="1185863" y="1128474"/>
                    <a:pt x="1193483" y="1124664"/>
                    <a:pt x="1196340" y="1125617"/>
                  </a:cubicBezTo>
                  <a:cubicBezTo>
                    <a:pt x="1200150" y="1126569"/>
                    <a:pt x="1203008" y="1121807"/>
                    <a:pt x="1204913" y="1124664"/>
                  </a:cubicBezTo>
                  <a:cubicBezTo>
                    <a:pt x="1205865" y="1126569"/>
                    <a:pt x="1209675" y="1122759"/>
                    <a:pt x="1211580" y="1125617"/>
                  </a:cubicBezTo>
                  <a:cubicBezTo>
                    <a:pt x="1213485" y="1128474"/>
                    <a:pt x="1217295" y="1129427"/>
                    <a:pt x="1222058" y="1126569"/>
                  </a:cubicBezTo>
                  <a:cubicBezTo>
                    <a:pt x="1226820" y="1123712"/>
                    <a:pt x="1229678" y="1118949"/>
                    <a:pt x="1231583" y="1121807"/>
                  </a:cubicBezTo>
                  <a:cubicBezTo>
                    <a:pt x="1233488" y="1124664"/>
                    <a:pt x="1238250" y="1122759"/>
                    <a:pt x="1239203" y="1123712"/>
                  </a:cubicBezTo>
                  <a:cubicBezTo>
                    <a:pt x="1241108" y="1124664"/>
                    <a:pt x="1245870" y="1123712"/>
                    <a:pt x="1247775" y="1118949"/>
                  </a:cubicBezTo>
                  <a:cubicBezTo>
                    <a:pt x="1248728" y="1114187"/>
                    <a:pt x="1251585" y="1108472"/>
                    <a:pt x="1254443" y="1106567"/>
                  </a:cubicBezTo>
                  <a:cubicBezTo>
                    <a:pt x="1263015" y="1099899"/>
                    <a:pt x="1254443" y="1110377"/>
                    <a:pt x="1266825" y="1097994"/>
                  </a:cubicBezTo>
                  <a:cubicBezTo>
                    <a:pt x="1279208" y="1085612"/>
                    <a:pt x="1281113" y="1085612"/>
                    <a:pt x="1281113" y="1080849"/>
                  </a:cubicBezTo>
                  <a:cubicBezTo>
                    <a:pt x="1281113" y="1077039"/>
                    <a:pt x="1278255" y="1067514"/>
                    <a:pt x="1282065" y="1063705"/>
                  </a:cubicBezTo>
                  <a:cubicBezTo>
                    <a:pt x="1285875" y="1059894"/>
                    <a:pt x="1292543" y="1056084"/>
                    <a:pt x="1294448" y="1050369"/>
                  </a:cubicBezTo>
                  <a:cubicBezTo>
                    <a:pt x="1296353" y="1044655"/>
                    <a:pt x="1296353" y="1045607"/>
                    <a:pt x="1304925" y="1033224"/>
                  </a:cubicBezTo>
                  <a:cubicBezTo>
                    <a:pt x="1313498" y="1020842"/>
                    <a:pt x="1308735" y="1020842"/>
                    <a:pt x="1313498" y="1017032"/>
                  </a:cubicBezTo>
                  <a:cubicBezTo>
                    <a:pt x="1317308" y="1013222"/>
                    <a:pt x="1317308" y="1032272"/>
                    <a:pt x="1319213" y="1008459"/>
                  </a:cubicBezTo>
                  <a:cubicBezTo>
                    <a:pt x="1320165" y="984647"/>
                    <a:pt x="1323023" y="986552"/>
                    <a:pt x="1321118" y="980837"/>
                  </a:cubicBezTo>
                  <a:cubicBezTo>
                    <a:pt x="1319213" y="975122"/>
                    <a:pt x="1319213" y="975122"/>
                    <a:pt x="1320165" y="971312"/>
                  </a:cubicBezTo>
                  <a:cubicBezTo>
                    <a:pt x="1321118" y="967502"/>
                    <a:pt x="1319213" y="964644"/>
                    <a:pt x="1324928" y="961787"/>
                  </a:cubicBezTo>
                  <a:cubicBezTo>
                    <a:pt x="1331595" y="959882"/>
                    <a:pt x="1333500" y="957024"/>
                    <a:pt x="1334453" y="955119"/>
                  </a:cubicBezTo>
                  <a:cubicBezTo>
                    <a:pt x="1335405" y="953214"/>
                    <a:pt x="1338263" y="945594"/>
                    <a:pt x="1338263" y="942737"/>
                  </a:cubicBezTo>
                  <a:cubicBezTo>
                    <a:pt x="1338263" y="939880"/>
                    <a:pt x="1342073" y="929402"/>
                    <a:pt x="1339215" y="924639"/>
                  </a:cubicBezTo>
                  <a:cubicBezTo>
                    <a:pt x="1336358" y="919877"/>
                    <a:pt x="1338263" y="914162"/>
                    <a:pt x="1339215" y="912257"/>
                  </a:cubicBezTo>
                  <a:cubicBezTo>
                    <a:pt x="1343025" y="900827"/>
                    <a:pt x="1343978" y="901780"/>
                    <a:pt x="1343025" y="896064"/>
                  </a:cubicBezTo>
                  <a:cubicBezTo>
                    <a:pt x="1342073" y="890349"/>
                    <a:pt x="1336358" y="882730"/>
                    <a:pt x="1337310" y="876062"/>
                  </a:cubicBezTo>
                  <a:cubicBezTo>
                    <a:pt x="1338263" y="869394"/>
                    <a:pt x="1342073" y="859869"/>
                    <a:pt x="1341120" y="856059"/>
                  </a:cubicBezTo>
                  <a:cubicBezTo>
                    <a:pt x="1340168" y="852249"/>
                    <a:pt x="1343025" y="849392"/>
                    <a:pt x="1342073" y="841772"/>
                  </a:cubicBezTo>
                  <a:cubicBezTo>
                    <a:pt x="1341120" y="835105"/>
                    <a:pt x="1342073" y="829389"/>
                    <a:pt x="1341120" y="827484"/>
                  </a:cubicBezTo>
                  <a:cubicBezTo>
                    <a:pt x="1340168" y="824627"/>
                    <a:pt x="1342073" y="826532"/>
                    <a:pt x="1340168" y="817959"/>
                  </a:cubicBezTo>
                  <a:cubicBezTo>
                    <a:pt x="1338263" y="809387"/>
                    <a:pt x="1330643" y="807482"/>
                    <a:pt x="1337310" y="805577"/>
                  </a:cubicBezTo>
                  <a:cubicBezTo>
                    <a:pt x="1343978" y="803672"/>
                    <a:pt x="1336358" y="805577"/>
                    <a:pt x="1343978" y="803672"/>
                  </a:cubicBezTo>
                  <a:cubicBezTo>
                    <a:pt x="1352550" y="801767"/>
                    <a:pt x="1357313" y="803672"/>
                    <a:pt x="1349693" y="800814"/>
                  </a:cubicBezTo>
                  <a:cubicBezTo>
                    <a:pt x="1342073" y="797957"/>
                    <a:pt x="1338263" y="797005"/>
                    <a:pt x="1338263" y="797005"/>
                  </a:cubicBezTo>
                  <a:cubicBezTo>
                    <a:pt x="1338263" y="797005"/>
                    <a:pt x="1337310" y="794147"/>
                    <a:pt x="1344930" y="794147"/>
                  </a:cubicBezTo>
                  <a:cubicBezTo>
                    <a:pt x="1352550" y="794147"/>
                    <a:pt x="1349693" y="792242"/>
                    <a:pt x="1355408" y="793194"/>
                  </a:cubicBezTo>
                  <a:cubicBezTo>
                    <a:pt x="1361123" y="795099"/>
                    <a:pt x="1354455" y="798909"/>
                    <a:pt x="1361123" y="795099"/>
                  </a:cubicBezTo>
                  <a:cubicBezTo>
                    <a:pt x="1367790" y="791289"/>
                    <a:pt x="1373505" y="789384"/>
                    <a:pt x="1373505" y="783669"/>
                  </a:cubicBezTo>
                  <a:cubicBezTo>
                    <a:pt x="1374458" y="777955"/>
                    <a:pt x="1379220" y="772239"/>
                    <a:pt x="1380173" y="770334"/>
                  </a:cubicBezTo>
                  <a:cubicBezTo>
                    <a:pt x="1381125" y="768430"/>
                    <a:pt x="1383983" y="763667"/>
                    <a:pt x="1383983" y="763667"/>
                  </a:cubicBezTo>
                  <a:cubicBezTo>
                    <a:pt x="1383983" y="763667"/>
                    <a:pt x="1384935" y="758905"/>
                    <a:pt x="1384935" y="756999"/>
                  </a:cubicBezTo>
                  <a:cubicBezTo>
                    <a:pt x="1385888" y="755094"/>
                    <a:pt x="1385888" y="747474"/>
                    <a:pt x="1387793" y="747474"/>
                  </a:cubicBezTo>
                  <a:cubicBezTo>
                    <a:pt x="1389698" y="746522"/>
                    <a:pt x="1391603" y="748427"/>
                    <a:pt x="1397318" y="740807"/>
                  </a:cubicBezTo>
                  <a:cubicBezTo>
                    <a:pt x="1403033" y="733187"/>
                    <a:pt x="1423035" y="716042"/>
                    <a:pt x="1428750" y="710327"/>
                  </a:cubicBezTo>
                  <a:cubicBezTo>
                    <a:pt x="1434465" y="704612"/>
                    <a:pt x="1436370" y="707469"/>
                    <a:pt x="1440180" y="700802"/>
                  </a:cubicBezTo>
                  <a:cubicBezTo>
                    <a:pt x="1443990" y="694134"/>
                    <a:pt x="1443990" y="694134"/>
                    <a:pt x="1448753" y="688419"/>
                  </a:cubicBezTo>
                  <a:cubicBezTo>
                    <a:pt x="1452563" y="681752"/>
                    <a:pt x="1455420" y="681752"/>
                    <a:pt x="1456373" y="678894"/>
                  </a:cubicBezTo>
                  <a:cubicBezTo>
                    <a:pt x="1458278" y="676037"/>
                    <a:pt x="1458278" y="671274"/>
                    <a:pt x="1460183" y="667464"/>
                  </a:cubicBezTo>
                  <a:cubicBezTo>
                    <a:pt x="1462088" y="663655"/>
                    <a:pt x="1465898" y="657939"/>
                    <a:pt x="1464945" y="655082"/>
                  </a:cubicBezTo>
                  <a:cubicBezTo>
                    <a:pt x="1463993" y="651272"/>
                    <a:pt x="1465898" y="643652"/>
                    <a:pt x="1464945" y="641747"/>
                  </a:cubicBezTo>
                  <a:cubicBezTo>
                    <a:pt x="1463993" y="639842"/>
                    <a:pt x="1463993" y="637937"/>
                    <a:pt x="1463040" y="633174"/>
                  </a:cubicBezTo>
                  <a:cubicBezTo>
                    <a:pt x="1462088" y="628412"/>
                    <a:pt x="1459230" y="621744"/>
                    <a:pt x="1462088" y="617934"/>
                  </a:cubicBezTo>
                  <a:cubicBezTo>
                    <a:pt x="1457325" y="610314"/>
                    <a:pt x="1458278" y="605552"/>
                    <a:pt x="1457325" y="599837"/>
                  </a:cubicBezTo>
                  <a:close/>
                </a:path>
              </a:pathLst>
            </a:custGeom>
            <a:grp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xmlns="" id="{AA541EC3-C129-A29E-E153-63B80495E88F}"/>
                </a:ext>
              </a:extLst>
            </p:cNvPr>
            <p:cNvSpPr/>
            <p:nvPr/>
          </p:nvSpPr>
          <p:spPr>
            <a:xfrm>
              <a:off x="4719475" y="4450293"/>
              <a:ext cx="5283" cy="7926"/>
            </a:xfrm>
            <a:custGeom>
              <a:avLst/>
              <a:gdLst>
                <a:gd name="connsiteX0" fmla="*/ 0 w 7619"/>
                <a:gd name="connsiteY0" fmla="*/ 11430 h 11430"/>
                <a:gd name="connsiteX1" fmla="*/ 4763 w 7619"/>
                <a:gd name="connsiteY1" fmla="*/ 11430 h 11430"/>
                <a:gd name="connsiteX2" fmla="*/ 7620 w 7619"/>
                <a:gd name="connsiteY2" fmla="*/ 1905 h 11430"/>
                <a:gd name="connsiteX3" fmla="*/ 1905 w 7619"/>
                <a:gd name="connsiteY3" fmla="*/ 2858 h 11430"/>
                <a:gd name="connsiteX4" fmla="*/ 1905 w 7619"/>
                <a:gd name="connsiteY4" fmla="*/ 0 h 11430"/>
                <a:gd name="connsiteX5" fmla="*/ 0 w 7619"/>
                <a:gd name="connsiteY5" fmla="*/ 11430 h 1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9" h="11430">
                  <a:moveTo>
                    <a:pt x="0" y="11430"/>
                  </a:moveTo>
                  <a:cubicBezTo>
                    <a:pt x="1905" y="11430"/>
                    <a:pt x="3810" y="11430"/>
                    <a:pt x="4763" y="11430"/>
                  </a:cubicBezTo>
                  <a:cubicBezTo>
                    <a:pt x="6667" y="8572"/>
                    <a:pt x="7620" y="4763"/>
                    <a:pt x="7620" y="1905"/>
                  </a:cubicBezTo>
                  <a:cubicBezTo>
                    <a:pt x="4763" y="953"/>
                    <a:pt x="4763" y="2858"/>
                    <a:pt x="1905" y="2858"/>
                  </a:cubicBezTo>
                  <a:lnTo>
                    <a:pt x="1905" y="0"/>
                  </a:lnTo>
                  <a:cubicBezTo>
                    <a:pt x="952" y="2858"/>
                    <a:pt x="952" y="8572"/>
                    <a:pt x="0" y="11430"/>
                  </a:cubicBezTo>
                  <a:close/>
                </a:path>
              </a:pathLst>
            </a:custGeom>
            <a:grpFill/>
            <a:ln w="9525"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xmlns="" id="{1CEE1F3C-8C7C-7FE8-5F24-45A53DFCD98D}"/>
                </a:ext>
              </a:extLst>
            </p:cNvPr>
            <p:cNvSpPr/>
            <p:nvPr/>
          </p:nvSpPr>
          <p:spPr>
            <a:xfrm>
              <a:off x="4723336" y="4468861"/>
              <a:ext cx="6046" cy="9008"/>
            </a:xfrm>
            <a:custGeom>
              <a:avLst/>
              <a:gdLst>
                <a:gd name="connsiteX0" fmla="*/ 5862 w 8719"/>
                <a:gd name="connsiteY0" fmla="*/ 847 h 12991"/>
                <a:gd name="connsiteX1" fmla="*/ 1100 w 8719"/>
                <a:gd name="connsiteY1" fmla="*/ 847 h 12991"/>
                <a:gd name="connsiteX2" fmla="*/ 1100 w 8719"/>
                <a:gd name="connsiteY2" fmla="*/ 847 h 12991"/>
                <a:gd name="connsiteX3" fmla="*/ 1100 w 8719"/>
                <a:gd name="connsiteY3" fmla="*/ 12277 h 12991"/>
                <a:gd name="connsiteX4" fmla="*/ 5862 w 8719"/>
                <a:gd name="connsiteY4" fmla="*/ 12277 h 12991"/>
                <a:gd name="connsiteX5" fmla="*/ 8720 w 8719"/>
                <a:gd name="connsiteY5" fmla="*/ 6562 h 12991"/>
                <a:gd name="connsiteX6" fmla="*/ 5862 w 8719"/>
                <a:gd name="connsiteY6" fmla="*/ 847 h 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9" h="12991">
                  <a:moveTo>
                    <a:pt x="5862" y="847"/>
                  </a:moveTo>
                  <a:cubicBezTo>
                    <a:pt x="3957" y="-1058"/>
                    <a:pt x="3005" y="847"/>
                    <a:pt x="1100" y="847"/>
                  </a:cubicBezTo>
                  <a:lnTo>
                    <a:pt x="1100" y="847"/>
                  </a:lnTo>
                  <a:cubicBezTo>
                    <a:pt x="147" y="2752"/>
                    <a:pt x="-805" y="10372"/>
                    <a:pt x="1100" y="12277"/>
                  </a:cubicBezTo>
                  <a:cubicBezTo>
                    <a:pt x="2052" y="13229"/>
                    <a:pt x="4910" y="13229"/>
                    <a:pt x="5862" y="12277"/>
                  </a:cubicBezTo>
                  <a:cubicBezTo>
                    <a:pt x="7767" y="11324"/>
                    <a:pt x="8720" y="9419"/>
                    <a:pt x="8720" y="6562"/>
                  </a:cubicBezTo>
                  <a:cubicBezTo>
                    <a:pt x="8720" y="3704"/>
                    <a:pt x="7767" y="1799"/>
                    <a:pt x="5862" y="847"/>
                  </a:cubicBezTo>
                  <a:close/>
                </a:path>
              </a:pathLst>
            </a:custGeom>
            <a:grpFill/>
            <a:ln w="9525"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xmlns="" id="{01F4FEDB-1C59-0733-24D5-273059C43B24}"/>
                </a:ext>
              </a:extLst>
            </p:cNvPr>
            <p:cNvSpPr/>
            <p:nvPr/>
          </p:nvSpPr>
          <p:spPr>
            <a:xfrm>
              <a:off x="4729145" y="4485374"/>
              <a:ext cx="8929" cy="10585"/>
            </a:xfrm>
            <a:custGeom>
              <a:avLst/>
              <a:gdLst>
                <a:gd name="connsiteX0" fmla="*/ 7963 w 12876"/>
                <a:gd name="connsiteY0" fmla="*/ 847 h 15265"/>
                <a:gd name="connsiteX1" fmla="*/ 344 w 12876"/>
                <a:gd name="connsiteY1" fmla="*/ 847 h 15265"/>
                <a:gd name="connsiteX2" fmla="*/ 4154 w 12876"/>
                <a:gd name="connsiteY2" fmla="*/ 13229 h 15265"/>
                <a:gd name="connsiteX3" fmla="*/ 12726 w 12876"/>
                <a:gd name="connsiteY3" fmla="*/ 12277 h 15265"/>
                <a:gd name="connsiteX4" fmla="*/ 7963 w 12876"/>
                <a:gd name="connsiteY4" fmla="*/ 847 h 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 h="15265">
                  <a:moveTo>
                    <a:pt x="7963" y="847"/>
                  </a:moveTo>
                  <a:cubicBezTo>
                    <a:pt x="6058" y="-1058"/>
                    <a:pt x="344" y="847"/>
                    <a:pt x="344" y="847"/>
                  </a:cubicBezTo>
                  <a:cubicBezTo>
                    <a:pt x="-609" y="8467"/>
                    <a:pt x="344" y="12277"/>
                    <a:pt x="4154" y="13229"/>
                  </a:cubicBezTo>
                  <a:cubicBezTo>
                    <a:pt x="7963" y="15134"/>
                    <a:pt x="10821" y="17039"/>
                    <a:pt x="12726" y="12277"/>
                  </a:cubicBezTo>
                  <a:cubicBezTo>
                    <a:pt x="13679" y="7514"/>
                    <a:pt x="9869" y="1799"/>
                    <a:pt x="7963" y="847"/>
                  </a:cubicBezTo>
                  <a:close/>
                </a:path>
              </a:pathLst>
            </a:custGeom>
            <a:grpFill/>
            <a:ln w="9525"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xmlns="" id="{59C86C81-8541-0773-0C58-1A4B94E52BB4}"/>
                </a:ext>
              </a:extLst>
            </p:cNvPr>
            <p:cNvSpPr/>
            <p:nvPr/>
          </p:nvSpPr>
          <p:spPr>
            <a:xfrm>
              <a:off x="4730449" y="4502731"/>
              <a:ext cx="7182" cy="8989"/>
            </a:xfrm>
            <a:custGeom>
              <a:avLst/>
              <a:gdLst>
                <a:gd name="connsiteX0" fmla="*/ 3225 w 10357"/>
                <a:gd name="connsiteY0" fmla="*/ 580 h 12963"/>
                <a:gd name="connsiteX1" fmla="*/ 3225 w 10357"/>
                <a:gd name="connsiteY1" fmla="*/ 12963 h 12963"/>
                <a:gd name="connsiteX2" fmla="*/ 3225 w 10357"/>
                <a:gd name="connsiteY2" fmla="*/ 580 h 12963"/>
              </a:gdLst>
              <a:ahLst/>
              <a:cxnLst>
                <a:cxn ang="0">
                  <a:pos x="connsiteX0" y="connsiteY0"/>
                </a:cxn>
                <a:cxn ang="0">
                  <a:pos x="connsiteX1" y="connsiteY1"/>
                </a:cxn>
                <a:cxn ang="0">
                  <a:pos x="connsiteX2" y="connsiteY2"/>
                </a:cxn>
              </a:cxnLst>
              <a:rect l="l" t="t" r="r" b="b"/>
              <a:pathLst>
                <a:path w="10357" h="12963">
                  <a:moveTo>
                    <a:pt x="3225" y="580"/>
                  </a:moveTo>
                  <a:cubicBezTo>
                    <a:pt x="-586" y="1533"/>
                    <a:pt x="-1538" y="12963"/>
                    <a:pt x="3225" y="12963"/>
                  </a:cubicBezTo>
                  <a:cubicBezTo>
                    <a:pt x="7987" y="12963"/>
                    <a:pt x="16560" y="-3229"/>
                    <a:pt x="3225" y="580"/>
                  </a:cubicBezTo>
                  <a:close/>
                </a:path>
              </a:pathLst>
            </a:custGeom>
            <a:grpFill/>
            <a:ln w="9525"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xmlns="" id="{0CD9BE4B-0547-DBFA-0A30-64B4391C17A2}"/>
                </a:ext>
              </a:extLst>
            </p:cNvPr>
            <p:cNvSpPr/>
            <p:nvPr/>
          </p:nvSpPr>
          <p:spPr>
            <a:xfrm>
              <a:off x="4728216" y="4519101"/>
              <a:ext cx="3980" cy="4202"/>
            </a:xfrm>
            <a:custGeom>
              <a:avLst/>
              <a:gdLst>
                <a:gd name="connsiteX0" fmla="*/ 5492 w 5739"/>
                <a:gd name="connsiteY0" fmla="*/ 5548 h 6060"/>
                <a:gd name="connsiteX1" fmla="*/ 1682 w 5739"/>
                <a:gd name="connsiteY1" fmla="*/ 786 h 6060"/>
                <a:gd name="connsiteX2" fmla="*/ 5492 w 5739"/>
                <a:gd name="connsiteY2" fmla="*/ 5548 h 6060"/>
              </a:gdLst>
              <a:ahLst/>
              <a:cxnLst>
                <a:cxn ang="0">
                  <a:pos x="connsiteX0" y="connsiteY0"/>
                </a:cxn>
                <a:cxn ang="0">
                  <a:pos x="connsiteX1" y="connsiteY1"/>
                </a:cxn>
                <a:cxn ang="0">
                  <a:pos x="connsiteX2" y="connsiteY2"/>
                </a:cxn>
              </a:cxnLst>
              <a:rect l="l" t="t" r="r" b="b"/>
              <a:pathLst>
                <a:path w="5739" h="6060">
                  <a:moveTo>
                    <a:pt x="5492" y="5548"/>
                  </a:moveTo>
                  <a:cubicBezTo>
                    <a:pt x="6445" y="3643"/>
                    <a:pt x="4540" y="-2072"/>
                    <a:pt x="1682" y="786"/>
                  </a:cubicBezTo>
                  <a:cubicBezTo>
                    <a:pt x="-3080" y="3643"/>
                    <a:pt x="3587" y="7453"/>
                    <a:pt x="5492" y="5548"/>
                  </a:cubicBezTo>
                  <a:close/>
                </a:path>
              </a:pathLst>
            </a:custGeom>
            <a:grp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xmlns="" id="{3DC50336-77A8-C431-0BB3-0039C4524F21}"/>
                </a:ext>
              </a:extLst>
            </p:cNvPr>
            <p:cNvSpPr/>
            <p:nvPr/>
          </p:nvSpPr>
          <p:spPr>
            <a:xfrm>
              <a:off x="4716412" y="4542467"/>
              <a:ext cx="4516" cy="6902"/>
            </a:xfrm>
            <a:custGeom>
              <a:avLst/>
              <a:gdLst>
                <a:gd name="connsiteX0" fmla="*/ 2513 w 6512"/>
                <a:gd name="connsiteY0" fmla="*/ 9953 h 9953"/>
                <a:gd name="connsiteX1" fmla="*/ 2513 w 6512"/>
                <a:gd name="connsiteY1" fmla="*/ 428 h 9953"/>
                <a:gd name="connsiteX2" fmla="*/ 2513 w 6512"/>
                <a:gd name="connsiteY2" fmla="*/ 9953 h 9953"/>
              </a:gdLst>
              <a:ahLst/>
              <a:cxnLst>
                <a:cxn ang="0">
                  <a:pos x="connsiteX0" y="connsiteY0"/>
                </a:cxn>
                <a:cxn ang="0">
                  <a:pos x="connsiteX1" y="connsiteY1"/>
                </a:cxn>
                <a:cxn ang="0">
                  <a:pos x="connsiteX2" y="connsiteY2"/>
                </a:cxn>
              </a:cxnLst>
              <a:rect l="l" t="t" r="r" b="b"/>
              <a:pathLst>
                <a:path w="6512" h="9953">
                  <a:moveTo>
                    <a:pt x="2513" y="9953"/>
                  </a:moveTo>
                  <a:cubicBezTo>
                    <a:pt x="6323" y="9953"/>
                    <a:pt x="9180" y="6143"/>
                    <a:pt x="2513" y="428"/>
                  </a:cubicBezTo>
                  <a:cubicBezTo>
                    <a:pt x="-345" y="-2429"/>
                    <a:pt x="-1297" y="9953"/>
                    <a:pt x="2513" y="9953"/>
                  </a:cubicBezTo>
                  <a:close/>
                </a:path>
              </a:pathLst>
            </a:custGeom>
            <a:grpFill/>
            <a:ln w="9525"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xmlns="" id="{CE6FF18D-D3DA-74B1-D45E-6442035BB99A}"/>
                </a:ext>
              </a:extLst>
            </p:cNvPr>
            <p:cNvSpPr/>
            <p:nvPr/>
          </p:nvSpPr>
          <p:spPr>
            <a:xfrm>
              <a:off x="4068029" y="4808051"/>
              <a:ext cx="19112" cy="25333"/>
            </a:xfrm>
            <a:custGeom>
              <a:avLst/>
              <a:gdLst>
                <a:gd name="connsiteX0" fmla="*/ 22182 w 27561"/>
                <a:gd name="connsiteY0" fmla="*/ 14626 h 36533"/>
                <a:gd name="connsiteX1" fmla="*/ 21229 w 27561"/>
                <a:gd name="connsiteY1" fmla="*/ 7006 h 36533"/>
                <a:gd name="connsiteX2" fmla="*/ 13609 w 27561"/>
                <a:gd name="connsiteY2" fmla="*/ 339 h 36533"/>
                <a:gd name="connsiteX3" fmla="*/ 8847 w 27561"/>
                <a:gd name="connsiteY3" fmla="*/ 2244 h 36533"/>
                <a:gd name="connsiteX4" fmla="*/ 274 w 27561"/>
                <a:gd name="connsiteY4" fmla="*/ 12721 h 36533"/>
                <a:gd name="connsiteX5" fmla="*/ 6942 w 27561"/>
                <a:gd name="connsiteY5" fmla="*/ 15579 h 36533"/>
                <a:gd name="connsiteX6" fmla="*/ 8847 w 27561"/>
                <a:gd name="connsiteY6" fmla="*/ 23199 h 36533"/>
                <a:gd name="connsiteX7" fmla="*/ 2179 w 27561"/>
                <a:gd name="connsiteY7" fmla="*/ 27961 h 36533"/>
                <a:gd name="connsiteX8" fmla="*/ 10752 w 27561"/>
                <a:gd name="connsiteY8" fmla="*/ 36534 h 36533"/>
                <a:gd name="connsiteX9" fmla="*/ 23134 w 27561"/>
                <a:gd name="connsiteY9" fmla="*/ 32724 h 36533"/>
                <a:gd name="connsiteX10" fmla="*/ 26944 w 27561"/>
                <a:gd name="connsiteY10" fmla="*/ 24151 h 36533"/>
                <a:gd name="connsiteX11" fmla="*/ 22182 w 27561"/>
                <a:gd name="connsiteY11" fmla="*/ 14626 h 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61" h="36533">
                  <a:moveTo>
                    <a:pt x="22182" y="14626"/>
                  </a:moveTo>
                  <a:cubicBezTo>
                    <a:pt x="22182" y="10816"/>
                    <a:pt x="23134" y="9864"/>
                    <a:pt x="21229" y="7006"/>
                  </a:cubicBezTo>
                  <a:cubicBezTo>
                    <a:pt x="19324" y="5101"/>
                    <a:pt x="14562" y="-1566"/>
                    <a:pt x="13609" y="339"/>
                  </a:cubicBezTo>
                  <a:cubicBezTo>
                    <a:pt x="11704" y="2244"/>
                    <a:pt x="8847" y="2244"/>
                    <a:pt x="8847" y="2244"/>
                  </a:cubicBezTo>
                  <a:cubicBezTo>
                    <a:pt x="6942" y="4149"/>
                    <a:pt x="-1631" y="10816"/>
                    <a:pt x="274" y="12721"/>
                  </a:cubicBezTo>
                  <a:cubicBezTo>
                    <a:pt x="2179" y="14626"/>
                    <a:pt x="5037" y="13674"/>
                    <a:pt x="6942" y="15579"/>
                  </a:cubicBezTo>
                  <a:cubicBezTo>
                    <a:pt x="9799" y="17484"/>
                    <a:pt x="9799" y="21294"/>
                    <a:pt x="8847" y="23199"/>
                  </a:cubicBezTo>
                  <a:cubicBezTo>
                    <a:pt x="7894" y="26056"/>
                    <a:pt x="1227" y="22246"/>
                    <a:pt x="2179" y="27961"/>
                  </a:cubicBezTo>
                  <a:cubicBezTo>
                    <a:pt x="3132" y="33676"/>
                    <a:pt x="6942" y="36534"/>
                    <a:pt x="10752" y="36534"/>
                  </a:cubicBezTo>
                  <a:cubicBezTo>
                    <a:pt x="15514" y="36534"/>
                    <a:pt x="21229" y="35581"/>
                    <a:pt x="23134" y="32724"/>
                  </a:cubicBezTo>
                  <a:cubicBezTo>
                    <a:pt x="25992" y="29866"/>
                    <a:pt x="28849" y="27009"/>
                    <a:pt x="26944" y="24151"/>
                  </a:cubicBezTo>
                  <a:cubicBezTo>
                    <a:pt x="26944" y="22246"/>
                    <a:pt x="22182" y="18436"/>
                    <a:pt x="22182" y="14626"/>
                  </a:cubicBezTo>
                  <a:close/>
                </a:path>
              </a:pathLst>
            </a:custGeom>
            <a:grpFill/>
            <a:ln w="9525"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xmlns="" id="{52FF3991-8842-09C2-FD09-C3E4FE357493}"/>
                </a:ext>
              </a:extLst>
            </p:cNvPr>
            <p:cNvSpPr/>
            <p:nvPr/>
          </p:nvSpPr>
          <p:spPr>
            <a:xfrm>
              <a:off x="4089836" y="4814176"/>
              <a:ext cx="1871" cy="3055"/>
            </a:xfrm>
            <a:custGeom>
              <a:avLst/>
              <a:gdLst>
                <a:gd name="connsiteX0" fmla="*/ 260 w 2698"/>
                <a:gd name="connsiteY0" fmla="*/ 78 h 4406"/>
                <a:gd name="connsiteX1" fmla="*/ 2165 w 2698"/>
                <a:gd name="connsiteY1" fmla="*/ 3888 h 4406"/>
                <a:gd name="connsiteX2" fmla="*/ 260 w 2698"/>
                <a:gd name="connsiteY2" fmla="*/ 78 h 4406"/>
              </a:gdLst>
              <a:ahLst/>
              <a:cxnLst>
                <a:cxn ang="0">
                  <a:pos x="connsiteX0" y="connsiteY0"/>
                </a:cxn>
                <a:cxn ang="0">
                  <a:pos x="connsiteX1" y="connsiteY1"/>
                </a:cxn>
                <a:cxn ang="0">
                  <a:pos x="connsiteX2" y="connsiteY2"/>
                </a:cxn>
              </a:cxnLst>
              <a:rect l="l" t="t" r="r" b="b"/>
              <a:pathLst>
                <a:path w="2698" h="4406">
                  <a:moveTo>
                    <a:pt x="260" y="78"/>
                  </a:moveTo>
                  <a:cubicBezTo>
                    <a:pt x="-693" y="1983"/>
                    <a:pt x="1212" y="5793"/>
                    <a:pt x="2165" y="3888"/>
                  </a:cubicBezTo>
                  <a:cubicBezTo>
                    <a:pt x="4070" y="-875"/>
                    <a:pt x="260" y="78"/>
                    <a:pt x="260" y="78"/>
                  </a:cubicBezTo>
                  <a:close/>
                </a:path>
              </a:pathLst>
            </a:custGeom>
            <a:grpFill/>
            <a:ln w="9525"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xmlns="" id="{D0619162-9B12-92B1-D30C-CC4CF5CF7AB1}"/>
                </a:ext>
              </a:extLst>
            </p:cNvPr>
            <p:cNvSpPr/>
            <p:nvPr/>
          </p:nvSpPr>
          <p:spPr>
            <a:xfrm>
              <a:off x="4093649" y="4819414"/>
              <a:ext cx="9144" cy="9733"/>
            </a:xfrm>
            <a:custGeom>
              <a:avLst/>
              <a:gdLst>
                <a:gd name="connsiteX0" fmla="*/ 5239 w 13187"/>
                <a:gd name="connsiteY0" fmla="*/ 144 h 14036"/>
                <a:gd name="connsiteX1" fmla="*/ 476 w 13187"/>
                <a:gd name="connsiteY1" fmla="*/ 2050 h 14036"/>
                <a:gd name="connsiteX2" fmla="*/ 2381 w 13187"/>
                <a:gd name="connsiteY2" fmla="*/ 12527 h 14036"/>
                <a:gd name="connsiteX3" fmla="*/ 8096 w 13187"/>
                <a:gd name="connsiteY3" fmla="*/ 12527 h 14036"/>
                <a:gd name="connsiteX4" fmla="*/ 11906 w 13187"/>
                <a:gd name="connsiteY4" fmla="*/ 3955 h 14036"/>
                <a:gd name="connsiteX5" fmla="*/ 5239 w 13187"/>
                <a:gd name="connsiteY5" fmla="*/ 144 h 1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7" h="14036">
                  <a:moveTo>
                    <a:pt x="5239" y="144"/>
                  </a:moveTo>
                  <a:cubicBezTo>
                    <a:pt x="3334" y="1097"/>
                    <a:pt x="1429" y="-1760"/>
                    <a:pt x="476" y="2050"/>
                  </a:cubicBezTo>
                  <a:cubicBezTo>
                    <a:pt x="476" y="4907"/>
                    <a:pt x="-1429" y="10622"/>
                    <a:pt x="2381" y="12527"/>
                  </a:cubicBezTo>
                  <a:cubicBezTo>
                    <a:pt x="5239" y="13480"/>
                    <a:pt x="6191" y="15384"/>
                    <a:pt x="8096" y="12527"/>
                  </a:cubicBezTo>
                  <a:cubicBezTo>
                    <a:pt x="10001" y="9669"/>
                    <a:pt x="15716" y="7765"/>
                    <a:pt x="11906" y="3955"/>
                  </a:cubicBezTo>
                  <a:cubicBezTo>
                    <a:pt x="9049" y="-808"/>
                    <a:pt x="7144" y="144"/>
                    <a:pt x="5239" y="144"/>
                  </a:cubicBezTo>
                  <a:close/>
                </a:path>
              </a:pathLst>
            </a:custGeom>
            <a:grpFill/>
            <a:ln w="9525"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xmlns="" id="{6338DAED-1822-F36A-F296-33A91F38C82F}"/>
                </a:ext>
              </a:extLst>
            </p:cNvPr>
            <p:cNvSpPr/>
            <p:nvPr/>
          </p:nvSpPr>
          <p:spPr>
            <a:xfrm>
              <a:off x="4113702" y="4826676"/>
              <a:ext cx="6122" cy="5387"/>
            </a:xfrm>
            <a:custGeom>
              <a:avLst/>
              <a:gdLst>
                <a:gd name="connsiteX0" fmla="*/ 2989 w 8828"/>
                <a:gd name="connsiteY0" fmla="*/ 149 h 7769"/>
                <a:gd name="connsiteX1" fmla="*/ 2037 w 8828"/>
                <a:gd name="connsiteY1" fmla="*/ 6817 h 7769"/>
                <a:gd name="connsiteX2" fmla="*/ 8704 w 8828"/>
                <a:gd name="connsiteY2" fmla="*/ 5864 h 7769"/>
                <a:gd name="connsiteX3" fmla="*/ 2989 w 8828"/>
                <a:gd name="connsiteY3" fmla="*/ 149 h 7769"/>
              </a:gdLst>
              <a:ahLst/>
              <a:cxnLst>
                <a:cxn ang="0">
                  <a:pos x="connsiteX0" y="connsiteY0"/>
                </a:cxn>
                <a:cxn ang="0">
                  <a:pos x="connsiteX1" y="connsiteY1"/>
                </a:cxn>
                <a:cxn ang="0">
                  <a:pos x="connsiteX2" y="connsiteY2"/>
                </a:cxn>
                <a:cxn ang="0">
                  <a:pos x="connsiteX3" y="connsiteY3"/>
                </a:cxn>
              </a:cxnLst>
              <a:rect l="l" t="t" r="r" b="b"/>
              <a:pathLst>
                <a:path w="8828" h="7769">
                  <a:moveTo>
                    <a:pt x="2989" y="149"/>
                  </a:moveTo>
                  <a:cubicBezTo>
                    <a:pt x="-821" y="2054"/>
                    <a:pt x="-821" y="4912"/>
                    <a:pt x="2037" y="6817"/>
                  </a:cubicBezTo>
                  <a:cubicBezTo>
                    <a:pt x="4894" y="7769"/>
                    <a:pt x="8704" y="8722"/>
                    <a:pt x="8704" y="5864"/>
                  </a:cubicBezTo>
                  <a:cubicBezTo>
                    <a:pt x="9657" y="3007"/>
                    <a:pt x="4894" y="-803"/>
                    <a:pt x="2989" y="149"/>
                  </a:cubicBezTo>
                  <a:close/>
                </a:path>
              </a:pathLst>
            </a:custGeom>
            <a:grpFill/>
            <a:ln w="9525"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xmlns="" id="{4453396E-37A0-430D-6D61-A399DACAA503}"/>
                </a:ext>
              </a:extLst>
            </p:cNvPr>
            <p:cNvSpPr/>
            <p:nvPr/>
          </p:nvSpPr>
          <p:spPr>
            <a:xfrm>
              <a:off x="4646737" y="4420571"/>
              <a:ext cx="9783" cy="4550"/>
            </a:xfrm>
            <a:custGeom>
              <a:avLst/>
              <a:gdLst>
                <a:gd name="connsiteX0" fmla="*/ 4881 w 14108"/>
                <a:gd name="connsiteY0" fmla="*/ 0 h 6561"/>
                <a:gd name="connsiteX1" fmla="*/ 2024 w 14108"/>
                <a:gd name="connsiteY1" fmla="*/ 5715 h 6561"/>
                <a:gd name="connsiteX2" fmla="*/ 12501 w 14108"/>
                <a:gd name="connsiteY2" fmla="*/ 5715 h 6561"/>
                <a:gd name="connsiteX3" fmla="*/ 13454 w 14108"/>
                <a:gd name="connsiteY3" fmla="*/ 1905 h 6561"/>
                <a:gd name="connsiteX4" fmla="*/ 4881 w 14108"/>
                <a:gd name="connsiteY4" fmla="*/ 0 h 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 h="6561">
                  <a:moveTo>
                    <a:pt x="4881" y="0"/>
                  </a:moveTo>
                  <a:cubicBezTo>
                    <a:pt x="2024" y="1905"/>
                    <a:pt x="-2739" y="5715"/>
                    <a:pt x="2024" y="5715"/>
                  </a:cubicBezTo>
                  <a:cubicBezTo>
                    <a:pt x="5834" y="5715"/>
                    <a:pt x="11549" y="7620"/>
                    <a:pt x="12501" y="5715"/>
                  </a:cubicBezTo>
                  <a:cubicBezTo>
                    <a:pt x="12501" y="3810"/>
                    <a:pt x="15359" y="2858"/>
                    <a:pt x="13454" y="1905"/>
                  </a:cubicBezTo>
                  <a:cubicBezTo>
                    <a:pt x="10596" y="0"/>
                    <a:pt x="4881" y="0"/>
                    <a:pt x="4881" y="0"/>
                  </a:cubicBezTo>
                  <a:close/>
                </a:path>
              </a:pathLst>
            </a:custGeom>
            <a:grpFill/>
            <a:ln w="9525"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xmlns="" id="{28478E74-C456-8C6E-4CE1-7138490EB8E3}"/>
                </a:ext>
              </a:extLst>
            </p:cNvPr>
            <p:cNvSpPr/>
            <p:nvPr/>
          </p:nvSpPr>
          <p:spPr>
            <a:xfrm>
              <a:off x="4685199" y="4409489"/>
              <a:ext cx="5213" cy="7118"/>
            </a:xfrm>
            <a:custGeom>
              <a:avLst/>
              <a:gdLst>
                <a:gd name="connsiteX0" fmla="*/ 1804 w 7518"/>
                <a:gd name="connsiteY0" fmla="*/ 1693 h 10265"/>
                <a:gd name="connsiteX1" fmla="*/ 1804 w 7518"/>
                <a:gd name="connsiteY1" fmla="*/ 10266 h 10265"/>
                <a:gd name="connsiteX2" fmla="*/ 7518 w 7518"/>
                <a:gd name="connsiteY2" fmla="*/ 6456 h 10265"/>
                <a:gd name="connsiteX3" fmla="*/ 7518 w 7518"/>
                <a:gd name="connsiteY3" fmla="*/ 1693 h 10265"/>
                <a:gd name="connsiteX4" fmla="*/ 1804 w 7518"/>
                <a:gd name="connsiteY4" fmla="*/ 1693 h 10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8" h="10265">
                  <a:moveTo>
                    <a:pt x="1804" y="1693"/>
                  </a:moveTo>
                  <a:cubicBezTo>
                    <a:pt x="-102" y="4551"/>
                    <a:pt x="-1054" y="10266"/>
                    <a:pt x="1804" y="10266"/>
                  </a:cubicBezTo>
                  <a:cubicBezTo>
                    <a:pt x="5614" y="10266"/>
                    <a:pt x="6566" y="9313"/>
                    <a:pt x="7518" y="6456"/>
                  </a:cubicBezTo>
                  <a:cubicBezTo>
                    <a:pt x="7518" y="3598"/>
                    <a:pt x="7518" y="1693"/>
                    <a:pt x="7518" y="1693"/>
                  </a:cubicBezTo>
                  <a:cubicBezTo>
                    <a:pt x="7518" y="1693"/>
                    <a:pt x="4661" y="-2117"/>
                    <a:pt x="1804" y="1693"/>
                  </a:cubicBezTo>
                  <a:close/>
                </a:path>
              </a:pathLst>
            </a:custGeom>
            <a:grpFill/>
            <a:ln w="9525"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xmlns="" id="{A8223AC6-5CA6-00F0-33B6-65558293AB6E}"/>
                </a:ext>
              </a:extLst>
            </p:cNvPr>
            <p:cNvSpPr/>
            <p:nvPr/>
          </p:nvSpPr>
          <p:spPr>
            <a:xfrm>
              <a:off x="4691781" y="4427533"/>
              <a:ext cx="7951" cy="5587"/>
            </a:xfrm>
            <a:custGeom>
              <a:avLst/>
              <a:gdLst>
                <a:gd name="connsiteX0" fmla="*/ 1836 w 11466"/>
                <a:gd name="connsiteY0" fmla="*/ 438 h 8057"/>
                <a:gd name="connsiteX1" fmla="*/ 3741 w 11466"/>
                <a:gd name="connsiteY1" fmla="*/ 7105 h 8057"/>
                <a:gd name="connsiteX2" fmla="*/ 11361 w 11466"/>
                <a:gd name="connsiteY2" fmla="*/ 6153 h 8057"/>
                <a:gd name="connsiteX3" fmla="*/ 1836 w 11466"/>
                <a:gd name="connsiteY3" fmla="*/ 438 h 8057"/>
              </a:gdLst>
              <a:ahLst/>
              <a:cxnLst>
                <a:cxn ang="0">
                  <a:pos x="connsiteX0" y="connsiteY0"/>
                </a:cxn>
                <a:cxn ang="0">
                  <a:pos x="connsiteX1" y="connsiteY1"/>
                </a:cxn>
                <a:cxn ang="0">
                  <a:pos x="connsiteX2" y="connsiteY2"/>
                </a:cxn>
                <a:cxn ang="0">
                  <a:pos x="connsiteX3" y="connsiteY3"/>
                </a:cxn>
              </a:cxnLst>
              <a:rect l="l" t="t" r="r" b="b"/>
              <a:pathLst>
                <a:path w="11466" h="8057">
                  <a:moveTo>
                    <a:pt x="1836" y="438"/>
                  </a:moveTo>
                  <a:cubicBezTo>
                    <a:pt x="-1974" y="2343"/>
                    <a:pt x="884" y="6153"/>
                    <a:pt x="3741" y="7105"/>
                  </a:cubicBezTo>
                  <a:cubicBezTo>
                    <a:pt x="6599" y="8057"/>
                    <a:pt x="10409" y="9010"/>
                    <a:pt x="11361" y="6153"/>
                  </a:cubicBezTo>
                  <a:cubicBezTo>
                    <a:pt x="12314" y="3295"/>
                    <a:pt x="6599" y="-1468"/>
                    <a:pt x="1836" y="438"/>
                  </a:cubicBezTo>
                  <a:close/>
                </a:path>
              </a:pathLst>
            </a:custGeom>
            <a:grpFill/>
            <a:ln w="9525"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xmlns="" id="{5054C10A-57FB-C42D-2597-E8C01FE022CB}"/>
                </a:ext>
              </a:extLst>
            </p:cNvPr>
            <p:cNvSpPr/>
            <p:nvPr/>
          </p:nvSpPr>
          <p:spPr>
            <a:xfrm>
              <a:off x="4717588" y="4574192"/>
              <a:ext cx="15914" cy="16127"/>
            </a:xfrm>
            <a:custGeom>
              <a:avLst/>
              <a:gdLst>
                <a:gd name="connsiteX0" fmla="*/ 2722 w 22950"/>
                <a:gd name="connsiteY0" fmla="*/ 23257 h 23257"/>
                <a:gd name="connsiteX1" fmla="*/ 13199 w 22950"/>
                <a:gd name="connsiteY1" fmla="*/ 22305 h 23257"/>
                <a:gd name="connsiteX2" fmla="*/ 22724 w 22950"/>
                <a:gd name="connsiteY2" fmla="*/ 15637 h 23257"/>
                <a:gd name="connsiteX3" fmla="*/ 14152 w 22950"/>
                <a:gd name="connsiteY3" fmla="*/ 1350 h 23257"/>
                <a:gd name="connsiteX4" fmla="*/ 3674 w 22950"/>
                <a:gd name="connsiteY4" fmla="*/ 15637 h 23257"/>
                <a:gd name="connsiteX5" fmla="*/ 2722 w 22950"/>
                <a:gd name="connsiteY5" fmla="*/ 23257 h 2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0" h="23257">
                  <a:moveTo>
                    <a:pt x="2722" y="23257"/>
                  </a:moveTo>
                  <a:cubicBezTo>
                    <a:pt x="8437" y="23257"/>
                    <a:pt x="6532" y="23257"/>
                    <a:pt x="13199" y="22305"/>
                  </a:cubicBezTo>
                  <a:cubicBezTo>
                    <a:pt x="19867" y="22305"/>
                    <a:pt x="21772" y="25162"/>
                    <a:pt x="22724" y="15637"/>
                  </a:cubicBezTo>
                  <a:cubicBezTo>
                    <a:pt x="23677" y="5160"/>
                    <a:pt x="21772" y="-3413"/>
                    <a:pt x="14152" y="1350"/>
                  </a:cubicBezTo>
                  <a:cubicBezTo>
                    <a:pt x="8437" y="4207"/>
                    <a:pt x="6532" y="11827"/>
                    <a:pt x="3674" y="15637"/>
                  </a:cubicBezTo>
                  <a:cubicBezTo>
                    <a:pt x="1770" y="19447"/>
                    <a:pt x="-2993" y="23257"/>
                    <a:pt x="2722" y="23257"/>
                  </a:cubicBezTo>
                  <a:close/>
                </a:path>
              </a:pathLst>
            </a:custGeom>
            <a:grpFill/>
            <a:ln w="9525"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xmlns="" id="{3DD816A9-0FA3-C04F-5CF4-47CE46841074}"/>
                </a:ext>
              </a:extLst>
            </p:cNvPr>
            <p:cNvSpPr/>
            <p:nvPr/>
          </p:nvSpPr>
          <p:spPr>
            <a:xfrm>
              <a:off x="5923492" y="3360464"/>
              <a:ext cx="177755" cy="256935"/>
            </a:xfrm>
            <a:custGeom>
              <a:avLst/>
              <a:gdLst>
                <a:gd name="connsiteX0" fmla="*/ 10592 w 256337"/>
                <a:gd name="connsiteY0" fmla="*/ 97155 h 370522"/>
                <a:gd name="connsiteX1" fmla="*/ 13450 w 256337"/>
                <a:gd name="connsiteY1" fmla="*/ 97155 h 370522"/>
                <a:gd name="connsiteX2" fmla="*/ 16307 w 256337"/>
                <a:gd name="connsiteY2" fmla="*/ 95250 h 370522"/>
                <a:gd name="connsiteX3" fmla="*/ 19164 w 256337"/>
                <a:gd name="connsiteY3" fmla="*/ 99060 h 370522"/>
                <a:gd name="connsiteX4" fmla="*/ 16307 w 256337"/>
                <a:gd name="connsiteY4" fmla="*/ 101918 h 370522"/>
                <a:gd name="connsiteX5" fmla="*/ 13450 w 256337"/>
                <a:gd name="connsiteY5" fmla="*/ 105728 h 370522"/>
                <a:gd name="connsiteX6" fmla="*/ 18212 w 256337"/>
                <a:gd name="connsiteY6" fmla="*/ 104775 h 370522"/>
                <a:gd name="connsiteX7" fmla="*/ 22975 w 256337"/>
                <a:gd name="connsiteY7" fmla="*/ 101918 h 370522"/>
                <a:gd name="connsiteX8" fmla="*/ 25832 w 256337"/>
                <a:gd name="connsiteY8" fmla="*/ 99060 h 370522"/>
                <a:gd name="connsiteX9" fmla="*/ 26784 w 256337"/>
                <a:gd name="connsiteY9" fmla="*/ 96203 h 370522"/>
                <a:gd name="connsiteX10" fmla="*/ 27737 w 256337"/>
                <a:gd name="connsiteY10" fmla="*/ 93345 h 370522"/>
                <a:gd name="connsiteX11" fmla="*/ 29642 w 256337"/>
                <a:gd name="connsiteY11" fmla="*/ 91440 h 370522"/>
                <a:gd name="connsiteX12" fmla="*/ 34404 w 256337"/>
                <a:gd name="connsiteY12" fmla="*/ 92393 h 370522"/>
                <a:gd name="connsiteX13" fmla="*/ 38214 w 256337"/>
                <a:gd name="connsiteY13" fmla="*/ 91440 h 370522"/>
                <a:gd name="connsiteX14" fmla="*/ 37262 w 256337"/>
                <a:gd name="connsiteY14" fmla="*/ 95250 h 370522"/>
                <a:gd name="connsiteX15" fmla="*/ 28689 w 256337"/>
                <a:gd name="connsiteY15" fmla="*/ 103823 h 370522"/>
                <a:gd name="connsiteX16" fmla="*/ 28689 w 256337"/>
                <a:gd name="connsiteY16" fmla="*/ 107633 h 370522"/>
                <a:gd name="connsiteX17" fmla="*/ 22975 w 256337"/>
                <a:gd name="connsiteY17" fmla="*/ 112395 h 370522"/>
                <a:gd name="connsiteX18" fmla="*/ 21069 w 256337"/>
                <a:gd name="connsiteY18" fmla="*/ 114300 h 370522"/>
                <a:gd name="connsiteX19" fmla="*/ 20117 w 256337"/>
                <a:gd name="connsiteY19" fmla="*/ 119063 h 370522"/>
                <a:gd name="connsiteX20" fmla="*/ 25832 w 256337"/>
                <a:gd name="connsiteY20" fmla="*/ 120015 h 370522"/>
                <a:gd name="connsiteX21" fmla="*/ 29642 w 256337"/>
                <a:gd name="connsiteY21" fmla="*/ 116205 h 370522"/>
                <a:gd name="connsiteX22" fmla="*/ 33452 w 256337"/>
                <a:gd name="connsiteY22" fmla="*/ 115253 h 370522"/>
                <a:gd name="connsiteX23" fmla="*/ 40119 w 256337"/>
                <a:gd name="connsiteY23" fmla="*/ 113348 h 370522"/>
                <a:gd name="connsiteX24" fmla="*/ 43929 w 256337"/>
                <a:gd name="connsiteY24" fmla="*/ 110490 h 370522"/>
                <a:gd name="connsiteX25" fmla="*/ 49644 w 256337"/>
                <a:gd name="connsiteY25" fmla="*/ 116205 h 370522"/>
                <a:gd name="connsiteX26" fmla="*/ 47739 w 256337"/>
                <a:gd name="connsiteY26" fmla="*/ 122873 h 370522"/>
                <a:gd name="connsiteX27" fmla="*/ 46787 w 256337"/>
                <a:gd name="connsiteY27" fmla="*/ 128588 h 370522"/>
                <a:gd name="connsiteX28" fmla="*/ 52502 w 256337"/>
                <a:gd name="connsiteY28" fmla="*/ 132398 h 370522"/>
                <a:gd name="connsiteX29" fmla="*/ 54407 w 256337"/>
                <a:gd name="connsiteY29" fmla="*/ 136208 h 370522"/>
                <a:gd name="connsiteX30" fmla="*/ 51550 w 256337"/>
                <a:gd name="connsiteY30" fmla="*/ 139065 h 370522"/>
                <a:gd name="connsiteX31" fmla="*/ 55359 w 256337"/>
                <a:gd name="connsiteY31" fmla="*/ 140018 h 370522"/>
                <a:gd name="connsiteX32" fmla="*/ 51550 w 256337"/>
                <a:gd name="connsiteY32" fmla="*/ 146685 h 370522"/>
                <a:gd name="connsiteX33" fmla="*/ 47739 w 256337"/>
                <a:gd name="connsiteY33" fmla="*/ 151448 h 370522"/>
                <a:gd name="connsiteX34" fmla="*/ 45834 w 256337"/>
                <a:gd name="connsiteY34" fmla="*/ 155258 h 370522"/>
                <a:gd name="connsiteX35" fmla="*/ 40119 w 256337"/>
                <a:gd name="connsiteY35" fmla="*/ 160973 h 370522"/>
                <a:gd name="connsiteX36" fmla="*/ 42025 w 256337"/>
                <a:gd name="connsiteY36" fmla="*/ 167640 h 370522"/>
                <a:gd name="connsiteX37" fmla="*/ 44882 w 256337"/>
                <a:gd name="connsiteY37" fmla="*/ 172403 h 370522"/>
                <a:gd name="connsiteX38" fmla="*/ 56312 w 256337"/>
                <a:gd name="connsiteY38" fmla="*/ 172403 h 370522"/>
                <a:gd name="connsiteX39" fmla="*/ 62979 w 256337"/>
                <a:gd name="connsiteY39" fmla="*/ 172403 h 370522"/>
                <a:gd name="connsiteX40" fmla="*/ 65837 w 256337"/>
                <a:gd name="connsiteY40" fmla="*/ 169545 h 370522"/>
                <a:gd name="connsiteX41" fmla="*/ 68694 w 256337"/>
                <a:gd name="connsiteY41" fmla="*/ 170498 h 370522"/>
                <a:gd name="connsiteX42" fmla="*/ 73457 w 256337"/>
                <a:gd name="connsiteY42" fmla="*/ 171450 h 370522"/>
                <a:gd name="connsiteX43" fmla="*/ 77267 w 256337"/>
                <a:gd name="connsiteY43" fmla="*/ 170498 h 370522"/>
                <a:gd name="connsiteX44" fmla="*/ 82029 w 256337"/>
                <a:gd name="connsiteY44" fmla="*/ 167640 h 370522"/>
                <a:gd name="connsiteX45" fmla="*/ 83934 w 256337"/>
                <a:gd name="connsiteY45" fmla="*/ 164783 h 370522"/>
                <a:gd name="connsiteX46" fmla="*/ 93459 w 256337"/>
                <a:gd name="connsiteY46" fmla="*/ 164783 h 370522"/>
                <a:gd name="connsiteX47" fmla="*/ 95364 w 256337"/>
                <a:gd name="connsiteY47" fmla="*/ 167640 h 370522"/>
                <a:gd name="connsiteX48" fmla="*/ 92507 w 256337"/>
                <a:gd name="connsiteY48" fmla="*/ 172403 h 370522"/>
                <a:gd name="connsiteX49" fmla="*/ 87744 w 256337"/>
                <a:gd name="connsiteY49" fmla="*/ 176213 h 370522"/>
                <a:gd name="connsiteX50" fmla="*/ 86792 w 256337"/>
                <a:gd name="connsiteY50" fmla="*/ 182880 h 370522"/>
                <a:gd name="connsiteX51" fmla="*/ 91554 w 256337"/>
                <a:gd name="connsiteY51" fmla="*/ 184785 h 370522"/>
                <a:gd name="connsiteX52" fmla="*/ 97269 w 256337"/>
                <a:gd name="connsiteY52" fmla="*/ 190500 h 370522"/>
                <a:gd name="connsiteX53" fmla="*/ 97269 w 256337"/>
                <a:gd name="connsiteY53" fmla="*/ 196215 h 370522"/>
                <a:gd name="connsiteX54" fmla="*/ 101079 w 256337"/>
                <a:gd name="connsiteY54" fmla="*/ 198120 h 370522"/>
                <a:gd name="connsiteX55" fmla="*/ 106794 w 256337"/>
                <a:gd name="connsiteY55" fmla="*/ 199073 h 370522"/>
                <a:gd name="connsiteX56" fmla="*/ 106794 w 256337"/>
                <a:gd name="connsiteY56" fmla="*/ 202883 h 370522"/>
                <a:gd name="connsiteX57" fmla="*/ 102984 w 256337"/>
                <a:gd name="connsiteY57" fmla="*/ 208598 h 370522"/>
                <a:gd name="connsiteX58" fmla="*/ 103937 w 256337"/>
                <a:gd name="connsiteY58" fmla="*/ 212408 h 370522"/>
                <a:gd name="connsiteX59" fmla="*/ 104889 w 256337"/>
                <a:gd name="connsiteY59" fmla="*/ 217170 h 370522"/>
                <a:gd name="connsiteX60" fmla="*/ 104889 w 256337"/>
                <a:gd name="connsiteY60" fmla="*/ 223838 h 370522"/>
                <a:gd name="connsiteX61" fmla="*/ 102984 w 256337"/>
                <a:gd name="connsiteY61" fmla="*/ 232410 h 370522"/>
                <a:gd name="connsiteX62" fmla="*/ 99175 w 256337"/>
                <a:gd name="connsiteY62" fmla="*/ 235268 h 370522"/>
                <a:gd name="connsiteX63" fmla="*/ 93459 w 256337"/>
                <a:gd name="connsiteY63" fmla="*/ 233363 h 370522"/>
                <a:gd name="connsiteX64" fmla="*/ 85839 w 256337"/>
                <a:gd name="connsiteY64" fmla="*/ 234315 h 370522"/>
                <a:gd name="connsiteX65" fmla="*/ 80125 w 256337"/>
                <a:gd name="connsiteY65" fmla="*/ 235268 h 370522"/>
                <a:gd name="connsiteX66" fmla="*/ 75362 w 256337"/>
                <a:gd name="connsiteY66" fmla="*/ 237173 h 370522"/>
                <a:gd name="connsiteX67" fmla="*/ 73457 w 256337"/>
                <a:gd name="connsiteY67" fmla="*/ 237173 h 370522"/>
                <a:gd name="connsiteX68" fmla="*/ 70600 w 256337"/>
                <a:gd name="connsiteY68" fmla="*/ 239078 h 370522"/>
                <a:gd name="connsiteX69" fmla="*/ 66789 w 256337"/>
                <a:gd name="connsiteY69" fmla="*/ 242888 h 370522"/>
                <a:gd name="connsiteX70" fmla="*/ 64884 w 256337"/>
                <a:gd name="connsiteY70" fmla="*/ 246698 h 370522"/>
                <a:gd name="connsiteX71" fmla="*/ 65837 w 256337"/>
                <a:gd name="connsiteY71" fmla="*/ 250508 h 370522"/>
                <a:gd name="connsiteX72" fmla="*/ 70600 w 256337"/>
                <a:gd name="connsiteY72" fmla="*/ 256223 h 370522"/>
                <a:gd name="connsiteX73" fmla="*/ 74409 w 256337"/>
                <a:gd name="connsiteY73" fmla="*/ 260033 h 370522"/>
                <a:gd name="connsiteX74" fmla="*/ 74409 w 256337"/>
                <a:gd name="connsiteY74" fmla="*/ 267653 h 370522"/>
                <a:gd name="connsiteX75" fmla="*/ 69647 w 256337"/>
                <a:gd name="connsiteY75" fmla="*/ 270510 h 370522"/>
                <a:gd name="connsiteX76" fmla="*/ 65837 w 256337"/>
                <a:gd name="connsiteY76" fmla="*/ 274320 h 370522"/>
                <a:gd name="connsiteX77" fmla="*/ 65837 w 256337"/>
                <a:gd name="connsiteY77" fmla="*/ 280035 h 370522"/>
                <a:gd name="connsiteX78" fmla="*/ 56312 w 256337"/>
                <a:gd name="connsiteY78" fmla="*/ 285750 h 370522"/>
                <a:gd name="connsiteX79" fmla="*/ 51550 w 256337"/>
                <a:gd name="connsiteY79" fmla="*/ 286703 h 370522"/>
                <a:gd name="connsiteX80" fmla="*/ 46787 w 256337"/>
                <a:gd name="connsiteY80" fmla="*/ 290513 h 370522"/>
                <a:gd name="connsiteX81" fmla="*/ 41072 w 256337"/>
                <a:gd name="connsiteY81" fmla="*/ 292418 h 370522"/>
                <a:gd name="connsiteX82" fmla="*/ 37262 w 256337"/>
                <a:gd name="connsiteY82" fmla="*/ 302895 h 370522"/>
                <a:gd name="connsiteX83" fmla="*/ 43929 w 256337"/>
                <a:gd name="connsiteY83" fmla="*/ 305753 h 370522"/>
                <a:gd name="connsiteX84" fmla="*/ 49644 w 256337"/>
                <a:gd name="connsiteY84" fmla="*/ 304800 h 370522"/>
                <a:gd name="connsiteX85" fmla="*/ 54407 w 256337"/>
                <a:gd name="connsiteY85" fmla="*/ 303848 h 370522"/>
                <a:gd name="connsiteX86" fmla="*/ 60122 w 256337"/>
                <a:gd name="connsiteY86" fmla="*/ 302895 h 370522"/>
                <a:gd name="connsiteX87" fmla="*/ 68694 w 256337"/>
                <a:gd name="connsiteY87" fmla="*/ 307658 h 370522"/>
                <a:gd name="connsiteX88" fmla="*/ 81077 w 256337"/>
                <a:gd name="connsiteY88" fmla="*/ 312420 h 370522"/>
                <a:gd name="connsiteX89" fmla="*/ 83934 w 256337"/>
                <a:gd name="connsiteY89" fmla="*/ 311468 h 370522"/>
                <a:gd name="connsiteX90" fmla="*/ 88697 w 256337"/>
                <a:gd name="connsiteY90" fmla="*/ 316230 h 370522"/>
                <a:gd name="connsiteX91" fmla="*/ 92507 w 256337"/>
                <a:gd name="connsiteY91" fmla="*/ 315278 h 370522"/>
                <a:gd name="connsiteX92" fmla="*/ 99175 w 256337"/>
                <a:gd name="connsiteY92" fmla="*/ 314325 h 370522"/>
                <a:gd name="connsiteX93" fmla="*/ 105842 w 256337"/>
                <a:gd name="connsiteY93" fmla="*/ 309563 h 370522"/>
                <a:gd name="connsiteX94" fmla="*/ 110604 w 256337"/>
                <a:gd name="connsiteY94" fmla="*/ 306705 h 370522"/>
                <a:gd name="connsiteX95" fmla="*/ 113462 w 256337"/>
                <a:gd name="connsiteY95" fmla="*/ 305753 h 370522"/>
                <a:gd name="connsiteX96" fmla="*/ 119177 w 256337"/>
                <a:gd name="connsiteY96" fmla="*/ 302895 h 370522"/>
                <a:gd name="connsiteX97" fmla="*/ 115367 w 256337"/>
                <a:gd name="connsiteY97" fmla="*/ 313373 h 370522"/>
                <a:gd name="connsiteX98" fmla="*/ 109652 w 256337"/>
                <a:gd name="connsiteY98" fmla="*/ 315278 h 370522"/>
                <a:gd name="connsiteX99" fmla="*/ 105842 w 256337"/>
                <a:gd name="connsiteY99" fmla="*/ 320040 h 370522"/>
                <a:gd name="connsiteX100" fmla="*/ 98222 w 256337"/>
                <a:gd name="connsiteY100" fmla="*/ 322898 h 370522"/>
                <a:gd name="connsiteX101" fmla="*/ 94412 w 256337"/>
                <a:gd name="connsiteY101" fmla="*/ 321945 h 370522"/>
                <a:gd name="connsiteX102" fmla="*/ 88697 w 256337"/>
                <a:gd name="connsiteY102" fmla="*/ 323850 h 370522"/>
                <a:gd name="connsiteX103" fmla="*/ 86792 w 256337"/>
                <a:gd name="connsiteY103" fmla="*/ 320993 h 370522"/>
                <a:gd name="connsiteX104" fmla="*/ 82029 w 256337"/>
                <a:gd name="connsiteY104" fmla="*/ 320040 h 370522"/>
                <a:gd name="connsiteX105" fmla="*/ 76314 w 256337"/>
                <a:gd name="connsiteY105" fmla="*/ 321945 h 370522"/>
                <a:gd name="connsiteX106" fmla="*/ 65837 w 256337"/>
                <a:gd name="connsiteY106" fmla="*/ 330518 h 370522"/>
                <a:gd name="connsiteX107" fmla="*/ 62027 w 256337"/>
                <a:gd name="connsiteY107" fmla="*/ 332423 h 370522"/>
                <a:gd name="connsiteX108" fmla="*/ 57264 w 256337"/>
                <a:gd name="connsiteY108" fmla="*/ 338138 h 370522"/>
                <a:gd name="connsiteX109" fmla="*/ 52502 w 256337"/>
                <a:gd name="connsiteY109" fmla="*/ 342900 h 370522"/>
                <a:gd name="connsiteX110" fmla="*/ 43929 w 256337"/>
                <a:gd name="connsiteY110" fmla="*/ 348615 h 370522"/>
                <a:gd name="connsiteX111" fmla="*/ 35357 w 256337"/>
                <a:gd name="connsiteY111" fmla="*/ 358140 h 370522"/>
                <a:gd name="connsiteX112" fmla="*/ 30594 w 256337"/>
                <a:gd name="connsiteY112" fmla="*/ 360998 h 370522"/>
                <a:gd name="connsiteX113" fmla="*/ 28689 w 256337"/>
                <a:gd name="connsiteY113" fmla="*/ 367665 h 370522"/>
                <a:gd name="connsiteX114" fmla="*/ 34404 w 256337"/>
                <a:gd name="connsiteY114" fmla="*/ 370523 h 370522"/>
                <a:gd name="connsiteX115" fmla="*/ 38214 w 256337"/>
                <a:gd name="connsiteY115" fmla="*/ 369570 h 370522"/>
                <a:gd name="connsiteX116" fmla="*/ 42977 w 256337"/>
                <a:gd name="connsiteY116" fmla="*/ 364808 h 370522"/>
                <a:gd name="connsiteX117" fmla="*/ 52502 w 256337"/>
                <a:gd name="connsiteY117" fmla="*/ 356235 h 370522"/>
                <a:gd name="connsiteX118" fmla="*/ 58217 w 256337"/>
                <a:gd name="connsiteY118" fmla="*/ 357188 h 370522"/>
                <a:gd name="connsiteX119" fmla="*/ 62979 w 256337"/>
                <a:gd name="connsiteY119" fmla="*/ 355283 h 370522"/>
                <a:gd name="connsiteX120" fmla="*/ 68694 w 256337"/>
                <a:gd name="connsiteY120" fmla="*/ 356235 h 370522"/>
                <a:gd name="connsiteX121" fmla="*/ 75362 w 256337"/>
                <a:gd name="connsiteY121" fmla="*/ 360045 h 370522"/>
                <a:gd name="connsiteX122" fmla="*/ 79172 w 256337"/>
                <a:gd name="connsiteY122" fmla="*/ 361950 h 370522"/>
                <a:gd name="connsiteX123" fmla="*/ 88697 w 256337"/>
                <a:gd name="connsiteY123" fmla="*/ 358140 h 370522"/>
                <a:gd name="connsiteX124" fmla="*/ 91554 w 256337"/>
                <a:gd name="connsiteY124" fmla="*/ 353378 h 370522"/>
                <a:gd name="connsiteX125" fmla="*/ 94412 w 256337"/>
                <a:gd name="connsiteY125" fmla="*/ 347663 h 370522"/>
                <a:gd name="connsiteX126" fmla="*/ 97269 w 256337"/>
                <a:gd name="connsiteY126" fmla="*/ 345758 h 370522"/>
                <a:gd name="connsiteX127" fmla="*/ 106794 w 256337"/>
                <a:gd name="connsiteY127" fmla="*/ 345758 h 370522"/>
                <a:gd name="connsiteX128" fmla="*/ 113462 w 256337"/>
                <a:gd name="connsiteY128" fmla="*/ 346710 h 370522"/>
                <a:gd name="connsiteX129" fmla="*/ 125844 w 256337"/>
                <a:gd name="connsiteY129" fmla="*/ 345758 h 370522"/>
                <a:gd name="connsiteX130" fmla="*/ 134417 w 256337"/>
                <a:gd name="connsiteY130" fmla="*/ 343853 h 370522"/>
                <a:gd name="connsiteX131" fmla="*/ 139179 w 256337"/>
                <a:gd name="connsiteY131" fmla="*/ 339090 h 370522"/>
                <a:gd name="connsiteX132" fmla="*/ 147752 w 256337"/>
                <a:gd name="connsiteY132" fmla="*/ 341948 h 370522"/>
                <a:gd name="connsiteX133" fmla="*/ 152514 w 256337"/>
                <a:gd name="connsiteY133" fmla="*/ 345758 h 370522"/>
                <a:gd name="connsiteX134" fmla="*/ 165850 w 256337"/>
                <a:gd name="connsiteY134" fmla="*/ 344805 h 370522"/>
                <a:gd name="connsiteX135" fmla="*/ 170612 w 256337"/>
                <a:gd name="connsiteY135" fmla="*/ 340995 h 370522"/>
                <a:gd name="connsiteX136" fmla="*/ 193472 w 256337"/>
                <a:gd name="connsiteY136" fmla="*/ 344805 h 370522"/>
                <a:gd name="connsiteX137" fmla="*/ 202997 w 256337"/>
                <a:gd name="connsiteY137" fmla="*/ 343853 h 370522"/>
                <a:gd name="connsiteX138" fmla="*/ 210617 w 256337"/>
                <a:gd name="connsiteY138" fmla="*/ 340043 h 370522"/>
                <a:gd name="connsiteX139" fmla="*/ 231572 w 256337"/>
                <a:gd name="connsiteY139" fmla="*/ 333375 h 370522"/>
                <a:gd name="connsiteX140" fmla="*/ 240144 w 256337"/>
                <a:gd name="connsiteY140" fmla="*/ 326708 h 370522"/>
                <a:gd name="connsiteX141" fmla="*/ 242050 w 256337"/>
                <a:gd name="connsiteY141" fmla="*/ 321945 h 370522"/>
                <a:gd name="connsiteX142" fmla="*/ 237287 w 256337"/>
                <a:gd name="connsiteY142" fmla="*/ 318135 h 370522"/>
                <a:gd name="connsiteX143" fmla="*/ 228714 w 256337"/>
                <a:gd name="connsiteY143" fmla="*/ 318135 h 370522"/>
                <a:gd name="connsiteX144" fmla="*/ 218237 w 256337"/>
                <a:gd name="connsiteY144" fmla="*/ 316230 h 370522"/>
                <a:gd name="connsiteX145" fmla="*/ 217284 w 256337"/>
                <a:gd name="connsiteY145" fmla="*/ 311468 h 370522"/>
                <a:gd name="connsiteX146" fmla="*/ 228714 w 256337"/>
                <a:gd name="connsiteY146" fmla="*/ 304800 h 370522"/>
                <a:gd name="connsiteX147" fmla="*/ 234429 w 256337"/>
                <a:gd name="connsiteY147" fmla="*/ 300038 h 370522"/>
                <a:gd name="connsiteX148" fmla="*/ 243002 w 256337"/>
                <a:gd name="connsiteY148" fmla="*/ 292418 h 370522"/>
                <a:gd name="connsiteX149" fmla="*/ 249669 w 256337"/>
                <a:gd name="connsiteY149" fmla="*/ 283845 h 370522"/>
                <a:gd name="connsiteX150" fmla="*/ 250622 w 256337"/>
                <a:gd name="connsiteY150" fmla="*/ 277178 h 370522"/>
                <a:gd name="connsiteX151" fmla="*/ 253479 w 256337"/>
                <a:gd name="connsiteY151" fmla="*/ 273368 h 370522"/>
                <a:gd name="connsiteX152" fmla="*/ 256337 w 256337"/>
                <a:gd name="connsiteY152" fmla="*/ 267653 h 370522"/>
                <a:gd name="connsiteX153" fmla="*/ 252527 w 256337"/>
                <a:gd name="connsiteY153" fmla="*/ 259080 h 370522"/>
                <a:gd name="connsiteX154" fmla="*/ 246812 w 256337"/>
                <a:gd name="connsiteY154" fmla="*/ 251460 h 370522"/>
                <a:gd name="connsiteX155" fmla="*/ 236334 w 256337"/>
                <a:gd name="connsiteY155" fmla="*/ 248603 h 370522"/>
                <a:gd name="connsiteX156" fmla="*/ 228714 w 256337"/>
                <a:gd name="connsiteY156" fmla="*/ 247650 h 370522"/>
                <a:gd name="connsiteX157" fmla="*/ 222047 w 256337"/>
                <a:gd name="connsiteY157" fmla="*/ 249555 h 370522"/>
                <a:gd name="connsiteX158" fmla="*/ 213475 w 256337"/>
                <a:gd name="connsiteY158" fmla="*/ 254318 h 370522"/>
                <a:gd name="connsiteX159" fmla="*/ 202997 w 256337"/>
                <a:gd name="connsiteY159" fmla="*/ 249555 h 370522"/>
                <a:gd name="connsiteX160" fmla="*/ 202997 w 256337"/>
                <a:gd name="connsiteY160" fmla="*/ 245745 h 370522"/>
                <a:gd name="connsiteX161" fmla="*/ 206807 w 256337"/>
                <a:gd name="connsiteY161" fmla="*/ 241935 h 370522"/>
                <a:gd name="connsiteX162" fmla="*/ 208712 w 256337"/>
                <a:gd name="connsiteY162" fmla="*/ 237173 h 370522"/>
                <a:gd name="connsiteX163" fmla="*/ 206807 w 256337"/>
                <a:gd name="connsiteY163" fmla="*/ 229553 h 370522"/>
                <a:gd name="connsiteX164" fmla="*/ 200139 w 256337"/>
                <a:gd name="connsiteY164" fmla="*/ 223838 h 370522"/>
                <a:gd name="connsiteX165" fmla="*/ 198234 w 256337"/>
                <a:gd name="connsiteY165" fmla="*/ 217170 h 370522"/>
                <a:gd name="connsiteX166" fmla="*/ 194425 w 256337"/>
                <a:gd name="connsiteY166" fmla="*/ 213360 h 370522"/>
                <a:gd name="connsiteX167" fmla="*/ 191567 w 256337"/>
                <a:gd name="connsiteY167" fmla="*/ 206693 h 370522"/>
                <a:gd name="connsiteX168" fmla="*/ 191567 w 256337"/>
                <a:gd name="connsiteY168" fmla="*/ 199073 h 370522"/>
                <a:gd name="connsiteX169" fmla="*/ 185852 w 256337"/>
                <a:gd name="connsiteY169" fmla="*/ 193358 h 370522"/>
                <a:gd name="connsiteX170" fmla="*/ 184900 w 256337"/>
                <a:gd name="connsiteY170" fmla="*/ 190500 h 370522"/>
                <a:gd name="connsiteX171" fmla="*/ 183947 w 256337"/>
                <a:gd name="connsiteY171" fmla="*/ 184785 h 370522"/>
                <a:gd name="connsiteX172" fmla="*/ 178232 w 256337"/>
                <a:gd name="connsiteY172" fmla="*/ 181928 h 370522"/>
                <a:gd name="connsiteX173" fmla="*/ 170612 w 256337"/>
                <a:gd name="connsiteY173" fmla="*/ 178118 h 370522"/>
                <a:gd name="connsiteX174" fmla="*/ 158229 w 256337"/>
                <a:gd name="connsiteY174" fmla="*/ 173355 h 370522"/>
                <a:gd name="connsiteX175" fmla="*/ 155372 w 256337"/>
                <a:gd name="connsiteY175" fmla="*/ 166688 h 370522"/>
                <a:gd name="connsiteX176" fmla="*/ 151562 w 256337"/>
                <a:gd name="connsiteY176" fmla="*/ 157163 h 370522"/>
                <a:gd name="connsiteX177" fmla="*/ 150609 w 256337"/>
                <a:gd name="connsiteY177" fmla="*/ 151448 h 370522"/>
                <a:gd name="connsiteX178" fmla="*/ 145847 w 256337"/>
                <a:gd name="connsiteY178" fmla="*/ 144780 h 370522"/>
                <a:gd name="connsiteX179" fmla="*/ 142037 w 256337"/>
                <a:gd name="connsiteY179" fmla="*/ 139065 h 370522"/>
                <a:gd name="connsiteX180" fmla="*/ 140132 w 256337"/>
                <a:gd name="connsiteY180" fmla="*/ 133350 h 370522"/>
                <a:gd name="connsiteX181" fmla="*/ 134417 w 256337"/>
                <a:gd name="connsiteY181" fmla="*/ 125730 h 370522"/>
                <a:gd name="connsiteX182" fmla="*/ 131559 w 256337"/>
                <a:gd name="connsiteY182" fmla="*/ 123825 h 370522"/>
                <a:gd name="connsiteX183" fmla="*/ 128702 w 256337"/>
                <a:gd name="connsiteY183" fmla="*/ 122873 h 370522"/>
                <a:gd name="connsiteX184" fmla="*/ 125844 w 256337"/>
                <a:gd name="connsiteY184" fmla="*/ 120015 h 370522"/>
                <a:gd name="connsiteX185" fmla="*/ 121082 w 256337"/>
                <a:gd name="connsiteY185" fmla="*/ 119063 h 370522"/>
                <a:gd name="connsiteX186" fmla="*/ 119177 w 256337"/>
                <a:gd name="connsiteY186" fmla="*/ 118110 h 370522"/>
                <a:gd name="connsiteX187" fmla="*/ 113462 w 256337"/>
                <a:gd name="connsiteY187" fmla="*/ 117158 h 370522"/>
                <a:gd name="connsiteX188" fmla="*/ 112509 w 256337"/>
                <a:gd name="connsiteY188" fmla="*/ 115253 h 370522"/>
                <a:gd name="connsiteX189" fmla="*/ 102032 w 256337"/>
                <a:gd name="connsiteY189" fmla="*/ 119063 h 370522"/>
                <a:gd name="connsiteX190" fmla="*/ 102984 w 256337"/>
                <a:gd name="connsiteY190" fmla="*/ 113348 h 370522"/>
                <a:gd name="connsiteX191" fmla="*/ 106794 w 256337"/>
                <a:gd name="connsiteY191" fmla="*/ 109538 h 370522"/>
                <a:gd name="connsiteX192" fmla="*/ 112509 w 256337"/>
                <a:gd name="connsiteY192" fmla="*/ 105728 h 370522"/>
                <a:gd name="connsiteX193" fmla="*/ 113462 w 256337"/>
                <a:gd name="connsiteY193" fmla="*/ 100965 h 370522"/>
                <a:gd name="connsiteX194" fmla="*/ 112509 w 256337"/>
                <a:gd name="connsiteY194" fmla="*/ 96203 h 370522"/>
                <a:gd name="connsiteX195" fmla="*/ 117272 w 256337"/>
                <a:gd name="connsiteY195" fmla="*/ 92393 h 370522"/>
                <a:gd name="connsiteX196" fmla="*/ 121082 w 256337"/>
                <a:gd name="connsiteY196" fmla="*/ 88583 h 370522"/>
                <a:gd name="connsiteX197" fmla="*/ 126797 w 256337"/>
                <a:gd name="connsiteY197" fmla="*/ 80010 h 370522"/>
                <a:gd name="connsiteX198" fmla="*/ 127750 w 256337"/>
                <a:gd name="connsiteY198" fmla="*/ 73343 h 370522"/>
                <a:gd name="connsiteX199" fmla="*/ 132512 w 256337"/>
                <a:gd name="connsiteY199" fmla="*/ 69533 h 370522"/>
                <a:gd name="connsiteX200" fmla="*/ 136322 w 256337"/>
                <a:gd name="connsiteY200" fmla="*/ 64770 h 370522"/>
                <a:gd name="connsiteX201" fmla="*/ 139179 w 256337"/>
                <a:gd name="connsiteY201" fmla="*/ 58103 h 370522"/>
                <a:gd name="connsiteX202" fmla="*/ 139179 w 256337"/>
                <a:gd name="connsiteY202" fmla="*/ 52388 h 370522"/>
                <a:gd name="connsiteX203" fmla="*/ 139179 w 256337"/>
                <a:gd name="connsiteY203" fmla="*/ 48578 h 370522"/>
                <a:gd name="connsiteX204" fmla="*/ 133464 w 256337"/>
                <a:gd name="connsiteY204" fmla="*/ 40005 h 370522"/>
                <a:gd name="connsiteX205" fmla="*/ 122987 w 256337"/>
                <a:gd name="connsiteY205" fmla="*/ 41910 h 370522"/>
                <a:gd name="connsiteX206" fmla="*/ 118225 w 256337"/>
                <a:gd name="connsiteY206" fmla="*/ 40958 h 370522"/>
                <a:gd name="connsiteX207" fmla="*/ 112509 w 256337"/>
                <a:gd name="connsiteY207" fmla="*/ 40005 h 370522"/>
                <a:gd name="connsiteX208" fmla="*/ 92507 w 256337"/>
                <a:gd name="connsiteY208" fmla="*/ 41910 h 370522"/>
                <a:gd name="connsiteX209" fmla="*/ 87744 w 256337"/>
                <a:gd name="connsiteY209" fmla="*/ 40005 h 370522"/>
                <a:gd name="connsiteX210" fmla="*/ 82029 w 256337"/>
                <a:gd name="connsiteY210" fmla="*/ 43815 h 370522"/>
                <a:gd name="connsiteX211" fmla="*/ 78219 w 256337"/>
                <a:gd name="connsiteY211" fmla="*/ 47625 h 370522"/>
                <a:gd name="connsiteX212" fmla="*/ 74409 w 256337"/>
                <a:gd name="connsiteY212" fmla="*/ 46673 h 370522"/>
                <a:gd name="connsiteX213" fmla="*/ 72504 w 256337"/>
                <a:gd name="connsiteY213" fmla="*/ 39053 h 370522"/>
                <a:gd name="connsiteX214" fmla="*/ 70600 w 256337"/>
                <a:gd name="connsiteY214" fmla="*/ 34290 h 370522"/>
                <a:gd name="connsiteX215" fmla="*/ 77267 w 256337"/>
                <a:gd name="connsiteY215" fmla="*/ 31433 h 370522"/>
                <a:gd name="connsiteX216" fmla="*/ 81077 w 256337"/>
                <a:gd name="connsiteY216" fmla="*/ 23813 h 370522"/>
                <a:gd name="connsiteX217" fmla="*/ 91554 w 256337"/>
                <a:gd name="connsiteY217" fmla="*/ 18098 h 370522"/>
                <a:gd name="connsiteX218" fmla="*/ 93459 w 256337"/>
                <a:gd name="connsiteY218" fmla="*/ 11430 h 370522"/>
                <a:gd name="connsiteX219" fmla="*/ 92507 w 256337"/>
                <a:gd name="connsiteY219" fmla="*/ 3810 h 370522"/>
                <a:gd name="connsiteX220" fmla="*/ 79172 w 256337"/>
                <a:gd name="connsiteY220" fmla="*/ 953 h 370522"/>
                <a:gd name="connsiteX221" fmla="*/ 62979 w 256337"/>
                <a:gd name="connsiteY221" fmla="*/ 4763 h 370522"/>
                <a:gd name="connsiteX222" fmla="*/ 53454 w 256337"/>
                <a:gd name="connsiteY222" fmla="*/ 1905 h 370522"/>
                <a:gd name="connsiteX223" fmla="*/ 41072 w 256337"/>
                <a:gd name="connsiteY223" fmla="*/ 0 h 370522"/>
                <a:gd name="connsiteX224" fmla="*/ 34404 w 256337"/>
                <a:gd name="connsiteY224" fmla="*/ 19050 h 370522"/>
                <a:gd name="connsiteX225" fmla="*/ 27737 w 256337"/>
                <a:gd name="connsiteY225" fmla="*/ 17145 h 370522"/>
                <a:gd name="connsiteX226" fmla="*/ 29642 w 256337"/>
                <a:gd name="connsiteY226" fmla="*/ 34290 h 370522"/>
                <a:gd name="connsiteX227" fmla="*/ 17259 w 256337"/>
                <a:gd name="connsiteY227" fmla="*/ 35243 h 370522"/>
                <a:gd name="connsiteX228" fmla="*/ 14402 w 256337"/>
                <a:gd name="connsiteY228" fmla="*/ 45720 h 370522"/>
                <a:gd name="connsiteX229" fmla="*/ 15354 w 256337"/>
                <a:gd name="connsiteY229" fmla="*/ 55245 h 370522"/>
                <a:gd name="connsiteX230" fmla="*/ 22975 w 256337"/>
                <a:gd name="connsiteY230" fmla="*/ 64770 h 370522"/>
                <a:gd name="connsiteX231" fmla="*/ 13450 w 256337"/>
                <a:gd name="connsiteY231" fmla="*/ 81915 h 370522"/>
                <a:gd name="connsiteX232" fmla="*/ 4877 w 256337"/>
                <a:gd name="connsiteY232" fmla="*/ 85725 h 370522"/>
                <a:gd name="connsiteX233" fmla="*/ 1067 w 256337"/>
                <a:gd name="connsiteY233" fmla="*/ 95250 h 370522"/>
                <a:gd name="connsiteX234" fmla="*/ 10592 w 256337"/>
                <a:gd name="connsiteY234" fmla="*/ 97155 h 37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256337" h="370522">
                  <a:moveTo>
                    <a:pt x="10592" y="97155"/>
                  </a:moveTo>
                  <a:cubicBezTo>
                    <a:pt x="10592" y="97155"/>
                    <a:pt x="12497" y="98108"/>
                    <a:pt x="13450" y="97155"/>
                  </a:cubicBezTo>
                  <a:cubicBezTo>
                    <a:pt x="14402" y="97155"/>
                    <a:pt x="16307" y="95250"/>
                    <a:pt x="16307" y="95250"/>
                  </a:cubicBezTo>
                  <a:cubicBezTo>
                    <a:pt x="16307" y="95250"/>
                    <a:pt x="18212" y="98108"/>
                    <a:pt x="19164" y="99060"/>
                  </a:cubicBezTo>
                  <a:cubicBezTo>
                    <a:pt x="19164" y="100013"/>
                    <a:pt x="16307" y="101918"/>
                    <a:pt x="16307" y="101918"/>
                  </a:cubicBezTo>
                  <a:cubicBezTo>
                    <a:pt x="16307" y="101918"/>
                    <a:pt x="12497" y="104775"/>
                    <a:pt x="13450" y="105728"/>
                  </a:cubicBezTo>
                  <a:cubicBezTo>
                    <a:pt x="14402" y="106680"/>
                    <a:pt x="17259" y="104775"/>
                    <a:pt x="18212" y="104775"/>
                  </a:cubicBezTo>
                  <a:cubicBezTo>
                    <a:pt x="19164" y="104775"/>
                    <a:pt x="22022" y="102870"/>
                    <a:pt x="22975" y="101918"/>
                  </a:cubicBezTo>
                  <a:cubicBezTo>
                    <a:pt x="23927" y="101918"/>
                    <a:pt x="25832" y="99060"/>
                    <a:pt x="25832" y="99060"/>
                  </a:cubicBezTo>
                  <a:lnTo>
                    <a:pt x="26784" y="96203"/>
                  </a:lnTo>
                  <a:lnTo>
                    <a:pt x="27737" y="93345"/>
                  </a:lnTo>
                  <a:cubicBezTo>
                    <a:pt x="27737" y="93345"/>
                    <a:pt x="29642" y="90488"/>
                    <a:pt x="29642" y="91440"/>
                  </a:cubicBezTo>
                  <a:lnTo>
                    <a:pt x="34404" y="92393"/>
                  </a:lnTo>
                  <a:cubicBezTo>
                    <a:pt x="36309" y="90488"/>
                    <a:pt x="38214" y="91440"/>
                    <a:pt x="38214" y="91440"/>
                  </a:cubicBezTo>
                  <a:cubicBezTo>
                    <a:pt x="38214" y="91440"/>
                    <a:pt x="38214" y="93345"/>
                    <a:pt x="37262" y="95250"/>
                  </a:cubicBezTo>
                  <a:cubicBezTo>
                    <a:pt x="36309" y="97155"/>
                    <a:pt x="28689" y="101918"/>
                    <a:pt x="28689" y="103823"/>
                  </a:cubicBezTo>
                  <a:cubicBezTo>
                    <a:pt x="29642" y="104775"/>
                    <a:pt x="29642" y="104775"/>
                    <a:pt x="28689" y="107633"/>
                  </a:cubicBezTo>
                  <a:cubicBezTo>
                    <a:pt x="27737" y="110490"/>
                    <a:pt x="24879" y="110490"/>
                    <a:pt x="22975" y="112395"/>
                  </a:cubicBezTo>
                  <a:cubicBezTo>
                    <a:pt x="21069" y="114300"/>
                    <a:pt x="21069" y="111443"/>
                    <a:pt x="21069" y="114300"/>
                  </a:cubicBezTo>
                  <a:cubicBezTo>
                    <a:pt x="22022" y="117158"/>
                    <a:pt x="18212" y="119063"/>
                    <a:pt x="20117" y="119063"/>
                  </a:cubicBezTo>
                  <a:cubicBezTo>
                    <a:pt x="22022" y="120015"/>
                    <a:pt x="24879" y="120015"/>
                    <a:pt x="25832" y="120015"/>
                  </a:cubicBezTo>
                  <a:cubicBezTo>
                    <a:pt x="26784" y="119063"/>
                    <a:pt x="29642" y="117158"/>
                    <a:pt x="29642" y="116205"/>
                  </a:cubicBezTo>
                  <a:cubicBezTo>
                    <a:pt x="30594" y="115253"/>
                    <a:pt x="33452" y="114300"/>
                    <a:pt x="33452" y="115253"/>
                  </a:cubicBezTo>
                  <a:cubicBezTo>
                    <a:pt x="36309" y="117158"/>
                    <a:pt x="39167" y="115253"/>
                    <a:pt x="40119" y="113348"/>
                  </a:cubicBezTo>
                  <a:cubicBezTo>
                    <a:pt x="41072" y="111443"/>
                    <a:pt x="42977" y="108585"/>
                    <a:pt x="43929" y="110490"/>
                  </a:cubicBezTo>
                  <a:cubicBezTo>
                    <a:pt x="44882" y="111443"/>
                    <a:pt x="49644" y="116205"/>
                    <a:pt x="49644" y="116205"/>
                  </a:cubicBezTo>
                  <a:cubicBezTo>
                    <a:pt x="49644" y="117158"/>
                    <a:pt x="47739" y="120968"/>
                    <a:pt x="47739" y="122873"/>
                  </a:cubicBezTo>
                  <a:cubicBezTo>
                    <a:pt x="47739" y="124778"/>
                    <a:pt x="44882" y="128588"/>
                    <a:pt x="46787" y="128588"/>
                  </a:cubicBezTo>
                  <a:cubicBezTo>
                    <a:pt x="47739" y="128588"/>
                    <a:pt x="52502" y="131445"/>
                    <a:pt x="52502" y="132398"/>
                  </a:cubicBezTo>
                  <a:cubicBezTo>
                    <a:pt x="52502" y="133350"/>
                    <a:pt x="55359" y="135255"/>
                    <a:pt x="54407" y="136208"/>
                  </a:cubicBezTo>
                  <a:cubicBezTo>
                    <a:pt x="53454" y="137160"/>
                    <a:pt x="51550" y="139065"/>
                    <a:pt x="51550" y="139065"/>
                  </a:cubicBezTo>
                  <a:cubicBezTo>
                    <a:pt x="51550" y="139065"/>
                    <a:pt x="55359" y="138113"/>
                    <a:pt x="55359" y="140018"/>
                  </a:cubicBezTo>
                  <a:cubicBezTo>
                    <a:pt x="55359" y="141923"/>
                    <a:pt x="53454" y="144780"/>
                    <a:pt x="51550" y="146685"/>
                  </a:cubicBezTo>
                  <a:cubicBezTo>
                    <a:pt x="49644" y="147638"/>
                    <a:pt x="47739" y="151448"/>
                    <a:pt x="47739" y="151448"/>
                  </a:cubicBezTo>
                  <a:cubicBezTo>
                    <a:pt x="47739" y="151448"/>
                    <a:pt x="46787" y="154305"/>
                    <a:pt x="45834" y="155258"/>
                  </a:cubicBezTo>
                  <a:cubicBezTo>
                    <a:pt x="44882" y="156210"/>
                    <a:pt x="40119" y="159068"/>
                    <a:pt x="40119" y="160973"/>
                  </a:cubicBezTo>
                  <a:cubicBezTo>
                    <a:pt x="40119" y="162878"/>
                    <a:pt x="41072" y="166688"/>
                    <a:pt x="42025" y="167640"/>
                  </a:cubicBezTo>
                  <a:cubicBezTo>
                    <a:pt x="42977" y="168593"/>
                    <a:pt x="43929" y="170498"/>
                    <a:pt x="44882" y="172403"/>
                  </a:cubicBezTo>
                  <a:cubicBezTo>
                    <a:pt x="45834" y="173355"/>
                    <a:pt x="56312" y="171450"/>
                    <a:pt x="56312" y="172403"/>
                  </a:cubicBezTo>
                  <a:cubicBezTo>
                    <a:pt x="57264" y="173355"/>
                    <a:pt x="62027" y="172403"/>
                    <a:pt x="62979" y="172403"/>
                  </a:cubicBezTo>
                  <a:cubicBezTo>
                    <a:pt x="63932" y="172403"/>
                    <a:pt x="65837" y="169545"/>
                    <a:pt x="65837" y="169545"/>
                  </a:cubicBezTo>
                  <a:lnTo>
                    <a:pt x="68694" y="170498"/>
                  </a:lnTo>
                  <a:cubicBezTo>
                    <a:pt x="68694" y="170498"/>
                    <a:pt x="72504" y="171450"/>
                    <a:pt x="73457" y="171450"/>
                  </a:cubicBezTo>
                  <a:cubicBezTo>
                    <a:pt x="74409" y="171450"/>
                    <a:pt x="77267" y="170498"/>
                    <a:pt x="77267" y="170498"/>
                  </a:cubicBezTo>
                  <a:cubicBezTo>
                    <a:pt x="80125" y="168593"/>
                    <a:pt x="81077" y="168593"/>
                    <a:pt x="82029" y="167640"/>
                  </a:cubicBezTo>
                  <a:cubicBezTo>
                    <a:pt x="82029" y="166688"/>
                    <a:pt x="79172" y="165735"/>
                    <a:pt x="83934" y="164783"/>
                  </a:cubicBezTo>
                  <a:cubicBezTo>
                    <a:pt x="88697" y="163830"/>
                    <a:pt x="93459" y="164783"/>
                    <a:pt x="93459" y="164783"/>
                  </a:cubicBezTo>
                  <a:cubicBezTo>
                    <a:pt x="93459" y="164783"/>
                    <a:pt x="95364" y="166688"/>
                    <a:pt x="95364" y="167640"/>
                  </a:cubicBezTo>
                  <a:cubicBezTo>
                    <a:pt x="95364" y="169545"/>
                    <a:pt x="94412" y="171450"/>
                    <a:pt x="92507" y="172403"/>
                  </a:cubicBezTo>
                  <a:cubicBezTo>
                    <a:pt x="90602" y="173355"/>
                    <a:pt x="88697" y="173355"/>
                    <a:pt x="87744" y="176213"/>
                  </a:cubicBezTo>
                  <a:cubicBezTo>
                    <a:pt x="85839" y="179070"/>
                    <a:pt x="85839" y="181928"/>
                    <a:pt x="86792" y="182880"/>
                  </a:cubicBezTo>
                  <a:cubicBezTo>
                    <a:pt x="87744" y="183833"/>
                    <a:pt x="90602" y="183833"/>
                    <a:pt x="91554" y="184785"/>
                  </a:cubicBezTo>
                  <a:cubicBezTo>
                    <a:pt x="92507" y="185738"/>
                    <a:pt x="98222" y="189548"/>
                    <a:pt x="97269" y="190500"/>
                  </a:cubicBezTo>
                  <a:cubicBezTo>
                    <a:pt x="97269" y="191453"/>
                    <a:pt x="96317" y="195263"/>
                    <a:pt x="97269" y="196215"/>
                  </a:cubicBezTo>
                  <a:cubicBezTo>
                    <a:pt x="97269" y="197168"/>
                    <a:pt x="100127" y="197168"/>
                    <a:pt x="101079" y="198120"/>
                  </a:cubicBezTo>
                  <a:cubicBezTo>
                    <a:pt x="102984" y="199073"/>
                    <a:pt x="106794" y="199073"/>
                    <a:pt x="106794" y="199073"/>
                  </a:cubicBezTo>
                  <a:cubicBezTo>
                    <a:pt x="106794" y="199073"/>
                    <a:pt x="109652" y="199073"/>
                    <a:pt x="106794" y="202883"/>
                  </a:cubicBezTo>
                  <a:cubicBezTo>
                    <a:pt x="103937" y="206693"/>
                    <a:pt x="102984" y="206693"/>
                    <a:pt x="102984" y="208598"/>
                  </a:cubicBezTo>
                  <a:cubicBezTo>
                    <a:pt x="102984" y="209550"/>
                    <a:pt x="103937" y="211455"/>
                    <a:pt x="103937" y="212408"/>
                  </a:cubicBezTo>
                  <a:cubicBezTo>
                    <a:pt x="103937" y="213360"/>
                    <a:pt x="105842" y="212408"/>
                    <a:pt x="104889" y="217170"/>
                  </a:cubicBezTo>
                  <a:cubicBezTo>
                    <a:pt x="103937" y="221933"/>
                    <a:pt x="104889" y="221933"/>
                    <a:pt x="104889" y="223838"/>
                  </a:cubicBezTo>
                  <a:cubicBezTo>
                    <a:pt x="105842" y="225743"/>
                    <a:pt x="103937" y="230505"/>
                    <a:pt x="102984" y="232410"/>
                  </a:cubicBezTo>
                  <a:cubicBezTo>
                    <a:pt x="102032" y="233363"/>
                    <a:pt x="99175" y="235268"/>
                    <a:pt x="99175" y="235268"/>
                  </a:cubicBezTo>
                  <a:cubicBezTo>
                    <a:pt x="99175" y="235268"/>
                    <a:pt x="95364" y="232410"/>
                    <a:pt x="93459" y="233363"/>
                  </a:cubicBezTo>
                  <a:cubicBezTo>
                    <a:pt x="91554" y="234315"/>
                    <a:pt x="87744" y="234315"/>
                    <a:pt x="85839" y="234315"/>
                  </a:cubicBezTo>
                  <a:cubicBezTo>
                    <a:pt x="83934" y="234315"/>
                    <a:pt x="82029" y="234315"/>
                    <a:pt x="80125" y="235268"/>
                  </a:cubicBezTo>
                  <a:cubicBezTo>
                    <a:pt x="79172" y="236220"/>
                    <a:pt x="77267" y="236220"/>
                    <a:pt x="75362" y="237173"/>
                  </a:cubicBezTo>
                  <a:cubicBezTo>
                    <a:pt x="73457" y="237173"/>
                    <a:pt x="75362" y="237173"/>
                    <a:pt x="73457" y="237173"/>
                  </a:cubicBezTo>
                  <a:cubicBezTo>
                    <a:pt x="71552" y="237173"/>
                    <a:pt x="72504" y="236220"/>
                    <a:pt x="70600" y="239078"/>
                  </a:cubicBezTo>
                  <a:cubicBezTo>
                    <a:pt x="67742" y="241935"/>
                    <a:pt x="67742" y="241935"/>
                    <a:pt x="66789" y="242888"/>
                  </a:cubicBezTo>
                  <a:cubicBezTo>
                    <a:pt x="66789" y="243840"/>
                    <a:pt x="65837" y="245745"/>
                    <a:pt x="64884" y="246698"/>
                  </a:cubicBezTo>
                  <a:cubicBezTo>
                    <a:pt x="63932" y="247650"/>
                    <a:pt x="64884" y="249555"/>
                    <a:pt x="65837" y="250508"/>
                  </a:cubicBezTo>
                  <a:cubicBezTo>
                    <a:pt x="66789" y="252413"/>
                    <a:pt x="69647" y="255270"/>
                    <a:pt x="70600" y="256223"/>
                  </a:cubicBezTo>
                  <a:cubicBezTo>
                    <a:pt x="71552" y="257175"/>
                    <a:pt x="75362" y="258128"/>
                    <a:pt x="74409" y="260033"/>
                  </a:cubicBezTo>
                  <a:cubicBezTo>
                    <a:pt x="74409" y="261938"/>
                    <a:pt x="75362" y="266700"/>
                    <a:pt x="74409" y="267653"/>
                  </a:cubicBezTo>
                  <a:cubicBezTo>
                    <a:pt x="73457" y="268605"/>
                    <a:pt x="70600" y="269558"/>
                    <a:pt x="69647" y="270510"/>
                  </a:cubicBezTo>
                  <a:cubicBezTo>
                    <a:pt x="68694" y="271463"/>
                    <a:pt x="65837" y="272415"/>
                    <a:pt x="65837" y="274320"/>
                  </a:cubicBezTo>
                  <a:cubicBezTo>
                    <a:pt x="65837" y="276225"/>
                    <a:pt x="67742" y="277178"/>
                    <a:pt x="65837" y="280035"/>
                  </a:cubicBezTo>
                  <a:cubicBezTo>
                    <a:pt x="63932" y="282893"/>
                    <a:pt x="59169" y="283845"/>
                    <a:pt x="56312" y="285750"/>
                  </a:cubicBezTo>
                  <a:cubicBezTo>
                    <a:pt x="54407" y="286703"/>
                    <a:pt x="53454" y="284798"/>
                    <a:pt x="51550" y="286703"/>
                  </a:cubicBezTo>
                  <a:cubicBezTo>
                    <a:pt x="49644" y="288608"/>
                    <a:pt x="48692" y="289560"/>
                    <a:pt x="46787" y="290513"/>
                  </a:cubicBezTo>
                  <a:cubicBezTo>
                    <a:pt x="44882" y="292418"/>
                    <a:pt x="41072" y="292418"/>
                    <a:pt x="41072" y="292418"/>
                  </a:cubicBezTo>
                  <a:cubicBezTo>
                    <a:pt x="41072" y="292418"/>
                    <a:pt x="37262" y="301943"/>
                    <a:pt x="37262" y="302895"/>
                  </a:cubicBezTo>
                  <a:cubicBezTo>
                    <a:pt x="37262" y="303848"/>
                    <a:pt x="42977" y="305753"/>
                    <a:pt x="43929" y="305753"/>
                  </a:cubicBezTo>
                  <a:cubicBezTo>
                    <a:pt x="44882" y="305753"/>
                    <a:pt x="48692" y="304800"/>
                    <a:pt x="49644" y="304800"/>
                  </a:cubicBezTo>
                  <a:cubicBezTo>
                    <a:pt x="50597" y="304800"/>
                    <a:pt x="53454" y="303848"/>
                    <a:pt x="54407" y="303848"/>
                  </a:cubicBezTo>
                  <a:cubicBezTo>
                    <a:pt x="55359" y="303848"/>
                    <a:pt x="60122" y="302895"/>
                    <a:pt x="60122" y="302895"/>
                  </a:cubicBezTo>
                  <a:cubicBezTo>
                    <a:pt x="60122" y="302895"/>
                    <a:pt x="66789" y="306705"/>
                    <a:pt x="68694" y="307658"/>
                  </a:cubicBezTo>
                  <a:cubicBezTo>
                    <a:pt x="69647" y="308610"/>
                    <a:pt x="80125" y="312420"/>
                    <a:pt x="81077" y="312420"/>
                  </a:cubicBezTo>
                  <a:cubicBezTo>
                    <a:pt x="82029" y="312420"/>
                    <a:pt x="82029" y="310515"/>
                    <a:pt x="83934" y="311468"/>
                  </a:cubicBezTo>
                  <a:cubicBezTo>
                    <a:pt x="85839" y="313373"/>
                    <a:pt x="88697" y="316230"/>
                    <a:pt x="88697" y="316230"/>
                  </a:cubicBezTo>
                  <a:cubicBezTo>
                    <a:pt x="88697" y="316230"/>
                    <a:pt x="90602" y="315278"/>
                    <a:pt x="92507" y="315278"/>
                  </a:cubicBezTo>
                  <a:cubicBezTo>
                    <a:pt x="94412" y="316230"/>
                    <a:pt x="99175" y="314325"/>
                    <a:pt x="99175" y="314325"/>
                  </a:cubicBezTo>
                  <a:cubicBezTo>
                    <a:pt x="99175" y="314325"/>
                    <a:pt x="104889" y="310515"/>
                    <a:pt x="105842" y="309563"/>
                  </a:cubicBezTo>
                  <a:cubicBezTo>
                    <a:pt x="105842" y="308610"/>
                    <a:pt x="109652" y="307658"/>
                    <a:pt x="110604" y="306705"/>
                  </a:cubicBezTo>
                  <a:cubicBezTo>
                    <a:pt x="111557" y="306705"/>
                    <a:pt x="111557" y="305753"/>
                    <a:pt x="113462" y="305753"/>
                  </a:cubicBezTo>
                  <a:cubicBezTo>
                    <a:pt x="115367" y="305753"/>
                    <a:pt x="118225" y="302895"/>
                    <a:pt x="119177" y="302895"/>
                  </a:cubicBezTo>
                  <a:cubicBezTo>
                    <a:pt x="119177" y="302895"/>
                    <a:pt x="116319" y="312420"/>
                    <a:pt x="115367" y="313373"/>
                  </a:cubicBezTo>
                  <a:cubicBezTo>
                    <a:pt x="114414" y="314325"/>
                    <a:pt x="109652" y="313373"/>
                    <a:pt x="109652" y="315278"/>
                  </a:cubicBezTo>
                  <a:cubicBezTo>
                    <a:pt x="108700" y="317183"/>
                    <a:pt x="108700" y="319088"/>
                    <a:pt x="105842" y="320040"/>
                  </a:cubicBezTo>
                  <a:cubicBezTo>
                    <a:pt x="102984" y="321945"/>
                    <a:pt x="99175" y="322898"/>
                    <a:pt x="98222" y="322898"/>
                  </a:cubicBezTo>
                  <a:cubicBezTo>
                    <a:pt x="97269" y="322898"/>
                    <a:pt x="95364" y="320040"/>
                    <a:pt x="94412" y="321945"/>
                  </a:cubicBezTo>
                  <a:cubicBezTo>
                    <a:pt x="93459" y="323850"/>
                    <a:pt x="88697" y="323850"/>
                    <a:pt x="88697" y="323850"/>
                  </a:cubicBezTo>
                  <a:cubicBezTo>
                    <a:pt x="88697" y="323850"/>
                    <a:pt x="89650" y="320993"/>
                    <a:pt x="86792" y="320993"/>
                  </a:cubicBezTo>
                  <a:cubicBezTo>
                    <a:pt x="84887" y="320993"/>
                    <a:pt x="83934" y="319088"/>
                    <a:pt x="82029" y="320040"/>
                  </a:cubicBezTo>
                  <a:cubicBezTo>
                    <a:pt x="80125" y="320993"/>
                    <a:pt x="77267" y="320993"/>
                    <a:pt x="76314" y="321945"/>
                  </a:cubicBezTo>
                  <a:cubicBezTo>
                    <a:pt x="75362" y="322898"/>
                    <a:pt x="65837" y="330518"/>
                    <a:pt x="65837" y="330518"/>
                  </a:cubicBezTo>
                  <a:cubicBezTo>
                    <a:pt x="65837" y="330518"/>
                    <a:pt x="63932" y="330518"/>
                    <a:pt x="62027" y="332423"/>
                  </a:cubicBezTo>
                  <a:cubicBezTo>
                    <a:pt x="60122" y="334328"/>
                    <a:pt x="59169" y="336233"/>
                    <a:pt x="57264" y="338138"/>
                  </a:cubicBezTo>
                  <a:cubicBezTo>
                    <a:pt x="55359" y="340043"/>
                    <a:pt x="54407" y="340995"/>
                    <a:pt x="52502" y="342900"/>
                  </a:cubicBezTo>
                  <a:cubicBezTo>
                    <a:pt x="50597" y="344805"/>
                    <a:pt x="48692" y="343853"/>
                    <a:pt x="43929" y="348615"/>
                  </a:cubicBezTo>
                  <a:cubicBezTo>
                    <a:pt x="39167" y="353378"/>
                    <a:pt x="35357" y="356235"/>
                    <a:pt x="35357" y="358140"/>
                  </a:cubicBezTo>
                  <a:cubicBezTo>
                    <a:pt x="35357" y="359093"/>
                    <a:pt x="31547" y="360045"/>
                    <a:pt x="30594" y="360998"/>
                  </a:cubicBezTo>
                  <a:cubicBezTo>
                    <a:pt x="26784" y="365760"/>
                    <a:pt x="27737" y="366713"/>
                    <a:pt x="28689" y="367665"/>
                  </a:cubicBezTo>
                  <a:cubicBezTo>
                    <a:pt x="29642" y="369570"/>
                    <a:pt x="33452" y="370523"/>
                    <a:pt x="34404" y="370523"/>
                  </a:cubicBezTo>
                  <a:cubicBezTo>
                    <a:pt x="35357" y="370523"/>
                    <a:pt x="37262" y="369570"/>
                    <a:pt x="38214" y="369570"/>
                  </a:cubicBezTo>
                  <a:cubicBezTo>
                    <a:pt x="39167" y="369570"/>
                    <a:pt x="38214" y="370523"/>
                    <a:pt x="42977" y="364808"/>
                  </a:cubicBezTo>
                  <a:cubicBezTo>
                    <a:pt x="48692" y="359093"/>
                    <a:pt x="52502" y="356235"/>
                    <a:pt x="52502" y="356235"/>
                  </a:cubicBezTo>
                  <a:cubicBezTo>
                    <a:pt x="56312" y="356235"/>
                    <a:pt x="57264" y="356235"/>
                    <a:pt x="58217" y="357188"/>
                  </a:cubicBezTo>
                  <a:cubicBezTo>
                    <a:pt x="59169" y="358140"/>
                    <a:pt x="61075" y="355283"/>
                    <a:pt x="62979" y="355283"/>
                  </a:cubicBezTo>
                  <a:cubicBezTo>
                    <a:pt x="63932" y="355283"/>
                    <a:pt x="64884" y="352425"/>
                    <a:pt x="68694" y="356235"/>
                  </a:cubicBezTo>
                  <a:cubicBezTo>
                    <a:pt x="72504" y="360045"/>
                    <a:pt x="74409" y="358140"/>
                    <a:pt x="75362" y="360045"/>
                  </a:cubicBezTo>
                  <a:cubicBezTo>
                    <a:pt x="76314" y="360998"/>
                    <a:pt x="77267" y="360998"/>
                    <a:pt x="79172" y="361950"/>
                  </a:cubicBezTo>
                  <a:cubicBezTo>
                    <a:pt x="81077" y="362903"/>
                    <a:pt x="88697" y="358140"/>
                    <a:pt x="88697" y="358140"/>
                  </a:cubicBezTo>
                  <a:lnTo>
                    <a:pt x="91554" y="353378"/>
                  </a:lnTo>
                  <a:lnTo>
                    <a:pt x="94412" y="347663"/>
                  </a:lnTo>
                  <a:cubicBezTo>
                    <a:pt x="94412" y="347663"/>
                    <a:pt x="96317" y="345758"/>
                    <a:pt x="97269" y="345758"/>
                  </a:cubicBezTo>
                  <a:cubicBezTo>
                    <a:pt x="99175" y="345758"/>
                    <a:pt x="104889" y="344805"/>
                    <a:pt x="106794" y="345758"/>
                  </a:cubicBezTo>
                  <a:cubicBezTo>
                    <a:pt x="107747" y="345758"/>
                    <a:pt x="112509" y="345758"/>
                    <a:pt x="113462" y="346710"/>
                  </a:cubicBezTo>
                  <a:cubicBezTo>
                    <a:pt x="115367" y="346710"/>
                    <a:pt x="124892" y="345758"/>
                    <a:pt x="125844" y="345758"/>
                  </a:cubicBezTo>
                  <a:cubicBezTo>
                    <a:pt x="126797" y="345758"/>
                    <a:pt x="134417" y="343853"/>
                    <a:pt x="134417" y="343853"/>
                  </a:cubicBezTo>
                  <a:lnTo>
                    <a:pt x="139179" y="339090"/>
                  </a:lnTo>
                  <a:cubicBezTo>
                    <a:pt x="139179" y="339090"/>
                    <a:pt x="147752" y="340043"/>
                    <a:pt x="147752" y="341948"/>
                  </a:cubicBezTo>
                  <a:cubicBezTo>
                    <a:pt x="147752" y="342900"/>
                    <a:pt x="152514" y="345758"/>
                    <a:pt x="152514" y="345758"/>
                  </a:cubicBezTo>
                  <a:lnTo>
                    <a:pt x="165850" y="344805"/>
                  </a:lnTo>
                  <a:cubicBezTo>
                    <a:pt x="165850" y="344805"/>
                    <a:pt x="167754" y="341948"/>
                    <a:pt x="170612" y="340995"/>
                  </a:cubicBezTo>
                  <a:cubicBezTo>
                    <a:pt x="173469" y="340043"/>
                    <a:pt x="193472" y="344805"/>
                    <a:pt x="193472" y="344805"/>
                  </a:cubicBezTo>
                  <a:cubicBezTo>
                    <a:pt x="194425" y="344805"/>
                    <a:pt x="201092" y="343853"/>
                    <a:pt x="202997" y="343853"/>
                  </a:cubicBezTo>
                  <a:cubicBezTo>
                    <a:pt x="204902" y="342900"/>
                    <a:pt x="209664" y="340043"/>
                    <a:pt x="210617" y="340043"/>
                  </a:cubicBezTo>
                  <a:cubicBezTo>
                    <a:pt x="211569" y="340043"/>
                    <a:pt x="231572" y="333375"/>
                    <a:pt x="231572" y="333375"/>
                  </a:cubicBezTo>
                  <a:lnTo>
                    <a:pt x="240144" y="326708"/>
                  </a:lnTo>
                  <a:lnTo>
                    <a:pt x="242050" y="321945"/>
                  </a:lnTo>
                  <a:cubicBezTo>
                    <a:pt x="242050" y="321945"/>
                    <a:pt x="238239" y="318135"/>
                    <a:pt x="237287" y="318135"/>
                  </a:cubicBezTo>
                  <a:cubicBezTo>
                    <a:pt x="236334" y="319088"/>
                    <a:pt x="232525" y="317183"/>
                    <a:pt x="228714" y="318135"/>
                  </a:cubicBezTo>
                  <a:cubicBezTo>
                    <a:pt x="224904" y="319088"/>
                    <a:pt x="222047" y="319088"/>
                    <a:pt x="218237" y="316230"/>
                  </a:cubicBezTo>
                  <a:cubicBezTo>
                    <a:pt x="215379" y="313373"/>
                    <a:pt x="213475" y="313373"/>
                    <a:pt x="217284" y="311468"/>
                  </a:cubicBezTo>
                  <a:cubicBezTo>
                    <a:pt x="221094" y="309563"/>
                    <a:pt x="227762" y="305753"/>
                    <a:pt x="228714" y="304800"/>
                  </a:cubicBezTo>
                  <a:cubicBezTo>
                    <a:pt x="230619" y="303848"/>
                    <a:pt x="232525" y="301943"/>
                    <a:pt x="234429" y="300038"/>
                  </a:cubicBezTo>
                  <a:cubicBezTo>
                    <a:pt x="236334" y="298133"/>
                    <a:pt x="242050" y="293370"/>
                    <a:pt x="243002" y="292418"/>
                  </a:cubicBezTo>
                  <a:cubicBezTo>
                    <a:pt x="243954" y="291465"/>
                    <a:pt x="249669" y="284798"/>
                    <a:pt x="249669" y="283845"/>
                  </a:cubicBezTo>
                  <a:cubicBezTo>
                    <a:pt x="249669" y="282893"/>
                    <a:pt x="250622" y="277178"/>
                    <a:pt x="250622" y="277178"/>
                  </a:cubicBezTo>
                  <a:lnTo>
                    <a:pt x="253479" y="273368"/>
                  </a:lnTo>
                  <a:lnTo>
                    <a:pt x="256337" y="267653"/>
                  </a:lnTo>
                  <a:cubicBezTo>
                    <a:pt x="256337" y="267653"/>
                    <a:pt x="254432" y="260985"/>
                    <a:pt x="252527" y="259080"/>
                  </a:cubicBezTo>
                  <a:cubicBezTo>
                    <a:pt x="250622" y="257175"/>
                    <a:pt x="249669" y="252413"/>
                    <a:pt x="246812" y="251460"/>
                  </a:cubicBezTo>
                  <a:cubicBezTo>
                    <a:pt x="243954" y="250508"/>
                    <a:pt x="240144" y="247650"/>
                    <a:pt x="236334" y="248603"/>
                  </a:cubicBezTo>
                  <a:cubicBezTo>
                    <a:pt x="232525" y="249555"/>
                    <a:pt x="231572" y="247650"/>
                    <a:pt x="228714" y="247650"/>
                  </a:cubicBezTo>
                  <a:cubicBezTo>
                    <a:pt x="225857" y="247650"/>
                    <a:pt x="225857" y="246698"/>
                    <a:pt x="222047" y="249555"/>
                  </a:cubicBezTo>
                  <a:cubicBezTo>
                    <a:pt x="218237" y="251460"/>
                    <a:pt x="215379" y="253365"/>
                    <a:pt x="213475" y="254318"/>
                  </a:cubicBezTo>
                  <a:cubicBezTo>
                    <a:pt x="211569" y="255270"/>
                    <a:pt x="203950" y="249555"/>
                    <a:pt x="202997" y="249555"/>
                  </a:cubicBezTo>
                  <a:cubicBezTo>
                    <a:pt x="202044" y="249555"/>
                    <a:pt x="202044" y="246698"/>
                    <a:pt x="202997" y="245745"/>
                  </a:cubicBezTo>
                  <a:cubicBezTo>
                    <a:pt x="203950" y="244793"/>
                    <a:pt x="205854" y="242888"/>
                    <a:pt x="206807" y="241935"/>
                  </a:cubicBezTo>
                  <a:cubicBezTo>
                    <a:pt x="207759" y="240983"/>
                    <a:pt x="208712" y="239078"/>
                    <a:pt x="208712" y="237173"/>
                  </a:cubicBezTo>
                  <a:cubicBezTo>
                    <a:pt x="208712" y="235268"/>
                    <a:pt x="207759" y="232410"/>
                    <a:pt x="206807" y="229553"/>
                  </a:cubicBezTo>
                  <a:cubicBezTo>
                    <a:pt x="205854" y="226695"/>
                    <a:pt x="200139" y="223838"/>
                    <a:pt x="200139" y="223838"/>
                  </a:cubicBezTo>
                  <a:lnTo>
                    <a:pt x="198234" y="217170"/>
                  </a:lnTo>
                  <a:cubicBezTo>
                    <a:pt x="198234" y="217170"/>
                    <a:pt x="194425" y="213360"/>
                    <a:pt x="194425" y="213360"/>
                  </a:cubicBezTo>
                  <a:cubicBezTo>
                    <a:pt x="193472" y="213360"/>
                    <a:pt x="192519" y="207645"/>
                    <a:pt x="191567" y="206693"/>
                  </a:cubicBezTo>
                  <a:cubicBezTo>
                    <a:pt x="191567" y="204788"/>
                    <a:pt x="192519" y="199073"/>
                    <a:pt x="191567" y="199073"/>
                  </a:cubicBezTo>
                  <a:cubicBezTo>
                    <a:pt x="190614" y="199073"/>
                    <a:pt x="185852" y="193358"/>
                    <a:pt x="185852" y="193358"/>
                  </a:cubicBezTo>
                  <a:cubicBezTo>
                    <a:pt x="185852" y="193358"/>
                    <a:pt x="184900" y="191453"/>
                    <a:pt x="184900" y="190500"/>
                  </a:cubicBezTo>
                  <a:cubicBezTo>
                    <a:pt x="184900" y="189548"/>
                    <a:pt x="185852" y="185738"/>
                    <a:pt x="183947" y="184785"/>
                  </a:cubicBezTo>
                  <a:cubicBezTo>
                    <a:pt x="182042" y="183833"/>
                    <a:pt x="184900" y="182880"/>
                    <a:pt x="178232" y="181928"/>
                  </a:cubicBezTo>
                  <a:cubicBezTo>
                    <a:pt x="171564" y="180975"/>
                    <a:pt x="173469" y="178118"/>
                    <a:pt x="170612" y="178118"/>
                  </a:cubicBezTo>
                  <a:cubicBezTo>
                    <a:pt x="166802" y="178118"/>
                    <a:pt x="158229" y="173355"/>
                    <a:pt x="158229" y="173355"/>
                  </a:cubicBezTo>
                  <a:cubicBezTo>
                    <a:pt x="158229" y="173355"/>
                    <a:pt x="157277" y="167640"/>
                    <a:pt x="155372" y="166688"/>
                  </a:cubicBezTo>
                  <a:cubicBezTo>
                    <a:pt x="153467" y="165735"/>
                    <a:pt x="151562" y="158115"/>
                    <a:pt x="151562" y="157163"/>
                  </a:cubicBezTo>
                  <a:cubicBezTo>
                    <a:pt x="151562" y="156210"/>
                    <a:pt x="151562" y="151448"/>
                    <a:pt x="150609" y="151448"/>
                  </a:cubicBezTo>
                  <a:cubicBezTo>
                    <a:pt x="148704" y="150495"/>
                    <a:pt x="147752" y="145733"/>
                    <a:pt x="145847" y="144780"/>
                  </a:cubicBezTo>
                  <a:cubicBezTo>
                    <a:pt x="143942" y="143828"/>
                    <a:pt x="142989" y="140970"/>
                    <a:pt x="142037" y="139065"/>
                  </a:cubicBezTo>
                  <a:cubicBezTo>
                    <a:pt x="141084" y="138113"/>
                    <a:pt x="141084" y="134303"/>
                    <a:pt x="140132" y="133350"/>
                  </a:cubicBezTo>
                  <a:cubicBezTo>
                    <a:pt x="139179" y="133350"/>
                    <a:pt x="134417" y="125730"/>
                    <a:pt x="134417" y="125730"/>
                  </a:cubicBezTo>
                  <a:lnTo>
                    <a:pt x="131559" y="123825"/>
                  </a:lnTo>
                  <a:lnTo>
                    <a:pt x="128702" y="122873"/>
                  </a:lnTo>
                  <a:cubicBezTo>
                    <a:pt x="128702" y="122873"/>
                    <a:pt x="127750" y="119063"/>
                    <a:pt x="125844" y="120015"/>
                  </a:cubicBezTo>
                  <a:cubicBezTo>
                    <a:pt x="122987" y="120968"/>
                    <a:pt x="121082" y="119063"/>
                    <a:pt x="121082" y="119063"/>
                  </a:cubicBezTo>
                  <a:cubicBezTo>
                    <a:pt x="121082" y="119063"/>
                    <a:pt x="120129" y="117158"/>
                    <a:pt x="119177" y="118110"/>
                  </a:cubicBezTo>
                  <a:cubicBezTo>
                    <a:pt x="117272" y="119063"/>
                    <a:pt x="113462" y="117158"/>
                    <a:pt x="113462" y="117158"/>
                  </a:cubicBezTo>
                  <a:cubicBezTo>
                    <a:pt x="113462" y="117158"/>
                    <a:pt x="114414" y="114300"/>
                    <a:pt x="112509" y="115253"/>
                  </a:cubicBezTo>
                  <a:cubicBezTo>
                    <a:pt x="110604" y="115253"/>
                    <a:pt x="102984" y="119063"/>
                    <a:pt x="102032" y="119063"/>
                  </a:cubicBezTo>
                  <a:cubicBezTo>
                    <a:pt x="101079" y="119063"/>
                    <a:pt x="102984" y="115253"/>
                    <a:pt x="102984" y="113348"/>
                  </a:cubicBezTo>
                  <a:cubicBezTo>
                    <a:pt x="103937" y="111443"/>
                    <a:pt x="103937" y="110490"/>
                    <a:pt x="106794" y="109538"/>
                  </a:cubicBezTo>
                  <a:cubicBezTo>
                    <a:pt x="109652" y="108585"/>
                    <a:pt x="112509" y="105728"/>
                    <a:pt x="112509" y="105728"/>
                  </a:cubicBezTo>
                  <a:cubicBezTo>
                    <a:pt x="112509" y="105728"/>
                    <a:pt x="114414" y="101918"/>
                    <a:pt x="113462" y="100965"/>
                  </a:cubicBezTo>
                  <a:cubicBezTo>
                    <a:pt x="112509" y="100013"/>
                    <a:pt x="112509" y="97155"/>
                    <a:pt x="112509" y="96203"/>
                  </a:cubicBezTo>
                  <a:cubicBezTo>
                    <a:pt x="112509" y="95250"/>
                    <a:pt x="117272" y="92393"/>
                    <a:pt x="117272" y="92393"/>
                  </a:cubicBezTo>
                  <a:cubicBezTo>
                    <a:pt x="117272" y="92393"/>
                    <a:pt x="121082" y="90488"/>
                    <a:pt x="121082" y="88583"/>
                  </a:cubicBezTo>
                  <a:cubicBezTo>
                    <a:pt x="122034" y="86678"/>
                    <a:pt x="126797" y="80010"/>
                    <a:pt x="126797" y="80010"/>
                  </a:cubicBezTo>
                  <a:lnTo>
                    <a:pt x="127750" y="73343"/>
                  </a:lnTo>
                  <a:lnTo>
                    <a:pt x="132512" y="69533"/>
                  </a:lnTo>
                  <a:cubicBezTo>
                    <a:pt x="132512" y="69533"/>
                    <a:pt x="135369" y="64770"/>
                    <a:pt x="136322" y="64770"/>
                  </a:cubicBezTo>
                  <a:cubicBezTo>
                    <a:pt x="137275" y="64770"/>
                    <a:pt x="139179" y="62865"/>
                    <a:pt x="139179" y="58103"/>
                  </a:cubicBezTo>
                  <a:cubicBezTo>
                    <a:pt x="139179" y="54293"/>
                    <a:pt x="139179" y="52388"/>
                    <a:pt x="139179" y="52388"/>
                  </a:cubicBezTo>
                  <a:cubicBezTo>
                    <a:pt x="139179" y="52388"/>
                    <a:pt x="140132" y="50483"/>
                    <a:pt x="139179" y="48578"/>
                  </a:cubicBezTo>
                  <a:cubicBezTo>
                    <a:pt x="139179" y="46673"/>
                    <a:pt x="140132" y="38100"/>
                    <a:pt x="133464" y="40005"/>
                  </a:cubicBezTo>
                  <a:cubicBezTo>
                    <a:pt x="126797" y="41910"/>
                    <a:pt x="124892" y="41910"/>
                    <a:pt x="122987" y="41910"/>
                  </a:cubicBezTo>
                  <a:cubicBezTo>
                    <a:pt x="121082" y="41910"/>
                    <a:pt x="119177" y="40005"/>
                    <a:pt x="118225" y="40958"/>
                  </a:cubicBezTo>
                  <a:cubicBezTo>
                    <a:pt x="117272" y="41910"/>
                    <a:pt x="123939" y="37148"/>
                    <a:pt x="112509" y="40005"/>
                  </a:cubicBezTo>
                  <a:cubicBezTo>
                    <a:pt x="101079" y="42863"/>
                    <a:pt x="92507" y="41910"/>
                    <a:pt x="92507" y="41910"/>
                  </a:cubicBezTo>
                  <a:cubicBezTo>
                    <a:pt x="92507" y="41910"/>
                    <a:pt x="88697" y="39053"/>
                    <a:pt x="87744" y="40005"/>
                  </a:cubicBezTo>
                  <a:cubicBezTo>
                    <a:pt x="85839" y="40958"/>
                    <a:pt x="82029" y="43815"/>
                    <a:pt x="82029" y="43815"/>
                  </a:cubicBezTo>
                  <a:cubicBezTo>
                    <a:pt x="82029" y="43815"/>
                    <a:pt x="80125" y="46673"/>
                    <a:pt x="78219" y="47625"/>
                  </a:cubicBezTo>
                  <a:cubicBezTo>
                    <a:pt x="76314" y="48578"/>
                    <a:pt x="74409" y="46673"/>
                    <a:pt x="74409" y="46673"/>
                  </a:cubicBezTo>
                  <a:cubicBezTo>
                    <a:pt x="74409" y="44768"/>
                    <a:pt x="73457" y="41910"/>
                    <a:pt x="72504" y="39053"/>
                  </a:cubicBezTo>
                  <a:cubicBezTo>
                    <a:pt x="71552" y="36195"/>
                    <a:pt x="70600" y="34290"/>
                    <a:pt x="70600" y="34290"/>
                  </a:cubicBezTo>
                  <a:cubicBezTo>
                    <a:pt x="75362" y="29528"/>
                    <a:pt x="75362" y="33338"/>
                    <a:pt x="77267" y="31433"/>
                  </a:cubicBezTo>
                  <a:cubicBezTo>
                    <a:pt x="81077" y="27623"/>
                    <a:pt x="78219" y="26670"/>
                    <a:pt x="81077" y="23813"/>
                  </a:cubicBezTo>
                  <a:cubicBezTo>
                    <a:pt x="82982" y="21908"/>
                    <a:pt x="89650" y="20955"/>
                    <a:pt x="91554" y="18098"/>
                  </a:cubicBezTo>
                  <a:cubicBezTo>
                    <a:pt x="94412" y="15240"/>
                    <a:pt x="93459" y="11430"/>
                    <a:pt x="93459" y="11430"/>
                  </a:cubicBezTo>
                  <a:lnTo>
                    <a:pt x="92507" y="3810"/>
                  </a:lnTo>
                  <a:lnTo>
                    <a:pt x="79172" y="953"/>
                  </a:lnTo>
                  <a:cubicBezTo>
                    <a:pt x="79172" y="953"/>
                    <a:pt x="66789" y="2858"/>
                    <a:pt x="62979" y="4763"/>
                  </a:cubicBezTo>
                  <a:cubicBezTo>
                    <a:pt x="60122" y="6668"/>
                    <a:pt x="53454" y="1905"/>
                    <a:pt x="53454" y="1905"/>
                  </a:cubicBezTo>
                  <a:lnTo>
                    <a:pt x="41072" y="0"/>
                  </a:lnTo>
                  <a:cubicBezTo>
                    <a:pt x="40119" y="10478"/>
                    <a:pt x="34404" y="19050"/>
                    <a:pt x="34404" y="19050"/>
                  </a:cubicBezTo>
                  <a:lnTo>
                    <a:pt x="27737" y="17145"/>
                  </a:lnTo>
                  <a:lnTo>
                    <a:pt x="29642" y="34290"/>
                  </a:lnTo>
                  <a:cubicBezTo>
                    <a:pt x="29642" y="34290"/>
                    <a:pt x="17259" y="32385"/>
                    <a:pt x="17259" y="35243"/>
                  </a:cubicBezTo>
                  <a:cubicBezTo>
                    <a:pt x="17259" y="38100"/>
                    <a:pt x="11544" y="41910"/>
                    <a:pt x="14402" y="45720"/>
                  </a:cubicBezTo>
                  <a:cubicBezTo>
                    <a:pt x="16307" y="49530"/>
                    <a:pt x="15354" y="55245"/>
                    <a:pt x="15354" y="55245"/>
                  </a:cubicBezTo>
                  <a:cubicBezTo>
                    <a:pt x="15354" y="55245"/>
                    <a:pt x="22022" y="61913"/>
                    <a:pt x="22975" y="64770"/>
                  </a:cubicBezTo>
                  <a:cubicBezTo>
                    <a:pt x="23927" y="67628"/>
                    <a:pt x="13450" y="81915"/>
                    <a:pt x="13450" y="81915"/>
                  </a:cubicBezTo>
                  <a:lnTo>
                    <a:pt x="4877" y="85725"/>
                  </a:lnTo>
                  <a:cubicBezTo>
                    <a:pt x="4877" y="85725"/>
                    <a:pt x="-2743" y="94298"/>
                    <a:pt x="1067" y="95250"/>
                  </a:cubicBezTo>
                  <a:lnTo>
                    <a:pt x="10592" y="97155"/>
                  </a:lnTo>
                  <a:close/>
                </a:path>
              </a:pathLst>
            </a:custGeom>
            <a:grp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xmlns="" id="{C7263802-15DD-451F-FEC1-0345B75609C4}"/>
                </a:ext>
              </a:extLst>
            </p:cNvPr>
            <p:cNvSpPr/>
            <p:nvPr/>
          </p:nvSpPr>
          <p:spPr>
            <a:xfrm>
              <a:off x="5844698" y="3466512"/>
              <a:ext cx="100475" cy="108616"/>
            </a:xfrm>
            <a:custGeom>
              <a:avLst/>
              <a:gdLst>
                <a:gd name="connsiteX0" fmla="*/ 5157 w 144893"/>
                <a:gd name="connsiteY0" fmla="*/ 149013 h 156633"/>
                <a:gd name="connsiteX1" fmla="*/ 12777 w 144893"/>
                <a:gd name="connsiteY1" fmla="*/ 152823 h 156633"/>
                <a:gd name="connsiteX2" fmla="*/ 21350 w 144893"/>
                <a:gd name="connsiteY2" fmla="*/ 156633 h 156633"/>
                <a:gd name="connsiteX3" fmla="*/ 34685 w 144893"/>
                <a:gd name="connsiteY3" fmla="*/ 153776 h 156633"/>
                <a:gd name="connsiteX4" fmla="*/ 50877 w 144893"/>
                <a:gd name="connsiteY4" fmla="*/ 148061 h 156633"/>
                <a:gd name="connsiteX5" fmla="*/ 62307 w 144893"/>
                <a:gd name="connsiteY5" fmla="*/ 142346 h 156633"/>
                <a:gd name="connsiteX6" fmla="*/ 69927 w 144893"/>
                <a:gd name="connsiteY6" fmla="*/ 135678 h 156633"/>
                <a:gd name="connsiteX7" fmla="*/ 77547 w 144893"/>
                <a:gd name="connsiteY7" fmla="*/ 128058 h 156633"/>
                <a:gd name="connsiteX8" fmla="*/ 86119 w 144893"/>
                <a:gd name="connsiteY8" fmla="*/ 126153 h 156633"/>
                <a:gd name="connsiteX9" fmla="*/ 93740 w 144893"/>
                <a:gd name="connsiteY9" fmla="*/ 127106 h 156633"/>
                <a:gd name="connsiteX10" fmla="*/ 106122 w 144893"/>
                <a:gd name="connsiteY10" fmla="*/ 126153 h 156633"/>
                <a:gd name="connsiteX11" fmla="*/ 111837 w 144893"/>
                <a:gd name="connsiteY11" fmla="*/ 125201 h 156633"/>
                <a:gd name="connsiteX12" fmla="*/ 124219 w 144893"/>
                <a:gd name="connsiteY12" fmla="*/ 79481 h 156633"/>
                <a:gd name="connsiteX13" fmla="*/ 124219 w 144893"/>
                <a:gd name="connsiteY13" fmla="*/ 69003 h 156633"/>
                <a:gd name="connsiteX14" fmla="*/ 116600 w 144893"/>
                <a:gd name="connsiteY14" fmla="*/ 59478 h 156633"/>
                <a:gd name="connsiteX15" fmla="*/ 117552 w 144893"/>
                <a:gd name="connsiteY15" fmla="*/ 51858 h 156633"/>
                <a:gd name="connsiteX16" fmla="*/ 126125 w 144893"/>
                <a:gd name="connsiteY16" fmla="*/ 49001 h 156633"/>
                <a:gd name="connsiteX17" fmla="*/ 134697 w 144893"/>
                <a:gd name="connsiteY17" fmla="*/ 44238 h 156633"/>
                <a:gd name="connsiteX18" fmla="*/ 144222 w 144893"/>
                <a:gd name="connsiteY18" fmla="*/ 36618 h 156633"/>
                <a:gd name="connsiteX19" fmla="*/ 144222 w 144893"/>
                <a:gd name="connsiteY19" fmla="*/ 30903 h 156633"/>
                <a:gd name="connsiteX20" fmla="*/ 140412 w 144893"/>
                <a:gd name="connsiteY20" fmla="*/ 23283 h 156633"/>
                <a:gd name="connsiteX21" fmla="*/ 128982 w 144893"/>
                <a:gd name="connsiteY21" fmla="*/ 8996 h 156633"/>
                <a:gd name="connsiteX22" fmla="*/ 123267 w 144893"/>
                <a:gd name="connsiteY22" fmla="*/ 4233 h 156633"/>
                <a:gd name="connsiteX23" fmla="*/ 117552 w 144893"/>
                <a:gd name="connsiteY23" fmla="*/ 423 h 156633"/>
                <a:gd name="connsiteX24" fmla="*/ 108980 w 144893"/>
                <a:gd name="connsiteY24" fmla="*/ 423 h 156633"/>
                <a:gd name="connsiteX25" fmla="*/ 100407 w 144893"/>
                <a:gd name="connsiteY25" fmla="*/ 2328 h 156633"/>
                <a:gd name="connsiteX26" fmla="*/ 86119 w 144893"/>
                <a:gd name="connsiteY26" fmla="*/ 12806 h 156633"/>
                <a:gd name="connsiteX27" fmla="*/ 85167 w 144893"/>
                <a:gd name="connsiteY27" fmla="*/ 20426 h 156633"/>
                <a:gd name="connsiteX28" fmla="*/ 76594 w 144893"/>
                <a:gd name="connsiteY28" fmla="*/ 28046 h 156633"/>
                <a:gd name="connsiteX29" fmla="*/ 68022 w 144893"/>
                <a:gd name="connsiteY29" fmla="*/ 36618 h 156633"/>
                <a:gd name="connsiteX30" fmla="*/ 68022 w 144893"/>
                <a:gd name="connsiteY30" fmla="*/ 42333 h 156633"/>
                <a:gd name="connsiteX31" fmla="*/ 80405 w 144893"/>
                <a:gd name="connsiteY31" fmla="*/ 48048 h 156633"/>
                <a:gd name="connsiteX32" fmla="*/ 67069 w 144893"/>
                <a:gd name="connsiteY32" fmla="*/ 45191 h 156633"/>
                <a:gd name="connsiteX33" fmla="*/ 63260 w 144893"/>
                <a:gd name="connsiteY33" fmla="*/ 40428 h 156633"/>
                <a:gd name="connsiteX34" fmla="*/ 60402 w 144893"/>
                <a:gd name="connsiteY34" fmla="*/ 36618 h 156633"/>
                <a:gd name="connsiteX35" fmla="*/ 56592 w 144893"/>
                <a:gd name="connsiteY35" fmla="*/ 39476 h 156633"/>
                <a:gd name="connsiteX36" fmla="*/ 48019 w 144893"/>
                <a:gd name="connsiteY36" fmla="*/ 47096 h 156633"/>
                <a:gd name="connsiteX37" fmla="*/ 44210 w 144893"/>
                <a:gd name="connsiteY37" fmla="*/ 45191 h 156633"/>
                <a:gd name="connsiteX38" fmla="*/ 37542 w 144893"/>
                <a:gd name="connsiteY38" fmla="*/ 46143 h 156633"/>
                <a:gd name="connsiteX39" fmla="*/ 29922 w 144893"/>
                <a:gd name="connsiteY39" fmla="*/ 49001 h 156633"/>
                <a:gd name="connsiteX40" fmla="*/ 19444 w 144893"/>
                <a:gd name="connsiteY40" fmla="*/ 45191 h 156633"/>
                <a:gd name="connsiteX41" fmla="*/ 12777 w 144893"/>
                <a:gd name="connsiteY41" fmla="*/ 44238 h 156633"/>
                <a:gd name="connsiteX42" fmla="*/ 4205 w 144893"/>
                <a:gd name="connsiteY42" fmla="*/ 43286 h 156633"/>
                <a:gd name="connsiteX43" fmla="*/ 2300 w 144893"/>
                <a:gd name="connsiteY43" fmla="*/ 47096 h 156633"/>
                <a:gd name="connsiteX44" fmla="*/ 3252 w 144893"/>
                <a:gd name="connsiteY44" fmla="*/ 54716 h 156633"/>
                <a:gd name="connsiteX45" fmla="*/ 9919 w 144893"/>
                <a:gd name="connsiteY45" fmla="*/ 59478 h 156633"/>
                <a:gd name="connsiteX46" fmla="*/ 15635 w 144893"/>
                <a:gd name="connsiteY46" fmla="*/ 65193 h 156633"/>
                <a:gd name="connsiteX47" fmla="*/ 8967 w 144893"/>
                <a:gd name="connsiteY47" fmla="*/ 73766 h 156633"/>
                <a:gd name="connsiteX48" fmla="*/ 7062 w 144893"/>
                <a:gd name="connsiteY48" fmla="*/ 80433 h 156633"/>
                <a:gd name="connsiteX49" fmla="*/ 12777 w 144893"/>
                <a:gd name="connsiteY49" fmla="*/ 82338 h 156633"/>
                <a:gd name="connsiteX50" fmla="*/ 22302 w 144893"/>
                <a:gd name="connsiteY50" fmla="*/ 82338 h 156633"/>
                <a:gd name="connsiteX51" fmla="*/ 32780 w 144893"/>
                <a:gd name="connsiteY51" fmla="*/ 85196 h 156633"/>
                <a:gd name="connsiteX52" fmla="*/ 33732 w 144893"/>
                <a:gd name="connsiteY52" fmla="*/ 90911 h 156633"/>
                <a:gd name="connsiteX53" fmla="*/ 28017 w 144893"/>
                <a:gd name="connsiteY53" fmla="*/ 94721 h 156633"/>
                <a:gd name="connsiteX54" fmla="*/ 25160 w 144893"/>
                <a:gd name="connsiteY54" fmla="*/ 102341 h 156633"/>
                <a:gd name="connsiteX55" fmla="*/ 30875 w 144893"/>
                <a:gd name="connsiteY55" fmla="*/ 106151 h 156633"/>
                <a:gd name="connsiteX56" fmla="*/ 24207 w 144893"/>
                <a:gd name="connsiteY56" fmla="*/ 115676 h 156633"/>
                <a:gd name="connsiteX57" fmla="*/ 15635 w 144893"/>
                <a:gd name="connsiteY57" fmla="*/ 120438 h 156633"/>
                <a:gd name="connsiteX58" fmla="*/ 8015 w 144893"/>
                <a:gd name="connsiteY58" fmla="*/ 126153 h 156633"/>
                <a:gd name="connsiteX59" fmla="*/ 394 w 144893"/>
                <a:gd name="connsiteY59" fmla="*/ 133773 h 156633"/>
                <a:gd name="connsiteX60" fmla="*/ 1347 w 144893"/>
                <a:gd name="connsiteY60" fmla="*/ 141393 h 156633"/>
                <a:gd name="connsiteX61" fmla="*/ 5157 w 144893"/>
                <a:gd name="connsiteY61" fmla="*/ 149013 h 1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4893" h="156633">
                  <a:moveTo>
                    <a:pt x="5157" y="149013"/>
                  </a:moveTo>
                  <a:cubicBezTo>
                    <a:pt x="8015" y="149966"/>
                    <a:pt x="9919" y="151871"/>
                    <a:pt x="12777" y="152823"/>
                  </a:cubicBezTo>
                  <a:cubicBezTo>
                    <a:pt x="16587" y="153776"/>
                    <a:pt x="18492" y="156633"/>
                    <a:pt x="21350" y="156633"/>
                  </a:cubicBezTo>
                  <a:cubicBezTo>
                    <a:pt x="24207" y="156633"/>
                    <a:pt x="27065" y="156633"/>
                    <a:pt x="34685" y="153776"/>
                  </a:cubicBezTo>
                  <a:cubicBezTo>
                    <a:pt x="42305" y="151871"/>
                    <a:pt x="40400" y="151871"/>
                    <a:pt x="50877" y="148061"/>
                  </a:cubicBezTo>
                  <a:cubicBezTo>
                    <a:pt x="61355" y="144251"/>
                    <a:pt x="59450" y="145203"/>
                    <a:pt x="62307" y="142346"/>
                  </a:cubicBezTo>
                  <a:cubicBezTo>
                    <a:pt x="65165" y="139488"/>
                    <a:pt x="67069" y="137583"/>
                    <a:pt x="69927" y="135678"/>
                  </a:cubicBezTo>
                  <a:cubicBezTo>
                    <a:pt x="72785" y="132821"/>
                    <a:pt x="75642" y="129963"/>
                    <a:pt x="77547" y="128058"/>
                  </a:cubicBezTo>
                  <a:cubicBezTo>
                    <a:pt x="79452" y="125201"/>
                    <a:pt x="83262" y="126153"/>
                    <a:pt x="86119" y="126153"/>
                  </a:cubicBezTo>
                  <a:cubicBezTo>
                    <a:pt x="88977" y="126153"/>
                    <a:pt x="90882" y="127106"/>
                    <a:pt x="93740" y="127106"/>
                  </a:cubicBezTo>
                  <a:cubicBezTo>
                    <a:pt x="96597" y="127106"/>
                    <a:pt x="104217" y="127106"/>
                    <a:pt x="106122" y="126153"/>
                  </a:cubicBezTo>
                  <a:cubicBezTo>
                    <a:pt x="108027" y="125201"/>
                    <a:pt x="111837" y="125201"/>
                    <a:pt x="111837" y="125201"/>
                  </a:cubicBezTo>
                  <a:cubicBezTo>
                    <a:pt x="111837" y="125201"/>
                    <a:pt x="125172" y="90911"/>
                    <a:pt x="124219" y="79481"/>
                  </a:cubicBezTo>
                  <a:cubicBezTo>
                    <a:pt x="124219" y="68051"/>
                    <a:pt x="124219" y="70908"/>
                    <a:pt x="124219" y="69003"/>
                  </a:cubicBezTo>
                  <a:cubicBezTo>
                    <a:pt x="124219" y="66146"/>
                    <a:pt x="118505" y="61383"/>
                    <a:pt x="116600" y="59478"/>
                  </a:cubicBezTo>
                  <a:cubicBezTo>
                    <a:pt x="116600" y="59478"/>
                    <a:pt x="116600" y="54716"/>
                    <a:pt x="117552" y="51858"/>
                  </a:cubicBezTo>
                  <a:cubicBezTo>
                    <a:pt x="118505" y="49001"/>
                    <a:pt x="126125" y="49001"/>
                    <a:pt x="126125" y="49001"/>
                  </a:cubicBezTo>
                  <a:cubicBezTo>
                    <a:pt x="131840" y="47096"/>
                    <a:pt x="132792" y="45191"/>
                    <a:pt x="134697" y="44238"/>
                  </a:cubicBezTo>
                  <a:cubicBezTo>
                    <a:pt x="137555" y="43286"/>
                    <a:pt x="142317" y="37571"/>
                    <a:pt x="144222" y="36618"/>
                  </a:cubicBezTo>
                  <a:cubicBezTo>
                    <a:pt x="146127" y="34713"/>
                    <a:pt x="143269" y="32808"/>
                    <a:pt x="144222" y="30903"/>
                  </a:cubicBezTo>
                  <a:cubicBezTo>
                    <a:pt x="144222" y="28998"/>
                    <a:pt x="141365" y="25188"/>
                    <a:pt x="140412" y="23283"/>
                  </a:cubicBezTo>
                  <a:cubicBezTo>
                    <a:pt x="139460" y="21378"/>
                    <a:pt x="132792" y="12806"/>
                    <a:pt x="128982" y="8996"/>
                  </a:cubicBezTo>
                  <a:cubicBezTo>
                    <a:pt x="125172" y="5186"/>
                    <a:pt x="123267" y="4233"/>
                    <a:pt x="123267" y="4233"/>
                  </a:cubicBezTo>
                  <a:cubicBezTo>
                    <a:pt x="123267" y="4233"/>
                    <a:pt x="119457" y="1376"/>
                    <a:pt x="117552" y="423"/>
                  </a:cubicBezTo>
                  <a:cubicBezTo>
                    <a:pt x="116600" y="-529"/>
                    <a:pt x="108980" y="423"/>
                    <a:pt x="108980" y="423"/>
                  </a:cubicBezTo>
                  <a:lnTo>
                    <a:pt x="100407" y="2328"/>
                  </a:lnTo>
                  <a:lnTo>
                    <a:pt x="86119" y="12806"/>
                  </a:lnTo>
                  <a:cubicBezTo>
                    <a:pt x="86119" y="12806"/>
                    <a:pt x="85167" y="19473"/>
                    <a:pt x="85167" y="20426"/>
                  </a:cubicBezTo>
                  <a:cubicBezTo>
                    <a:pt x="85167" y="21378"/>
                    <a:pt x="77547" y="27093"/>
                    <a:pt x="76594" y="28046"/>
                  </a:cubicBezTo>
                  <a:cubicBezTo>
                    <a:pt x="75642" y="28998"/>
                    <a:pt x="68022" y="36618"/>
                    <a:pt x="68022" y="36618"/>
                  </a:cubicBezTo>
                  <a:lnTo>
                    <a:pt x="68022" y="42333"/>
                  </a:lnTo>
                  <a:lnTo>
                    <a:pt x="80405" y="48048"/>
                  </a:lnTo>
                  <a:cubicBezTo>
                    <a:pt x="80405" y="48048"/>
                    <a:pt x="69927" y="46143"/>
                    <a:pt x="67069" y="45191"/>
                  </a:cubicBezTo>
                  <a:cubicBezTo>
                    <a:pt x="64212" y="44238"/>
                    <a:pt x="63260" y="43286"/>
                    <a:pt x="63260" y="40428"/>
                  </a:cubicBezTo>
                  <a:cubicBezTo>
                    <a:pt x="63260" y="37571"/>
                    <a:pt x="60402" y="36618"/>
                    <a:pt x="60402" y="36618"/>
                  </a:cubicBezTo>
                  <a:lnTo>
                    <a:pt x="56592" y="39476"/>
                  </a:lnTo>
                  <a:lnTo>
                    <a:pt x="48019" y="47096"/>
                  </a:lnTo>
                  <a:lnTo>
                    <a:pt x="44210" y="45191"/>
                  </a:lnTo>
                  <a:cubicBezTo>
                    <a:pt x="44210" y="45191"/>
                    <a:pt x="38494" y="45191"/>
                    <a:pt x="37542" y="46143"/>
                  </a:cubicBezTo>
                  <a:cubicBezTo>
                    <a:pt x="36590" y="46143"/>
                    <a:pt x="30875" y="49001"/>
                    <a:pt x="29922" y="49001"/>
                  </a:cubicBezTo>
                  <a:cubicBezTo>
                    <a:pt x="28017" y="49001"/>
                    <a:pt x="22302" y="46143"/>
                    <a:pt x="19444" y="45191"/>
                  </a:cubicBezTo>
                  <a:cubicBezTo>
                    <a:pt x="16587" y="43286"/>
                    <a:pt x="12777" y="45191"/>
                    <a:pt x="12777" y="44238"/>
                  </a:cubicBezTo>
                  <a:cubicBezTo>
                    <a:pt x="11825" y="43286"/>
                    <a:pt x="5157" y="43286"/>
                    <a:pt x="4205" y="43286"/>
                  </a:cubicBezTo>
                  <a:cubicBezTo>
                    <a:pt x="3252" y="43286"/>
                    <a:pt x="3252" y="44238"/>
                    <a:pt x="2300" y="47096"/>
                  </a:cubicBezTo>
                  <a:cubicBezTo>
                    <a:pt x="1347" y="49953"/>
                    <a:pt x="2300" y="54716"/>
                    <a:pt x="3252" y="54716"/>
                  </a:cubicBezTo>
                  <a:cubicBezTo>
                    <a:pt x="4205" y="54716"/>
                    <a:pt x="8967" y="58526"/>
                    <a:pt x="9919" y="59478"/>
                  </a:cubicBezTo>
                  <a:cubicBezTo>
                    <a:pt x="10872" y="59478"/>
                    <a:pt x="16587" y="62336"/>
                    <a:pt x="15635" y="65193"/>
                  </a:cubicBezTo>
                  <a:cubicBezTo>
                    <a:pt x="13730" y="69003"/>
                    <a:pt x="11825" y="70908"/>
                    <a:pt x="8967" y="73766"/>
                  </a:cubicBezTo>
                  <a:cubicBezTo>
                    <a:pt x="6110" y="76623"/>
                    <a:pt x="6110" y="77576"/>
                    <a:pt x="7062" y="80433"/>
                  </a:cubicBezTo>
                  <a:cubicBezTo>
                    <a:pt x="8015" y="83291"/>
                    <a:pt x="9919" y="82338"/>
                    <a:pt x="12777" y="82338"/>
                  </a:cubicBezTo>
                  <a:cubicBezTo>
                    <a:pt x="15635" y="82338"/>
                    <a:pt x="19444" y="82338"/>
                    <a:pt x="22302" y="82338"/>
                  </a:cubicBezTo>
                  <a:cubicBezTo>
                    <a:pt x="25160" y="82338"/>
                    <a:pt x="29922" y="85196"/>
                    <a:pt x="32780" y="85196"/>
                  </a:cubicBezTo>
                  <a:cubicBezTo>
                    <a:pt x="35637" y="85196"/>
                    <a:pt x="34685" y="89958"/>
                    <a:pt x="33732" y="90911"/>
                  </a:cubicBezTo>
                  <a:cubicBezTo>
                    <a:pt x="33732" y="91863"/>
                    <a:pt x="28969" y="93768"/>
                    <a:pt x="28017" y="94721"/>
                  </a:cubicBezTo>
                  <a:cubicBezTo>
                    <a:pt x="27065" y="95673"/>
                    <a:pt x="24207" y="100436"/>
                    <a:pt x="25160" y="102341"/>
                  </a:cubicBezTo>
                  <a:cubicBezTo>
                    <a:pt x="26112" y="104246"/>
                    <a:pt x="30875" y="106151"/>
                    <a:pt x="30875" y="106151"/>
                  </a:cubicBezTo>
                  <a:lnTo>
                    <a:pt x="24207" y="115676"/>
                  </a:lnTo>
                  <a:cubicBezTo>
                    <a:pt x="24207" y="115676"/>
                    <a:pt x="16587" y="119486"/>
                    <a:pt x="15635" y="120438"/>
                  </a:cubicBezTo>
                  <a:cubicBezTo>
                    <a:pt x="14682" y="121391"/>
                    <a:pt x="9919" y="124248"/>
                    <a:pt x="8015" y="126153"/>
                  </a:cubicBezTo>
                  <a:cubicBezTo>
                    <a:pt x="6110" y="127106"/>
                    <a:pt x="1347" y="132821"/>
                    <a:pt x="394" y="133773"/>
                  </a:cubicBezTo>
                  <a:cubicBezTo>
                    <a:pt x="-558" y="134726"/>
                    <a:pt x="394" y="139488"/>
                    <a:pt x="1347" y="141393"/>
                  </a:cubicBezTo>
                  <a:cubicBezTo>
                    <a:pt x="-558" y="141393"/>
                    <a:pt x="2300" y="149013"/>
                    <a:pt x="5157" y="149013"/>
                  </a:cubicBezTo>
                  <a:close/>
                </a:path>
              </a:pathLst>
            </a:custGeom>
            <a:grpFill/>
            <a:ln w="9525"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xmlns="" id="{D4157E9B-825D-F763-D728-60D6CB1AFFCB}"/>
                </a:ext>
              </a:extLst>
            </p:cNvPr>
            <p:cNvSpPr/>
            <p:nvPr/>
          </p:nvSpPr>
          <p:spPr>
            <a:xfrm>
              <a:off x="5538725" y="3091924"/>
              <a:ext cx="232270" cy="113321"/>
            </a:xfrm>
            <a:custGeom>
              <a:avLst/>
              <a:gdLst>
                <a:gd name="connsiteX0" fmla="*/ 230178 w 334953"/>
                <a:gd name="connsiteY0" fmla="*/ 141511 h 163418"/>
                <a:gd name="connsiteX1" fmla="*/ 237798 w 334953"/>
                <a:gd name="connsiteY1" fmla="*/ 139606 h 163418"/>
                <a:gd name="connsiteX2" fmla="*/ 243513 w 334953"/>
                <a:gd name="connsiteY2" fmla="*/ 134844 h 163418"/>
                <a:gd name="connsiteX3" fmla="*/ 248275 w 334953"/>
                <a:gd name="connsiteY3" fmla="*/ 132939 h 163418"/>
                <a:gd name="connsiteX4" fmla="*/ 256848 w 334953"/>
                <a:gd name="connsiteY4" fmla="*/ 124366 h 163418"/>
                <a:gd name="connsiteX5" fmla="*/ 260658 w 334953"/>
                <a:gd name="connsiteY5" fmla="*/ 123414 h 163418"/>
                <a:gd name="connsiteX6" fmla="*/ 269231 w 334953"/>
                <a:gd name="connsiteY6" fmla="*/ 121509 h 163418"/>
                <a:gd name="connsiteX7" fmla="*/ 274946 w 334953"/>
                <a:gd name="connsiteY7" fmla="*/ 116746 h 163418"/>
                <a:gd name="connsiteX8" fmla="*/ 280661 w 334953"/>
                <a:gd name="connsiteY8" fmla="*/ 114841 h 163418"/>
                <a:gd name="connsiteX9" fmla="*/ 291138 w 334953"/>
                <a:gd name="connsiteY9" fmla="*/ 114841 h 163418"/>
                <a:gd name="connsiteX10" fmla="*/ 295900 w 334953"/>
                <a:gd name="connsiteY10" fmla="*/ 115794 h 163418"/>
                <a:gd name="connsiteX11" fmla="*/ 301616 w 334953"/>
                <a:gd name="connsiteY11" fmla="*/ 111031 h 163418"/>
                <a:gd name="connsiteX12" fmla="*/ 305425 w 334953"/>
                <a:gd name="connsiteY12" fmla="*/ 108174 h 163418"/>
                <a:gd name="connsiteX13" fmla="*/ 307331 w 334953"/>
                <a:gd name="connsiteY13" fmla="*/ 103411 h 163418"/>
                <a:gd name="connsiteX14" fmla="*/ 309236 w 334953"/>
                <a:gd name="connsiteY14" fmla="*/ 97696 h 163418"/>
                <a:gd name="connsiteX15" fmla="*/ 313046 w 334953"/>
                <a:gd name="connsiteY15" fmla="*/ 93886 h 163418"/>
                <a:gd name="connsiteX16" fmla="*/ 317808 w 334953"/>
                <a:gd name="connsiteY16" fmla="*/ 92934 h 163418"/>
                <a:gd name="connsiteX17" fmla="*/ 322571 w 334953"/>
                <a:gd name="connsiteY17" fmla="*/ 89124 h 163418"/>
                <a:gd name="connsiteX18" fmla="*/ 324475 w 334953"/>
                <a:gd name="connsiteY18" fmla="*/ 83409 h 163418"/>
                <a:gd name="connsiteX19" fmla="*/ 331143 w 334953"/>
                <a:gd name="connsiteY19" fmla="*/ 81504 h 163418"/>
                <a:gd name="connsiteX20" fmla="*/ 334000 w 334953"/>
                <a:gd name="connsiteY20" fmla="*/ 80551 h 163418"/>
                <a:gd name="connsiteX21" fmla="*/ 333048 w 334953"/>
                <a:gd name="connsiteY21" fmla="*/ 66264 h 163418"/>
                <a:gd name="connsiteX22" fmla="*/ 331143 w 334953"/>
                <a:gd name="connsiteY22" fmla="*/ 61501 h 163418"/>
                <a:gd name="connsiteX23" fmla="*/ 334953 w 334953"/>
                <a:gd name="connsiteY23" fmla="*/ 58644 h 163418"/>
                <a:gd name="connsiteX24" fmla="*/ 327333 w 334953"/>
                <a:gd name="connsiteY24" fmla="*/ 51024 h 163418"/>
                <a:gd name="connsiteX25" fmla="*/ 319713 w 334953"/>
                <a:gd name="connsiteY25" fmla="*/ 49119 h 163418"/>
                <a:gd name="connsiteX26" fmla="*/ 313046 w 334953"/>
                <a:gd name="connsiteY26" fmla="*/ 50071 h 163418"/>
                <a:gd name="connsiteX27" fmla="*/ 304473 w 334953"/>
                <a:gd name="connsiteY27" fmla="*/ 51024 h 163418"/>
                <a:gd name="connsiteX28" fmla="*/ 308283 w 334953"/>
                <a:gd name="connsiteY28" fmla="*/ 43404 h 163418"/>
                <a:gd name="connsiteX29" fmla="*/ 296853 w 334953"/>
                <a:gd name="connsiteY29" fmla="*/ 40546 h 163418"/>
                <a:gd name="connsiteX30" fmla="*/ 295900 w 334953"/>
                <a:gd name="connsiteY30" fmla="*/ 36736 h 163418"/>
                <a:gd name="connsiteX31" fmla="*/ 297806 w 334953"/>
                <a:gd name="connsiteY31" fmla="*/ 33879 h 163418"/>
                <a:gd name="connsiteX32" fmla="*/ 300663 w 334953"/>
                <a:gd name="connsiteY32" fmla="*/ 28164 h 163418"/>
                <a:gd name="connsiteX33" fmla="*/ 297806 w 334953"/>
                <a:gd name="connsiteY33" fmla="*/ 25306 h 163418"/>
                <a:gd name="connsiteX34" fmla="*/ 293043 w 334953"/>
                <a:gd name="connsiteY34" fmla="*/ 23401 h 163418"/>
                <a:gd name="connsiteX35" fmla="*/ 292091 w 334953"/>
                <a:gd name="connsiteY35" fmla="*/ 19591 h 163418"/>
                <a:gd name="connsiteX36" fmla="*/ 293996 w 334953"/>
                <a:gd name="connsiteY36" fmla="*/ 15781 h 163418"/>
                <a:gd name="connsiteX37" fmla="*/ 296853 w 334953"/>
                <a:gd name="connsiteY37" fmla="*/ 9114 h 163418"/>
                <a:gd name="connsiteX38" fmla="*/ 290186 w 334953"/>
                <a:gd name="connsiteY38" fmla="*/ 8161 h 163418"/>
                <a:gd name="connsiteX39" fmla="*/ 284471 w 334953"/>
                <a:gd name="connsiteY39" fmla="*/ 11971 h 163418"/>
                <a:gd name="connsiteX40" fmla="*/ 282566 w 334953"/>
                <a:gd name="connsiteY40" fmla="*/ 16734 h 163418"/>
                <a:gd name="connsiteX41" fmla="*/ 278756 w 334953"/>
                <a:gd name="connsiteY41" fmla="*/ 18639 h 163418"/>
                <a:gd name="connsiteX42" fmla="*/ 273993 w 334953"/>
                <a:gd name="connsiteY42" fmla="*/ 18639 h 163418"/>
                <a:gd name="connsiteX43" fmla="*/ 269231 w 334953"/>
                <a:gd name="connsiteY43" fmla="*/ 15781 h 163418"/>
                <a:gd name="connsiteX44" fmla="*/ 267325 w 334953"/>
                <a:gd name="connsiteY44" fmla="*/ 10066 h 163418"/>
                <a:gd name="connsiteX45" fmla="*/ 262563 w 334953"/>
                <a:gd name="connsiteY45" fmla="*/ 6256 h 163418"/>
                <a:gd name="connsiteX46" fmla="*/ 255896 w 334953"/>
                <a:gd name="connsiteY46" fmla="*/ 541 h 163418"/>
                <a:gd name="connsiteX47" fmla="*/ 248275 w 334953"/>
                <a:gd name="connsiteY47" fmla="*/ 1494 h 163418"/>
                <a:gd name="connsiteX48" fmla="*/ 245418 w 334953"/>
                <a:gd name="connsiteY48" fmla="*/ 7209 h 163418"/>
                <a:gd name="connsiteX49" fmla="*/ 247323 w 334953"/>
                <a:gd name="connsiteY49" fmla="*/ 12924 h 163418"/>
                <a:gd name="connsiteX50" fmla="*/ 244466 w 334953"/>
                <a:gd name="connsiteY50" fmla="*/ 18639 h 163418"/>
                <a:gd name="connsiteX51" fmla="*/ 240656 w 334953"/>
                <a:gd name="connsiteY51" fmla="*/ 21496 h 163418"/>
                <a:gd name="connsiteX52" fmla="*/ 232083 w 334953"/>
                <a:gd name="connsiteY52" fmla="*/ 17686 h 163418"/>
                <a:gd name="connsiteX53" fmla="*/ 225416 w 334953"/>
                <a:gd name="connsiteY53" fmla="*/ 16734 h 163418"/>
                <a:gd name="connsiteX54" fmla="*/ 216843 w 334953"/>
                <a:gd name="connsiteY54" fmla="*/ 20544 h 163418"/>
                <a:gd name="connsiteX55" fmla="*/ 214938 w 334953"/>
                <a:gd name="connsiteY55" fmla="*/ 26259 h 163418"/>
                <a:gd name="connsiteX56" fmla="*/ 212081 w 334953"/>
                <a:gd name="connsiteY56" fmla="*/ 30069 h 163418"/>
                <a:gd name="connsiteX57" fmla="*/ 206366 w 334953"/>
                <a:gd name="connsiteY57" fmla="*/ 25306 h 163418"/>
                <a:gd name="connsiteX58" fmla="*/ 197793 w 334953"/>
                <a:gd name="connsiteY58" fmla="*/ 23401 h 163418"/>
                <a:gd name="connsiteX59" fmla="*/ 190173 w 334953"/>
                <a:gd name="connsiteY59" fmla="*/ 22449 h 163418"/>
                <a:gd name="connsiteX60" fmla="*/ 188268 w 334953"/>
                <a:gd name="connsiteY60" fmla="*/ 26259 h 163418"/>
                <a:gd name="connsiteX61" fmla="*/ 189221 w 334953"/>
                <a:gd name="connsiteY61" fmla="*/ 31974 h 163418"/>
                <a:gd name="connsiteX62" fmla="*/ 193983 w 334953"/>
                <a:gd name="connsiteY62" fmla="*/ 33879 h 163418"/>
                <a:gd name="connsiteX63" fmla="*/ 195888 w 334953"/>
                <a:gd name="connsiteY63" fmla="*/ 38641 h 163418"/>
                <a:gd name="connsiteX64" fmla="*/ 189221 w 334953"/>
                <a:gd name="connsiteY64" fmla="*/ 38641 h 163418"/>
                <a:gd name="connsiteX65" fmla="*/ 185411 w 334953"/>
                <a:gd name="connsiteY65" fmla="*/ 29116 h 163418"/>
                <a:gd name="connsiteX66" fmla="*/ 178743 w 334953"/>
                <a:gd name="connsiteY66" fmla="*/ 21496 h 163418"/>
                <a:gd name="connsiteX67" fmla="*/ 169218 w 334953"/>
                <a:gd name="connsiteY67" fmla="*/ 21496 h 163418"/>
                <a:gd name="connsiteX68" fmla="*/ 162550 w 334953"/>
                <a:gd name="connsiteY68" fmla="*/ 23401 h 163418"/>
                <a:gd name="connsiteX69" fmla="*/ 153025 w 334953"/>
                <a:gd name="connsiteY69" fmla="*/ 27211 h 163418"/>
                <a:gd name="connsiteX70" fmla="*/ 153025 w 334953"/>
                <a:gd name="connsiteY70" fmla="*/ 36736 h 163418"/>
                <a:gd name="connsiteX71" fmla="*/ 141596 w 334953"/>
                <a:gd name="connsiteY71" fmla="*/ 31974 h 163418"/>
                <a:gd name="connsiteX72" fmla="*/ 126356 w 334953"/>
                <a:gd name="connsiteY72" fmla="*/ 27211 h 163418"/>
                <a:gd name="connsiteX73" fmla="*/ 120641 w 334953"/>
                <a:gd name="connsiteY73" fmla="*/ 35784 h 163418"/>
                <a:gd name="connsiteX74" fmla="*/ 123498 w 334953"/>
                <a:gd name="connsiteY74" fmla="*/ 47214 h 163418"/>
                <a:gd name="connsiteX75" fmla="*/ 116831 w 334953"/>
                <a:gd name="connsiteY75" fmla="*/ 53881 h 163418"/>
                <a:gd name="connsiteX76" fmla="*/ 115878 w 334953"/>
                <a:gd name="connsiteY76" fmla="*/ 49119 h 163418"/>
                <a:gd name="connsiteX77" fmla="*/ 103496 w 334953"/>
                <a:gd name="connsiteY77" fmla="*/ 51976 h 163418"/>
                <a:gd name="connsiteX78" fmla="*/ 99686 w 334953"/>
                <a:gd name="connsiteY78" fmla="*/ 57691 h 163418"/>
                <a:gd name="connsiteX79" fmla="*/ 98733 w 334953"/>
                <a:gd name="connsiteY79" fmla="*/ 71979 h 163418"/>
                <a:gd name="connsiteX80" fmla="*/ 92066 w 334953"/>
                <a:gd name="connsiteY80" fmla="*/ 68169 h 163418"/>
                <a:gd name="connsiteX81" fmla="*/ 92066 w 334953"/>
                <a:gd name="connsiteY81" fmla="*/ 57691 h 163418"/>
                <a:gd name="connsiteX82" fmla="*/ 85398 w 334953"/>
                <a:gd name="connsiteY82" fmla="*/ 47214 h 163418"/>
                <a:gd name="connsiteX83" fmla="*/ 75873 w 334953"/>
                <a:gd name="connsiteY83" fmla="*/ 45309 h 163418"/>
                <a:gd name="connsiteX84" fmla="*/ 86350 w 334953"/>
                <a:gd name="connsiteY84" fmla="*/ 33879 h 163418"/>
                <a:gd name="connsiteX85" fmla="*/ 85398 w 334953"/>
                <a:gd name="connsiteY85" fmla="*/ 20544 h 163418"/>
                <a:gd name="connsiteX86" fmla="*/ 70158 w 334953"/>
                <a:gd name="connsiteY86" fmla="*/ 13876 h 163418"/>
                <a:gd name="connsiteX87" fmla="*/ 60633 w 334953"/>
                <a:gd name="connsiteY87" fmla="*/ 9114 h 163418"/>
                <a:gd name="connsiteX88" fmla="*/ 50156 w 334953"/>
                <a:gd name="connsiteY88" fmla="*/ 5304 h 163418"/>
                <a:gd name="connsiteX89" fmla="*/ 35868 w 334953"/>
                <a:gd name="connsiteY89" fmla="*/ 4351 h 163418"/>
                <a:gd name="connsiteX90" fmla="*/ 32058 w 334953"/>
                <a:gd name="connsiteY90" fmla="*/ 10066 h 163418"/>
                <a:gd name="connsiteX91" fmla="*/ 38725 w 334953"/>
                <a:gd name="connsiteY91" fmla="*/ 8161 h 163418"/>
                <a:gd name="connsiteX92" fmla="*/ 41583 w 334953"/>
                <a:gd name="connsiteY92" fmla="*/ 19591 h 163418"/>
                <a:gd name="connsiteX93" fmla="*/ 49203 w 334953"/>
                <a:gd name="connsiteY93" fmla="*/ 27211 h 163418"/>
                <a:gd name="connsiteX94" fmla="*/ 41583 w 334953"/>
                <a:gd name="connsiteY94" fmla="*/ 30069 h 163418"/>
                <a:gd name="connsiteX95" fmla="*/ 29200 w 334953"/>
                <a:gd name="connsiteY95" fmla="*/ 23401 h 163418"/>
                <a:gd name="connsiteX96" fmla="*/ 21581 w 334953"/>
                <a:gd name="connsiteY96" fmla="*/ 24354 h 163418"/>
                <a:gd name="connsiteX97" fmla="*/ 23486 w 334953"/>
                <a:gd name="connsiteY97" fmla="*/ 30069 h 163418"/>
                <a:gd name="connsiteX98" fmla="*/ 15866 w 334953"/>
                <a:gd name="connsiteY98" fmla="*/ 33879 h 163418"/>
                <a:gd name="connsiteX99" fmla="*/ 17771 w 334953"/>
                <a:gd name="connsiteY99" fmla="*/ 40546 h 163418"/>
                <a:gd name="connsiteX100" fmla="*/ 11103 w 334953"/>
                <a:gd name="connsiteY100" fmla="*/ 45309 h 163418"/>
                <a:gd name="connsiteX101" fmla="*/ 1578 w 334953"/>
                <a:gd name="connsiteY101" fmla="*/ 49119 h 163418"/>
                <a:gd name="connsiteX102" fmla="*/ 625 w 334953"/>
                <a:gd name="connsiteY102" fmla="*/ 61501 h 163418"/>
                <a:gd name="connsiteX103" fmla="*/ 2531 w 334953"/>
                <a:gd name="connsiteY103" fmla="*/ 60549 h 163418"/>
                <a:gd name="connsiteX104" fmla="*/ 13008 w 334953"/>
                <a:gd name="connsiteY104" fmla="*/ 62454 h 163418"/>
                <a:gd name="connsiteX105" fmla="*/ 29200 w 334953"/>
                <a:gd name="connsiteY105" fmla="*/ 56739 h 163418"/>
                <a:gd name="connsiteX106" fmla="*/ 41583 w 334953"/>
                <a:gd name="connsiteY106" fmla="*/ 55786 h 163418"/>
                <a:gd name="connsiteX107" fmla="*/ 49203 w 334953"/>
                <a:gd name="connsiteY107" fmla="*/ 58644 h 163418"/>
                <a:gd name="connsiteX108" fmla="*/ 55871 w 334953"/>
                <a:gd name="connsiteY108" fmla="*/ 51976 h 163418"/>
                <a:gd name="connsiteX109" fmla="*/ 69206 w 334953"/>
                <a:gd name="connsiteY109" fmla="*/ 52929 h 163418"/>
                <a:gd name="connsiteX110" fmla="*/ 68253 w 334953"/>
                <a:gd name="connsiteY110" fmla="*/ 58644 h 163418"/>
                <a:gd name="connsiteX111" fmla="*/ 65396 w 334953"/>
                <a:gd name="connsiteY111" fmla="*/ 67216 h 163418"/>
                <a:gd name="connsiteX112" fmla="*/ 58728 w 334953"/>
                <a:gd name="connsiteY112" fmla="*/ 71026 h 163418"/>
                <a:gd name="connsiteX113" fmla="*/ 73016 w 334953"/>
                <a:gd name="connsiteY113" fmla="*/ 76741 h 163418"/>
                <a:gd name="connsiteX114" fmla="*/ 65396 w 334953"/>
                <a:gd name="connsiteY114" fmla="*/ 76741 h 163418"/>
                <a:gd name="connsiteX115" fmla="*/ 62538 w 334953"/>
                <a:gd name="connsiteY115" fmla="*/ 76741 h 163418"/>
                <a:gd name="connsiteX116" fmla="*/ 58728 w 334953"/>
                <a:gd name="connsiteY116" fmla="*/ 79599 h 163418"/>
                <a:gd name="connsiteX117" fmla="*/ 53013 w 334953"/>
                <a:gd name="connsiteY117" fmla="*/ 81504 h 163418"/>
                <a:gd name="connsiteX118" fmla="*/ 38725 w 334953"/>
                <a:gd name="connsiteY118" fmla="*/ 82456 h 163418"/>
                <a:gd name="connsiteX119" fmla="*/ 31106 w 334953"/>
                <a:gd name="connsiteY119" fmla="*/ 83409 h 163418"/>
                <a:gd name="connsiteX120" fmla="*/ 17771 w 334953"/>
                <a:gd name="connsiteY120" fmla="*/ 84361 h 163418"/>
                <a:gd name="connsiteX121" fmla="*/ 12056 w 334953"/>
                <a:gd name="connsiteY121" fmla="*/ 88171 h 163418"/>
                <a:gd name="connsiteX122" fmla="*/ 14913 w 334953"/>
                <a:gd name="connsiteY122" fmla="*/ 93886 h 163418"/>
                <a:gd name="connsiteX123" fmla="*/ 19675 w 334953"/>
                <a:gd name="connsiteY123" fmla="*/ 94839 h 163418"/>
                <a:gd name="connsiteX124" fmla="*/ 26343 w 334953"/>
                <a:gd name="connsiteY124" fmla="*/ 93886 h 163418"/>
                <a:gd name="connsiteX125" fmla="*/ 38725 w 334953"/>
                <a:gd name="connsiteY125" fmla="*/ 91029 h 163418"/>
                <a:gd name="connsiteX126" fmla="*/ 44441 w 334953"/>
                <a:gd name="connsiteY126" fmla="*/ 92934 h 163418"/>
                <a:gd name="connsiteX127" fmla="*/ 49203 w 334953"/>
                <a:gd name="connsiteY127" fmla="*/ 91029 h 163418"/>
                <a:gd name="connsiteX128" fmla="*/ 55871 w 334953"/>
                <a:gd name="connsiteY128" fmla="*/ 91029 h 163418"/>
                <a:gd name="connsiteX129" fmla="*/ 57775 w 334953"/>
                <a:gd name="connsiteY129" fmla="*/ 93886 h 163418"/>
                <a:gd name="connsiteX130" fmla="*/ 59681 w 334953"/>
                <a:gd name="connsiteY130" fmla="*/ 102459 h 163418"/>
                <a:gd name="connsiteX131" fmla="*/ 63491 w 334953"/>
                <a:gd name="connsiteY131" fmla="*/ 106269 h 163418"/>
                <a:gd name="connsiteX132" fmla="*/ 76825 w 334953"/>
                <a:gd name="connsiteY132" fmla="*/ 102459 h 163418"/>
                <a:gd name="connsiteX133" fmla="*/ 74921 w 334953"/>
                <a:gd name="connsiteY133" fmla="*/ 105316 h 163418"/>
                <a:gd name="connsiteX134" fmla="*/ 72063 w 334953"/>
                <a:gd name="connsiteY134" fmla="*/ 110079 h 163418"/>
                <a:gd name="connsiteX135" fmla="*/ 73016 w 334953"/>
                <a:gd name="connsiteY135" fmla="*/ 112936 h 163418"/>
                <a:gd name="connsiteX136" fmla="*/ 77778 w 334953"/>
                <a:gd name="connsiteY136" fmla="*/ 119604 h 163418"/>
                <a:gd name="connsiteX137" fmla="*/ 72063 w 334953"/>
                <a:gd name="connsiteY137" fmla="*/ 124366 h 163418"/>
                <a:gd name="connsiteX138" fmla="*/ 64443 w 334953"/>
                <a:gd name="connsiteY138" fmla="*/ 128176 h 163418"/>
                <a:gd name="connsiteX139" fmla="*/ 50156 w 334953"/>
                <a:gd name="connsiteY139" fmla="*/ 131986 h 163418"/>
                <a:gd name="connsiteX140" fmla="*/ 47298 w 334953"/>
                <a:gd name="connsiteY140" fmla="*/ 137701 h 163418"/>
                <a:gd name="connsiteX141" fmla="*/ 54918 w 334953"/>
                <a:gd name="connsiteY141" fmla="*/ 141511 h 163418"/>
                <a:gd name="connsiteX142" fmla="*/ 65396 w 334953"/>
                <a:gd name="connsiteY142" fmla="*/ 142464 h 163418"/>
                <a:gd name="connsiteX143" fmla="*/ 81588 w 334953"/>
                <a:gd name="connsiteY143" fmla="*/ 140559 h 163418"/>
                <a:gd name="connsiteX144" fmla="*/ 89208 w 334953"/>
                <a:gd name="connsiteY144" fmla="*/ 140559 h 163418"/>
                <a:gd name="connsiteX145" fmla="*/ 97781 w 334953"/>
                <a:gd name="connsiteY145" fmla="*/ 133891 h 163418"/>
                <a:gd name="connsiteX146" fmla="*/ 100638 w 334953"/>
                <a:gd name="connsiteY146" fmla="*/ 137701 h 163418"/>
                <a:gd name="connsiteX147" fmla="*/ 104448 w 334953"/>
                <a:gd name="connsiteY147" fmla="*/ 140559 h 163418"/>
                <a:gd name="connsiteX148" fmla="*/ 110163 w 334953"/>
                <a:gd name="connsiteY148" fmla="*/ 144369 h 163418"/>
                <a:gd name="connsiteX149" fmla="*/ 118736 w 334953"/>
                <a:gd name="connsiteY149" fmla="*/ 146274 h 163418"/>
                <a:gd name="connsiteX150" fmla="*/ 119688 w 334953"/>
                <a:gd name="connsiteY150" fmla="*/ 151036 h 163418"/>
                <a:gd name="connsiteX151" fmla="*/ 126356 w 334953"/>
                <a:gd name="connsiteY151" fmla="*/ 153894 h 163418"/>
                <a:gd name="connsiteX152" fmla="*/ 132071 w 334953"/>
                <a:gd name="connsiteY152" fmla="*/ 155799 h 163418"/>
                <a:gd name="connsiteX153" fmla="*/ 139691 w 334953"/>
                <a:gd name="connsiteY153" fmla="*/ 159609 h 163418"/>
                <a:gd name="connsiteX154" fmla="*/ 149216 w 334953"/>
                <a:gd name="connsiteY154" fmla="*/ 162466 h 163418"/>
                <a:gd name="connsiteX155" fmla="*/ 162550 w 334953"/>
                <a:gd name="connsiteY155" fmla="*/ 162466 h 163418"/>
                <a:gd name="connsiteX156" fmla="*/ 173028 w 334953"/>
                <a:gd name="connsiteY156" fmla="*/ 163419 h 163418"/>
                <a:gd name="connsiteX157" fmla="*/ 180648 w 334953"/>
                <a:gd name="connsiteY157" fmla="*/ 161514 h 163418"/>
                <a:gd name="connsiteX158" fmla="*/ 185411 w 334953"/>
                <a:gd name="connsiteY158" fmla="*/ 155799 h 163418"/>
                <a:gd name="connsiteX159" fmla="*/ 191125 w 334953"/>
                <a:gd name="connsiteY159" fmla="*/ 156751 h 163418"/>
                <a:gd name="connsiteX160" fmla="*/ 195888 w 334953"/>
                <a:gd name="connsiteY160" fmla="*/ 158656 h 163418"/>
                <a:gd name="connsiteX161" fmla="*/ 201603 w 334953"/>
                <a:gd name="connsiteY161" fmla="*/ 155799 h 163418"/>
                <a:gd name="connsiteX162" fmla="*/ 205413 w 334953"/>
                <a:gd name="connsiteY162" fmla="*/ 147226 h 163418"/>
                <a:gd name="connsiteX163" fmla="*/ 211128 w 334953"/>
                <a:gd name="connsiteY163" fmla="*/ 146274 h 163418"/>
                <a:gd name="connsiteX164" fmla="*/ 218748 w 334953"/>
                <a:gd name="connsiteY164" fmla="*/ 140559 h 163418"/>
                <a:gd name="connsiteX165" fmla="*/ 228273 w 334953"/>
                <a:gd name="connsiteY165" fmla="*/ 140559 h 163418"/>
                <a:gd name="connsiteX166" fmla="*/ 230178 w 334953"/>
                <a:gd name="connsiteY166" fmla="*/ 141511 h 16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334953" h="163418">
                  <a:moveTo>
                    <a:pt x="230178" y="141511"/>
                  </a:moveTo>
                  <a:cubicBezTo>
                    <a:pt x="232083" y="140559"/>
                    <a:pt x="233988" y="140559"/>
                    <a:pt x="237798" y="139606"/>
                  </a:cubicBezTo>
                  <a:cubicBezTo>
                    <a:pt x="241608" y="138654"/>
                    <a:pt x="242561" y="137701"/>
                    <a:pt x="243513" y="134844"/>
                  </a:cubicBezTo>
                  <a:cubicBezTo>
                    <a:pt x="244466" y="131986"/>
                    <a:pt x="245418" y="133891"/>
                    <a:pt x="248275" y="132939"/>
                  </a:cubicBezTo>
                  <a:cubicBezTo>
                    <a:pt x="250181" y="131986"/>
                    <a:pt x="252086" y="129129"/>
                    <a:pt x="256848" y="124366"/>
                  </a:cubicBezTo>
                  <a:cubicBezTo>
                    <a:pt x="261611" y="119604"/>
                    <a:pt x="259706" y="124366"/>
                    <a:pt x="260658" y="123414"/>
                  </a:cubicBezTo>
                  <a:cubicBezTo>
                    <a:pt x="260658" y="122461"/>
                    <a:pt x="263516" y="125319"/>
                    <a:pt x="269231" y="121509"/>
                  </a:cubicBezTo>
                  <a:cubicBezTo>
                    <a:pt x="274946" y="118651"/>
                    <a:pt x="273041" y="119604"/>
                    <a:pt x="274946" y="116746"/>
                  </a:cubicBezTo>
                  <a:cubicBezTo>
                    <a:pt x="276850" y="113889"/>
                    <a:pt x="278756" y="114841"/>
                    <a:pt x="280661" y="114841"/>
                  </a:cubicBezTo>
                  <a:cubicBezTo>
                    <a:pt x="281613" y="113889"/>
                    <a:pt x="288281" y="115794"/>
                    <a:pt x="291138" y="114841"/>
                  </a:cubicBezTo>
                  <a:cubicBezTo>
                    <a:pt x="293996" y="113889"/>
                    <a:pt x="295900" y="115794"/>
                    <a:pt x="295900" y="115794"/>
                  </a:cubicBezTo>
                  <a:cubicBezTo>
                    <a:pt x="295900" y="115794"/>
                    <a:pt x="298758" y="112936"/>
                    <a:pt x="301616" y="111031"/>
                  </a:cubicBezTo>
                  <a:cubicBezTo>
                    <a:pt x="304473" y="109126"/>
                    <a:pt x="304473" y="109126"/>
                    <a:pt x="305425" y="108174"/>
                  </a:cubicBezTo>
                  <a:cubicBezTo>
                    <a:pt x="306378" y="107221"/>
                    <a:pt x="307331" y="103411"/>
                    <a:pt x="307331" y="103411"/>
                  </a:cubicBezTo>
                  <a:cubicBezTo>
                    <a:pt x="307331" y="102459"/>
                    <a:pt x="309236" y="101506"/>
                    <a:pt x="309236" y="97696"/>
                  </a:cubicBezTo>
                  <a:cubicBezTo>
                    <a:pt x="310188" y="93886"/>
                    <a:pt x="310188" y="96744"/>
                    <a:pt x="313046" y="93886"/>
                  </a:cubicBezTo>
                  <a:cubicBezTo>
                    <a:pt x="315903" y="91029"/>
                    <a:pt x="317808" y="92934"/>
                    <a:pt x="317808" y="92934"/>
                  </a:cubicBezTo>
                  <a:cubicBezTo>
                    <a:pt x="317808" y="92934"/>
                    <a:pt x="320666" y="91029"/>
                    <a:pt x="322571" y="89124"/>
                  </a:cubicBezTo>
                  <a:cubicBezTo>
                    <a:pt x="323523" y="87219"/>
                    <a:pt x="322571" y="87219"/>
                    <a:pt x="324475" y="83409"/>
                  </a:cubicBezTo>
                  <a:cubicBezTo>
                    <a:pt x="326381" y="79599"/>
                    <a:pt x="330191" y="82456"/>
                    <a:pt x="331143" y="81504"/>
                  </a:cubicBezTo>
                  <a:cubicBezTo>
                    <a:pt x="332096" y="80551"/>
                    <a:pt x="334000" y="81504"/>
                    <a:pt x="334000" y="80551"/>
                  </a:cubicBezTo>
                  <a:cubicBezTo>
                    <a:pt x="334000" y="79599"/>
                    <a:pt x="333048" y="67216"/>
                    <a:pt x="333048" y="66264"/>
                  </a:cubicBezTo>
                  <a:cubicBezTo>
                    <a:pt x="333048" y="65311"/>
                    <a:pt x="330191" y="62454"/>
                    <a:pt x="331143" y="61501"/>
                  </a:cubicBezTo>
                  <a:cubicBezTo>
                    <a:pt x="332096" y="59596"/>
                    <a:pt x="334953" y="58644"/>
                    <a:pt x="334953" y="58644"/>
                  </a:cubicBezTo>
                  <a:cubicBezTo>
                    <a:pt x="334953" y="57691"/>
                    <a:pt x="327333" y="51024"/>
                    <a:pt x="327333" y="51024"/>
                  </a:cubicBezTo>
                  <a:cubicBezTo>
                    <a:pt x="327333" y="51024"/>
                    <a:pt x="319713" y="50071"/>
                    <a:pt x="319713" y="49119"/>
                  </a:cubicBezTo>
                  <a:cubicBezTo>
                    <a:pt x="318761" y="48166"/>
                    <a:pt x="313998" y="50071"/>
                    <a:pt x="313046" y="50071"/>
                  </a:cubicBezTo>
                  <a:cubicBezTo>
                    <a:pt x="312093" y="49119"/>
                    <a:pt x="308283" y="52929"/>
                    <a:pt x="304473" y="51024"/>
                  </a:cubicBezTo>
                  <a:cubicBezTo>
                    <a:pt x="302568" y="50071"/>
                    <a:pt x="308283" y="44356"/>
                    <a:pt x="308283" y="43404"/>
                  </a:cubicBezTo>
                  <a:cubicBezTo>
                    <a:pt x="308283" y="42451"/>
                    <a:pt x="298758" y="41499"/>
                    <a:pt x="296853" y="40546"/>
                  </a:cubicBezTo>
                  <a:cubicBezTo>
                    <a:pt x="293996" y="39594"/>
                    <a:pt x="294948" y="38641"/>
                    <a:pt x="295900" y="36736"/>
                  </a:cubicBezTo>
                  <a:cubicBezTo>
                    <a:pt x="296853" y="34831"/>
                    <a:pt x="296853" y="34831"/>
                    <a:pt x="297806" y="33879"/>
                  </a:cubicBezTo>
                  <a:cubicBezTo>
                    <a:pt x="297806" y="32926"/>
                    <a:pt x="300663" y="28164"/>
                    <a:pt x="300663" y="28164"/>
                  </a:cubicBezTo>
                  <a:cubicBezTo>
                    <a:pt x="300663" y="28164"/>
                    <a:pt x="300663" y="28164"/>
                    <a:pt x="297806" y="25306"/>
                  </a:cubicBezTo>
                  <a:cubicBezTo>
                    <a:pt x="296853" y="24354"/>
                    <a:pt x="293996" y="24354"/>
                    <a:pt x="293043" y="23401"/>
                  </a:cubicBezTo>
                  <a:cubicBezTo>
                    <a:pt x="292091" y="22449"/>
                    <a:pt x="292091" y="20544"/>
                    <a:pt x="292091" y="19591"/>
                  </a:cubicBezTo>
                  <a:cubicBezTo>
                    <a:pt x="292091" y="18639"/>
                    <a:pt x="292091" y="17686"/>
                    <a:pt x="293996" y="15781"/>
                  </a:cubicBezTo>
                  <a:cubicBezTo>
                    <a:pt x="295900" y="13876"/>
                    <a:pt x="298758" y="11019"/>
                    <a:pt x="296853" y="9114"/>
                  </a:cubicBezTo>
                  <a:cubicBezTo>
                    <a:pt x="294948" y="8161"/>
                    <a:pt x="291138" y="8161"/>
                    <a:pt x="290186" y="8161"/>
                  </a:cubicBezTo>
                  <a:cubicBezTo>
                    <a:pt x="289233" y="8161"/>
                    <a:pt x="284471" y="11971"/>
                    <a:pt x="284471" y="11971"/>
                  </a:cubicBezTo>
                  <a:cubicBezTo>
                    <a:pt x="284471" y="11971"/>
                    <a:pt x="283518" y="14829"/>
                    <a:pt x="282566" y="16734"/>
                  </a:cubicBezTo>
                  <a:cubicBezTo>
                    <a:pt x="281613" y="17686"/>
                    <a:pt x="279708" y="17686"/>
                    <a:pt x="278756" y="18639"/>
                  </a:cubicBezTo>
                  <a:cubicBezTo>
                    <a:pt x="276850" y="19591"/>
                    <a:pt x="274946" y="20544"/>
                    <a:pt x="273993" y="18639"/>
                  </a:cubicBezTo>
                  <a:cubicBezTo>
                    <a:pt x="272088" y="16734"/>
                    <a:pt x="269231" y="15781"/>
                    <a:pt x="269231" y="15781"/>
                  </a:cubicBezTo>
                  <a:cubicBezTo>
                    <a:pt x="269231" y="15781"/>
                    <a:pt x="268278" y="11971"/>
                    <a:pt x="267325" y="10066"/>
                  </a:cubicBezTo>
                  <a:cubicBezTo>
                    <a:pt x="266373" y="8161"/>
                    <a:pt x="263516" y="9114"/>
                    <a:pt x="262563" y="6256"/>
                  </a:cubicBezTo>
                  <a:cubicBezTo>
                    <a:pt x="261611" y="4351"/>
                    <a:pt x="258753" y="2446"/>
                    <a:pt x="255896" y="541"/>
                  </a:cubicBezTo>
                  <a:cubicBezTo>
                    <a:pt x="253038" y="-1364"/>
                    <a:pt x="250181" y="2446"/>
                    <a:pt x="248275" y="1494"/>
                  </a:cubicBezTo>
                  <a:cubicBezTo>
                    <a:pt x="246371" y="541"/>
                    <a:pt x="243513" y="5304"/>
                    <a:pt x="245418" y="7209"/>
                  </a:cubicBezTo>
                  <a:cubicBezTo>
                    <a:pt x="246371" y="9114"/>
                    <a:pt x="247323" y="12924"/>
                    <a:pt x="247323" y="12924"/>
                  </a:cubicBezTo>
                  <a:cubicBezTo>
                    <a:pt x="247323" y="12924"/>
                    <a:pt x="245418" y="18639"/>
                    <a:pt x="244466" y="18639"/>
                  </a:cubicBezTo>
                  <a:cubicBezTo>
                    <a:pt x="243513" y="19591"/>
                    <a:pt x="241608" y="22449"/>
                    <a:pt x="240656" y="21496"/>
                  </a:cubicBezTo>
                  <a:cubicBezTo>
                    <a:pt x="239703" y="20544"/>
                    <a:pt x="235893" y="20544"/>
                    <a:pt x="232083" y="17686"/>
                  </a:cubicBezTo>
                  <a:cubicBezTo>
                    <a:pt x="229225" y="15781"/>
                    <a:pt x="228273" y="18639"/>
                    <a:pt x="225416" y="16734"/>
                  </a:cubicBezTo>
                  <a:cubicBezTo>
                    <a:pt x="222558" y="14829"/>
                    <a:pt x="222558" y="17686"/>
                    <a:pt x="216843" y="20544"/>
                  </a:cubicBezTo>
                  <a:cubicBezTo>
                    <a:pt x="216843" y="20544"/>
                    <a:pt x="215891" y="23401"/>
                    <a:pt x="214938" y="26259"/>
                  </a:cubicBezTo>
                  <a:cubicBezTo>
                    <a:pt x="213986" y="29116"/>
                    <a:pt x="212081" y="30069"/>
                    <a:pt x="212081" y="30069"/>
                  </a:cubicBezTo>
                  <a:cubicBezTo>
                    <a:pt x="212081" y="30069"/>
                    <a:pt x="207318" y="27211"/>
                    <a:pt x="206366" y="25306"/>
                  </a:cubicBezTo>
                  <a:cubicBezTo>
                    <a:pt x="205413" y="23401"/>
                    <a:pt x="200650" y="24354"/>
                    <a:pt x="197793" y="23401"/>
                  </a:cubicBezTo>
                  <a:cubicBezTo>
                    <a:pt x="194936" y="22449"/>
                    <a:pt x="191125" y="21496"/>
                    <a:pt x="190173" y="22449"/>
                  </a:cubicBezTo>
                  <a:cubicBezTo>
                    <a:pt x="189221" y="23401"/>
                    <a:pt x="189221" y="25306"/>
                    <a:pt x="188268" y="26259"/>
                  </a:cubicBezTo>
                  <a:cubicBezTo>
                    <a:pt x="187316" y="27211"/>
                    <a:pt x="189221" y="30069"/>
                    <a:pt x="189221" y="31974"/>
                  </a:cubicBezTo>
                  <a:cubicBezTo>
                    <a:pt x="189221" y="33879"/>
                    <a:pt x="193031" y="33879"/>
                    <a:pt x="193983" y="33879"/>
                  </a:cubicBezTo>
                  <a:cubicBezTo>
                    <a:pt x="194936" y="33879"/>
                    <a:pt x="195888" y="38641"/>
                    <a:pt x="195888" y="38641"/>
                  </a:cubicBezTo>
                  <a:cubicBezTo>
                    <a:pt x="194936" y="36736"/>
                    <a:pt x="190173" y="42451"/>
                    <a:pt x="189221" y="38641"/>
                  </a:cubicBezTo>
                  <a:cubicBezTo>
                    <a:pt x="188268" y="34831"/>
                    <a:pt x="185411" y="31974"/>
                    <a:pt x="185411" y="29116"/>
                  </a:cubicBezTo>
                  <a:cubicBezTo>
                    <a:pt x="185411" y="25306"/>
                    <a:pt x="178743" y="26259"/>
                    <a:pt x="178743" y="21496"/>
                  </a:cubicBezTo>
                  <a:cubicBezTo>
                    <a:pt x="177791" y="16734"/>
                    <a:pt x="169218" y="21496"/>
                    <a:pt x="169218" y="21496"/>
                  </a:cubicBezTo>
                  <a:lnTo>
                    <a:pt x="162550" y="23401"/>
                  </a:lnTo>
                  <a:cubicBezTo>
                    <a:pt x="158741" y="24354"/>
                    <a:pt x="153025" y="27211"/>
                    <a:pt x="153025" y="27211"/>
                  </a:cubicBezTo>
                  <a:cubicBezTo>
                    <a:pt x="153025" y="27211"/>
                    <a:pt x="153978" y="33879"/>
                    <a:pt x="153025" y="36736"/>
                  </a:cubicBezTo>
                  <a:cubicBezTo>
                    <a:pt x="152073" y="39594"/>
                    <a:pt x="149216" y="38641"/>
                    <a:pt x="141596" y="31974"/>
                  </a:cubicBezTo>
                  <a:cubicBezTo>
                    <a:pt x="138738" y="29116"/>
                    <a:pt x="131118" y="30069"/>
                    <a:pt x="126356" y="27211"/>
                  </a:cubicBezTo>
                  <a:cubicBezTo>
                    <a:pt x="121593" y="24354"/>
                    <a:pt x="126356" y="27211"/>
                    <a:pt x="120641" y="35784"/>
                  </a:cubicBezTo>
                  <a:cubicBezTo>
                    <a:pt x="120641" y="35784"/>
                    <a:pt x="123498" y="45309"/>
                    <a:pt x="123498" y="47214"/>
                  </a:cubicBezTo>
                  <a:cubicBezTo>
                    <a:pt x="123498" y="50071"/>
                    <a:pt x="116831" y="53881"/>
                    <a:pt x="116831" y="53881"/>
                  </a:cubicBezTo>
                  <a:cubicBezTo>
                    <a:pt x="116831" y="53881"/>
                    <a:pt x="116831" y="53881"/>
                    <a:pt x="115878" y="49119"/>
                  </a:cubicBezTo>
                  <a:cubicBezTo>
                    <a:pt x="114925" y="44356"/>
                    <a:pt x="112068" y="52929"/>
                    <a:pt x="103496" y="51976"/>
                  </a:cubicBezTo>
                  <a:cubicBezTo>
                    <a:pt x="95875" y="51024"/>
                    <a:pt x="103496" y="51976"/>
                    <a:pt x="99686" y="57691"/>
                  </a:cubicBezTo>
                  <a:lnTo>
                    <a:pt x="98733" y="71979"/>
                  </a:lnTo>
                  <a:lnTo>
                    <a:pt x="92066" y="68169"/>
                  </a:lnTo>
                  <a:cubicBezTo>
                    <a:pt x="92066" y="68169"/>
                    <a:pt x="92066" y="59596"/>
                    <a:pt x="92066" y="57691"/>
                  </a:cubicBezTo>
                  <a:cubicBezTo>
                    <a:pt x="92066" y="55786"/>
                    <a:pt x="88256" y="51024"/>
                    <a:pt x="85398" y="47214"/>
                  </a:cubicBezTo>
                  <a:cubicBezTo>
                    <a:pt x="83493" y="43404"/>
                    <a:pt x="75873" y="47214"/>
                    <a:pt x="75873" y="45309"/>
                  </a:cubicBezTo>
                  <a:cubicBezTo>
                    <a:pt x="74921" y="43404"/>
                    <a:pt x="86350" y="33879"/>
                    <a:pt x="86350" y="33879"/>
                  </a:cubicBezTo>
                  <a:cubicBezTo>
                    <a:pt x="86350" y="33879"/>
                    <a:pt x="85398" y="24354"/>
                    <a:pt x="85398" y="20544"/>
                  </a:cubicBezTo>
                  <a:cubicBezTo>
                    <a:pt x="84446" y="16734"/>
                    <a:pt x="76825" y="19591"/>
                    <a:pt x="70158" y="13876"/>
                  </a:cubicBezTo>
                  <a:cubicBezTo>
                    <a:pt x="70158" y="13876"/>
                    <a:pt x="63491" y="11019"/>
                    <a:pt x="60633" y="9114"/>
                  </a:cubicBezTo>
                  <a:cubicBezTo>
                    <a:pt x="58728" y="7209"/>
                    <a:pt x="53013" y="8161"/>
                    <a:pt x="50156" y="5304"/>
                  </a:cubicBezTo>
                  <a:cubicBezTo>
                    <a:pt x="47298" y="2446"/>
                    <a:pt x="41583" y="4351"/>
                    <a:pt x="35868" y="4351"/>
                  </a:cubicBezTo>
                  <a:cubicBezTo>
                    <a:pt x="30153" y="4351"/>
                    <a:pt x="32058" y="10066"/>
                    <a:pt x="32058" y="10066"/>
                  </a:cubicBezTo>
                  <a:cubicBezTo>
                    <a:pt x="32058" y="10066"/>
                    <a:pt x="35868" y="9114"/>
                    <a:pt x="38725" y="8161"/>
                  </a:cubicBezTo>
                  <a:cubicBezTo>
                    <a:pt x="41583" y="7209"/>
                    <a:pt x="43488" y="12924"/>
                    <a:pt x="41583" y="19591"/>
                  </a:cubicBezTo>
                  <a:lnTo>
                    <a:pt x="49203" y="27211"/>
                  </a:lnTo>
                  <a:cubicBezTo>
                    <a:pt x="49203" y="27211"/>
                    <a:pt x="44441" y="30069"/>
                    <a:pt x="41583" y="30069"/>
                  </a:cubicBezTo>
                  <a:cubicBezTo>
                    <a:pt x="38725" y="30069"/>
                    <a:pt x="36821" y="29116"/>
                    <a:pt x="29200" y="23401"/>
                  </a:cubicBezTo>
                  <a:cubicBezTo>
                    <a:pt x="27296" y="21496"/>
                    <a:pt x="23486" y="23401"/>
                    <a:pt x="21581" y="24354"/>
                  </a:cubicBezTo>
                  <a:cubicBezTo>
                    <a:pt x="22533" y="25306"/>
                    <a:pt x="23486" y="30069"/>
                    <a:pt x="23486" y="30069"/>
                  </a:cubicBezTo>
                  <a:lnTo>
                    <a:pt x="15866" y="33879"/>
                  </a:lnTo>
                  <a:lnTo>
                    <a:pt x="17771" y="40546"/>
                  </a:lnTo>
                  <a:cubicBezTo>
                    <a:pt x="17771" y="40546"/>
                    <a:pt x="17771" y="44356"/>
                    <a:pt x="11103" y="45309"/>
                  </a:cubicBezTo>
                  <a:lnTo>
                    <a:pt x="1578" y="49119"/>
                  </a:lnTo>
                  <a:cubicBezTo>
                    <a:pt x="-327" y="50071"/>
                    <a:pt x="-327" y="52929"/>
                    <a:pt x="625" y="61501"/>
                  </a:cubicBezTo>
                  <a:cubicBezTo>
                    <a:pt x="1578" y="69121"/>
                    <a:pt x="625" y="61501"/>
                    <a:pt x="2531" y="60549"/>
                  </a:cubicBezTo>
                  <a:cubicBezTo>
                    <a:pt x="4436" y="59596"/>
                    <a:pt x="6341" y="63406"/>
                    <a:pt x="13008" y="62454"/>
                  </a:cubicBezTo>
                  <a:cubicBezTo>
                    <a:pt x="13008" y="62454"/>
                    <a:pt x="24438" y="64359"/>
                    <a:pt x="29200" y="56739"/>
                  </a:cubicBezTo>
                  <a:cubicBezTo>
                    <a:pt x="29200" y="56739"/>
                    <a:pt x="33963" y="56739"/>
                    <a:pt x="41583" y="55786"/>
                  </a:cubicBezTo>
                  <a:lnTo>
                    <a:pt x="49203" y="58644"/>
                  </a:lnTo>
                  <a:lnTo>
                    <a:pt x="55871" y="51976"/>
                  </a:lnTo>
                  <a:cubicBezTo>
                    <a:pt x="55871" y="51976"/>
                    <a:pt x="67300" y="54834"/>
                    <a:pt x="69206" y="52929"/>
                  </a:cubicBezTo>
                  <a:cubicBezTo>
                    <a:pt x="71111" y="51976"/>
                    <a:pt x="68253" y="55786"/>
                    <a:pt x="68253" y="58644"/>
                  </a:cubicBezTo>
                  <a:cubicBezTo>
                    <a:pt x="67300" y="61501"/>
                    <a:pt x="65396" y="67216"/>
                    <a:pt x="65396" y="67216"/>
                  </a:cubicBezTo>
                  <a:lnTo>
                    <a:pt x="58728" y="71026"/>
                  </a:lnTo>
                  <a:lnTo>
                    <a:pt x="73016" y="76741"/>
                  </a:lnTo>
                  <a:cubicBezTo>
                    <a:pt x="73016" y="76741"/>
                    <a:pt x="69206" y="79599"/>
                    <a:pt x="65396" y="76741"/>
                  </a:cubicBezTo>
                  <a:cubicBezTo>
                    <a:pt x="61586" y="73884"/>
                    <a:pt x="63491" y="76741"/>
                    <a:pt x="62538" y="76741"/>
                  </a:cubicBezTo>
                  <a:cubicBezTo>
                    <a:pt x="61586" y="76741"/>
                    <a:pt x="59681" y="79599"/>
                    <a:pt x="58728" y="79599"/>
                  </a:cubicBezTo>
                  <a:cubicBezTo>
                    <a:pt x="57775" y="79599"/>
                    <a:pt x="54918" y="80551"/>
                    <a:pt x="53013" y="81504"/>
                  </a:cubicBezTo>
                  <a:cubicBezTo>
                    <a:pt x="51108" y="82456"/>
                    <a:pt x="42536" y="82456"/>
                    <a:pt x="38725" y="82456"/>
                  </a:cubicBezTo>
                  <a:cubicBezTo>
                    <a:pt x="34916" y="81504"/>
                    <a:pt x="33011" y="83409"/>
                    <a:pt x="31106" y="83409"/>
                  </a:cubicBezTo>
                  <a:cubicBezTo>
                    <a:pt x="29200" y="83409"/>
                    <a:pt x="20628" y="84361"/>
                    <a:pt x="17771" y="84361"/>
                  </a:cubicBezTo>
                  <a:cubicBezTo>
                    <a:pt x="14913" y="84361"/>
                    <a:pt x="13008" y="87219"/>
                    <a:pt x="12056" y="88171"/>
                  </a:cubicBezTo>
                  <a:cubicBezTo>
                    <a:pt x="11103" y="89124"/>
                    <a:pt x="12056" y="93886"/>
                    <a:pt x="14913" y="93886"/>
                  </a:cubicBezTo>
                  <a:cubicBezTo>
                    <a:pt x="17771" y="92934"/>
                    <a:pt x="18723" y="95791"/>
                    <a:pt x="19675" y="94839"/>
                  </a:cubicBezTo>
                  <a:cubicBezTo>
                    <a:pt x="20628" y="93886"/>
                    <a:pt x="25391" y="94839"/>
                    <a:pt x="26343" y="93886"/>
                  </a:cubicBezTo>
                  <a:cubicBezTo>
                    <a:pt x="27296" y="93886"/>
                    <a:pt x="36821" y="91981"/>
                    <a:pt x="38725" y="91029"/>
                  </a:cubicBezTo>
                  <a:cubicBezTo>
                    <a:pt x="39678" y="90076"/>
                    <a:pt x="41583" y="93886"/>
                    <a:pt x="44441" y="92934"/>
                  </a:cubicBezTo>
                  <a:cubicBezTo>
                    <a:pt x="46346" y="92934"/>
                    <a:pt x="47298" y="91981"/>
                    <a:pt x="49203" y="91029"/>
                  </a:cubicBezTo>
                  <a:cubicBezTo>
                    <a:pt x="51108" y="90076"/>
                    <a:pt x="52061" y="91981"/>
                    <a:pt x="55871" y="91029"/>
                  </a:cubicBezTo>
                  <a:cubicBezTo>
                    <a:pt x="58728" y="90076"/>
                    <a:pt x="56823" y="91981"/>
                    <a:pt x="57775" y="93886"/>
                  </a:cubicBezTo>
                  <a:cubicBezTo>
                    <a:pt x="58728" y="95791"/>
                    <a:pt x="59681" y="99601"/>
                    <a:pt x="59681" y="102459"/>
                  </a:cubicBezTo>
                  <a:cubicBezTo>
                    <a:pt x="60633" y="105316"/>
                    <a:pt x="62538" y="105316"/>
                    <a:pt x="63491" y="106269"/>
                  </a:cubicBezTo>
                  <a:cubicBezTo>
                    <a:pt x="64443" y="106269"/>
                    <a:pt x="76825" y="102459"/>
                    <a:pt x="76825" y="102459"/>
                  </a:cubicBezTo>
                  <a:cubicBezTo>
                    <a:pt x="76825" y="102459"/>
                    <a:pt x="76825" y="104364"/>
                    <a:pt x="74921" y="105316"/>
                  </a:cubicBezTo>
                  <a:cubicBezTo>
                    <a:pt x="73016" y="106269"/>
                    <a:pt x="73968" y="107221"/>
                    <a:pt x="72063" y="110079"/>
                  </a:cubicBezTo>
                  <a:cubicBezTo>
                    <a:pt x="70158" y="112936"/>
                    <a:pt x="72063" y="112936"/>
                    <a:pt x="73016" y="112936"/>
                  </a:cubicBezTo>
                  <a:cubicBezTo>
                    <a:pt x="73968" y="112936"/>
                    <a:pt x="77778" y="117699"/>
                    <a:pt x="77778" y="119604"/>
                  </a:cubicBezTo>
                  <a:cubicBezTo>
                    <a:pt x="77778" y="121509"/>
                    <a:pt x="73968" y="122461"/>
                    <a:pt x="72063" y="124366"/>
                  </a:cubicBezTo>
                  <a:cubicBezTo>
                    <a:pt x="70158" y="125319"/>
                    <a:pt x="66348" y="127224"/>
                    <a:pt x="64443" y="128176"/>
                  </a:cubicBezTo>
                  <a:cubicBezTo>
                    <a:pt x="61586" y="130081"/>
                    <a:pt x="53013" y="130081"/>
                    <a:pt x="50156" y="131986"/>
                  </a:cubicBezTo>
                  <a:cubicBezTo>
                    <a:pt x="47298" y="132939"/>
                    <a:pt x="48250" y="133891"/>
                    <a:pt x="47298" y="137701"/>
                  </a:cubicBezTo>
                  <a:cubicBezTo>
                    <a:pt x="46346" y="141511"/>
                    <a:pt x="51108" y="140559"/>
                    <a:pt x="54918" y="141511"/>
                  </a:cubicBezTo>
                  <a:cubicBezTo>
                    <a:pt x="58728" y="142464"/>
                    <a:pt x="61586" y="144369"/>
                    <a:pt x="65396" y="142464"/>
                  </a:cubicBezTo>
                  <a:cubicBezTo>
                    <a:pt x="69206" y="140559"/>
                    <a:pt x="77778" y="141511"/>
                    <a:pt x="81588" y="140559"/>
                  </a:cubicBezTo>
                  <a:cubicBezTo>
                    <a:pt x="85398" y="140559"/>
                    <a:pt x="86350" y="141511"/>
                    <a:pt x="89208" y="140559"/>
                  </a:cubicBezTo>
                  <a:cubicBezTo>
                    <a:pt x="91113" y="139606"/>
                    <a:pt x="93018" y="138654"/>
                    <a:pt x="97781" y="133891"/>
                  </a:cubicBezTo>
                  <a:cubicBezTo>
                    <a:pt x="102543" y="130081"/>
                    <a:pt x="98733" y="135796"/>
                    <a:pt x="100638" y="137701"/>
                  </a:cubicBezTo>
                  <a:cubicBezTo>
                    <a:pt x="102543" y="139606"/>
                    <a:pt x="102543" y="139606"/>
                    <a:pt x="104448" y="140559"/>
                  </a:cubicBezTo>
                  <a:cubicBezTo>
                    <a:pt x="105400" y="140559"/>
                    <a:pt x="109211" y="143416"/>
                    <a:pt x="110163" y="144369"/>
                  </a:cubicBezTo>
                  <a:cubicBezTo>
                    <a:pt x="111116" y="145321"/>
                    <a:pt x="116831" y="145321"/>
                    <a:pt x="118736" y="146274"/>
                  </a:cubicBezTo>
                  <a:cubicBezTo>
                    <a:pt x="120641" y="146274"/>
                    <a:pt x="118736" y="148179"/>
                    <a:pt x="119688" y="151036"/>
                  </a:cubicBezTo>
                  <a:cubicBezTo>
                    <a:pt x="119688" y="153894"/>
                    <a:pt x="122546" y="152941"/>
                    <a:pt x="126356" y="153894"/>
                  </a:cubicBezTo>
                  <a:cubicBezTo>
                    <a:pt x="130166" y="154846"/>
                    <a:pt x="130166" y="154846"/>
                    <a:pt x="132071" y="155799"/>
                  </a:cubicBezTo>
                  <a:cubicBezTo>
                    <a:pt x="133975" y="156751"/>
                    <a:pt x="136833" y="157704"/>
                    <a:pt x="139691" y="159609"/>
                  </a:cubicBezTo>
                  <a:cubicBezTo>
                    <a:pt x="141596" y="161514"/>
                    <a:pt x="149216" y="162466"/>
                    <a:pt x="149216" y="162466"/>
                  </a:cubicBezTo>
                  <a:cubicBezTo>
                    <a:pt x="149216" y="162466"/>
                    <a:pt x="155883" y="164371"/>
                    <a:pt x="162550" y="162466"/>
                  </a:cubicBezTo>
                  <a:cubicBezTo>
                    <a:pt x="169218" y="161514"/>
                    <a:pt x="169218" y="163419"/>
                    <a:pt x="173028" y="163419"/>
                  </a:cubicBezTo>
                  <a:cubicBezTo>
                    <a:pt x="176838" y="163419"/>
                    <a:pt x="178743" y="163419"/>
                    <a:pt x="180648" y="161514"/>
                  </a:cubicBezTo>
                  <a:cubicBezTo>
                    <a:pt x="182553" y="159609"/>
                    <a:pt x="183506" y="157704"/>
                    <a:pt x="185411" y="155799"/>
                  </a:cubicBezTo>
                  <a:cubicBezTo>
                    <a:pt x="187316" y="153894"/>
                    <a:pt x="191125" y="156751"/>
                    <a:pt x="191125" y="156751"/>
                  </a:cubicBezTo>
                  <a:cubicBezTo>
                    <a:pt x="191125" y="156751"/>
                    <a:pt x="193031" y="160561"/>
                    <a:pt x="195888" y="158656"/>
                  </a:cubicBezTo>
                  <a:cubicBezTo>
                    <a:pt x="198746" y="156751"/>
                    <a:pt x="199698" y="156751"/>
                    <a:pt x="201603" y="155799"/>
                  </a:cubicBezTo>
                  <a:cubicBezTo>
                    <a:pt x="203508" y="154846"/>
                    <a:pt x="203508" y="151989"/>
                    <a:pt x="205413" y="147226"/>
                  </a:cubicBezTo>
                  <a:cubicBezTo>
                    <a:pt x="205413" y="146274"/>
                    <a:pt x="211128" y="149131"/>
                    <a:pt x="211128" y="146274"/>
                  </a:cubicBezTo>
                  <a:cubicBezTo>
                    <a:pt x="212081" y="144369"/>
                    <a:pt x="218748" y="140559"/>
                    <a:pt x="218748" y="140559"/>
                  </a:cubicBezTo>
                  <a:cubicBezTo>
                    <a:pt x="218748" y="140559"/>
                    <a:pt x="225416" y="140559"/>
                    <a:pt x="228273" y="140559"/>
                  </a:cubicBezTo>
                  <a:cubicBezTo>
                    <a:pt x="228273" y="141511"/>
                    <a:pt x="228273" y="142464"/>
                    <a:pt x="230178" y="141511"/>
                  </a:cubicBezTo>
                  <a:close/>
                </a:path>
              </a:pathLst>
            </a:custGeom>
            <a:grp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xmlns="" id="{C69D449F-A68C-0C91-2337-6C622DDBB51F}"/>
                </a:ext>
              </a:extLst>
            </p:cNvPr>
            <p:cNvSpPr/>
            <p:nvPr/>
          </p:nvSpPr>
          <p:spPr>
            <a:xfrm>
              <a:off x="5553029" y="3108812"/>
              <a:ext cx="6605" cy="6605"/>
            </a:xfrm>
            <a:custGeom>
              <a:avLst/>
              <a:gdLst>
                <a:gd name="connsiteX0" fmla="*/ 0 w 9525"/>
                <a:gd name="connsiteY0" fmla="*/ 0 h 9525"/>
                <a:gd name="connsiteX1" fmla="*/ 0 w 9525"/>
                <a:gd name="connsiteY1" fmla="*/ 0 h 9525"/>
                <a:gd name="connsiteX2" fmla="*/ 0 w 9525"/>
                <a:gd name="connsiteY2" fmla="*/ 0 h 9525"/>
              </a:gdLst>
              <a:ahLst/>
              <a:cxnLst>
                <a:cxn ang="0">
                  <a:pos x="connsiteX0" y="connsiteY0"/>
                </a:cxn>
                <a:cxn ang="0">
                  <a:pos x="connsiteX1" y="connsiteY1"/>
                </a:cxn>
                <a:cxn ang="0">
                  <a:pos x="connsiteX2" y="connsiteY2"/>
                </a:cxn>
              </a:cxnLst>
              <a:rect l="l" t="t" r="r" b="b"/>
              <a:pathLst>
                <a:path w="9525" h="9525">
                  <a:moveTo>
                    <a:pt x="0" y="0"/>
                  </a:moveTo>
                  <a:cubicBezTo>
                    <a:pt x="0" y="0"/>
                    <a:pt x="0" y="0"/>
                    <a:pt x="0" y="0"/>
                  </a:cubicBezTo>
                  <a:cubicBezTo>
                    <a:pt x="0" y="0"/>
                    <a:pt x="0" y="0"/>
                    <a:pt x="0" y="0"/>
                  </a:cubicBezTo>
                  <a:close/>
                </a:path>
              </a:pathLst>
            </a:custGeom>
            <a:grpFill/>
            <a:ln w="9525"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xmlns="" id="{21570EA0-D05C-B846-5B0B-4211BB345B8E}"/>
                </a:ext>
              </a:extLst>
            </p:cNvPr>
            <p:cNvSpPr/>
            <p:nvPr/>
          </p:nvSpPr>
          <p:spPr>
            <a:xfrm>
              <a:off x="6302667" y="2521039"/>
              <a:ext cx="230795" cy="170609"/>
            </a:xfrm>
            <a:custGeom>
              <a:avLst/>
              <a:gdLst>
                <a:gd name="connsiteX0" fmla="*/ 47 w 332826"/>
                <a:gd name="connsiteY0" fmla="*/ 52282 h 246033"/>
                <a:gd name="connsiteX1" fmla="*/ 5762 w 332826"/>
                <a:gd name="connsiteY1" fmla="*/ 60854 h 246033"/>
                <a:gd name="connsiteX2" fmla="*/ 4810 w 332826"/>
                <a:gd name="connsiteY2" fmla="*/ 68474 h 246033"/>
                <a:gd name="connsiteX3" fmla="*/ 6714 w 332826"/>
                <a:gd name="connsiteY3" fmla="*/ 71332 h 246033"/>
                <a:gd name="connsiteX4" fmla="*/ 11477 w 332826"/>
                <a:gd name="connsiteY4" fmla="*/ 73237 h 246033"/>
                <a:gd name="connsiteX5" fmla="*/ 17192 w 332826"/>
                <a:gd name="connsiteY5" fmla="*/ 72284 h 246033"/>
                <a:gd name="connsiteX6" fmla="*/ 21002 w 332826"/>
                <a:gd name="connsiteY6" fmla="*/ 68474 h 246033"/>
                <a:gd name="connsiteX7" fmla="*/ 21954 w 332826"/>
                <a:gd name="connsiteY7" fmla="*/ 64664 h 246033"/>
                <a:gd name="connsiteX8" fmla="*/ 24812 w 332826"/>
                <a:gd name="connsiteY8" fmla="*/ 61807 h 246033"/>
                <a:gd name="connsiteX9" fmla="*/ 30527 w 332826"/>
                <a:gd name="connsiteY9" fmla="*/ 63712 h 246033"/>
                <a:gd name="connsiteX10" fmla="*/ 28622 w 332826"/>
                <a:gd name="connsiteY10" fmla="*/ 69427 h 246033"/>
                <a:gd name="connsiteX11" fmla="*/ 23860 w 332826"/>
                <a:gd name="connsiteY11" fmla="*/ 71332 h 246033"/>
                <a:gd name="connsiteX12" fmla="*/ 23860 w 332826"/>
                <a:gd name="connsiteY12" fmla="*/ 76094 h 246033"/>
                <a:gd name="connsiteX13" fmla="*/ 23860 w 332826"/>
                <a:gd name="connsiteY13" fmla="*/ 80857 h 246033"/>
                <a:gd name="connsiteX14" fmla="*/ 31479 w 332826"/>
                <a:gd name="connsiteY14" fmla="*/ 82762 h 246033"/>
                <a:gd name="connsiteX15" fmla="*/ 34337 w 332826"/>
                <a:gd name="connsiteY15" fmla="*/ 88477 h 246033"/>
                <a:gd name="connsiteX16" fmla="*/ 26717 w 332826"/>
                <a:gd name="connsiteY16" fmla="*/ 87524 h 246033"/>
                <a:gd name="connsiteX17" fmla="*/ 21954 w 332826"/>
                <a:gd name="connsiteY17" fmla="*/ 83714 h 246033"/>
                <a:gd name="connsiteX18" fmla="*/ 19097 w 332826"/>
                <a:gd name="connsiteY18" fmla="*/ 80857 h 246033"/>
                <a:gd name="connsiteX19" fmla="*/ 14335 w 332826"/>
                <a:gd name="connsiteY19" fmla="*/ 79904 h 246033"/>
                <a:gd name="connsiteX20" fmla="*/ 8619 w 332826"/>
                <a:gd name="connsiteY20" fmla="*/ 80857 h 246033"/>
                <a:gd name="connsiteX21" fmla="*/ 5762 w 332826"/>
                <a:gd name="connsiteY21" fmla="*/ 80857 h 246033"/>
                <a:gd name="connsiteX22" fmla="*/ 10524 w 332826"/>
                <a:gd name="connsiteY22" fmla="*/ 87524 h 246033"/>
                <a:gd name="connsiteX23" fmla="*/ 17192 w 332826"/>
                <a:gd name="connsiteY23" fmla="*/ 91334 h 246033"/>
                <a:gd name="connsiteX24" fmla="*/ 17192 w 332826"/>
                <a:gd name="connsiteY24" fmla="*/ 96097 h 246033"/>
                <a:gd name="connsiteX25" fmla="*/ 16239 w 332826"/>
                <a:gd name="connsiteY25" fmla="*/ 100859 h 246033"/>
                <a:gd name="connsiteX26" fmla="*/ 19097 w 332826"/>
                <a:gd name="connsiteY26" fmla="*/ 106574 h 246033"/>
                <a:gd name="connsiteX27" fmla="*/ 25764 w 332826"/>
                <a:gd name="connsiteY27" fmla="*/ 110384 h 246033"/>
                <a:gd name="connsiteX28" fmla="*/ 32432 w 332826"/>
                <a:gd name="connsiteY28" fmla="*/ 112289 h 246033"/>
                <a:gd name="connsiteX29" fmla="*/ 36242 w 332826"/>
                <a:gd name="connsiteY29" fmla="*/ 112289 h 246033"/>
                <a:gd name="connsiteX30" fmla="*/ 40052 w 332826"/>
                <a:gd name="connsiteY30" fmla="*/ 115147 h 246033"/>
                <a:gd name="connsiteX31" fmla="*/ 38147 w 332826"/>
                <a:gd name="connsiteY31" fmla="*/ 118004 h 246033"/>
                <a:gd name="connsiteX32" fmla="*/ 40052 w 332826"/>
                <a:gd name="connsiteY32" fmla="*/ 124672 h 246033"/>
                <a:gd name="connsiteX33" fmla="*/ 46719 w 332826"/>
                <a:gd name="connsiteY33" fmla="*/ 126577 h 246033"/>
                <a:gd name="connsiteX34" fmla="*/ 50529 w 332826"/>
                <a:gd name="connsiteY34" fmla="*/ 129434 h 246033"/>
                <a:gd name="connsiteX35" fmla="*/ 53387 w 332826"/>
                <a:gd name="connsiteY35" fmla="*/ 137054 h 246033"/>
                <a:gd name="connsiteX36" fmla="*/ 56244 w 332826"/>
                <a:gd name="connsiteY36" fmla="*/ 137054 h 246033"/>
                <a:gd name="connsiteX37" fmla="*/ 64817 w 332826"/>
                <a:gd name="connsiteY37" fmla="*/ 138959 h 246033"/>
                <a:gd name="connsiteX38" fmla="*/ 69579 w 332826"/>
                <a:gd name="connsiteY38" fmla="*/ 139912 h 246033"/>
                <a:gd name="connsiteX39" fmla="*/ 75294 w 332826"/>
                <a:gd name="connsiteY39" fmla="*/ 139912 h 246033"/>
                <a:gd name="connsiteX40" fmla="*/ 81010 w 332826"/>
                <a:gd name="connsiteY40" fmla="*/ 139912 h 246033"/>
                <a:gd name="connsiteX41" fmla="*/ 85772 w 332826"/>
                <a:gd name="connsiteY41" fmla="*/ 138007 h 246033"/>
                <a:gd name="connsiteX42" fmla="*/ 90535 w 332826"/>
                <a:gd name="connsiteY42" fmla="*/ 136102 h 246033"/>
                <a:gd name="connsiteX43" fmla="*/ 97202 w 332826"/>
                <a:gd name="connsiteY43" fmla="*/ 132292 h 246033"/>
                <a:gd name="connsiteX44" fmla="*/ 100060 w 332826"/>
                <a:gd name="connsiteY44" fmla="*/ 129434 h 246033"/>
                <a:gd name="connsiteX45" fmla="*/ 102917 w 332826"/>
                <a:gd name="connsiteY45" fmla="*/ 127529 h 246033"/>
                <a:gd name="connsiteX46" fmla="*/ 106727 w 332826"/>
                <a:gd name="connsiteY46" fmla="*/ 125624 h 246033"/>
                <a:gd name="connsiteX47" fmla="*/ 106727 w 332826"/>
                <a:gd name="connsiteY47" fmla="*/ 119909 h 246033"/>
                <a:gd name="connsiteX48" fmla="*/ 105774 w 332826"/>
                <a:gd name="connsiteY48" fmla="*/ 114194 h 246033"/>
                <a:gd name="connsiteX49" fmla="*/ 107679 w 332826"/>
                <a:gd name="connsiteY49" fmla="*/ 105622 h 246033"/>
                <a:gd name="connsiteX50" fmla="*/ 110537 w 332826"/>
                <a:gd name="connsiteY50" fmla="*/ 104669 h 246033"/>
                <a:gd name="connsiteX51" fmla="*/ 119110 w 332826"/>
                <a:gd name="connsiteY51" fmla="*/ 109432 h 246033"/>
                <a:gd name="connsiteX52" fmla="*/ 125777 w 332826"/>
                <a:gd name="connsiteY52" fmla="*/ 106574 h 246033"/>
                <a:gd name="connsiteX53" fmla="*/ 131492 w 332826"/>
                <a:gd name="connsiteY53" fmla="*/ 101812 h 246033"/>
                <a:gd name="connsiteX54" fmla="*/ 135302 w 332826"/>
                <a:gd name="connsiteY54" fmla="*/ 98954 h 246033"/>
                <a:gd name="connsiteX55" fmla="*/ 136254 w 332826"/>
                <a:gd name="connsiteY55" fmla="*/ 106574 h 246033"/>
                <a:gd name="connsiteX56" fmla="*/ 130539 w 332826"/>
                <a:gd name="connsiteY56" fmla="*/ 109432 h 246033"/>
                <a:gd name="connsiteX57" fmla="*/ 126729 w 332826"/>
                <a:gd name="connsiteY57" fmla="*/ 112289 h 246033"/>
                <a:gd name="connsiteX58" fmla="*/ 127682 w 332826"/>
                <a:gd name="connsiteY58" fmla="*/ 118957 h 246033"/>
                <a:gd name="connsiteX59" fmla="*/ 132444 w 332826"/>
                <a:gd name="connsiteY59" fmla="*/ 121814 h 246033"/>
                <a:gd name="connsiteX60" fmla="*/ 141017 w 332826"/>
                <a:gd name="connsiteY60" fmla="*/ 123719 h 246033"/>
                <a:gd name="connsiteX61" fmla="*/ 146732 w 332826"/>
                <a:gd name="connsiteY61" fmla="*/ 122767 h 246033"/>
                <a:gd name="connsiteX62" fmla="*/ 152447 w 332826"/>
                <a:gd name="connsiteY62" fmla="*/ 120862 h 246033"/>
                <a:gd name="connsiteX63" fmla="*/ 157210 w 332826"/>
                <a:gd name="connsiteY63" fmla="*/ 118004 h 246033"/>
                <a:gd name="connsiteX64" fmla="*/ 161972 w 332826"/>
                <a:gd name="connsiteY64" fmla="*/ 115147 h 246033"/>
                <a:gd name="connsiteX65" fmla="*/ 164829 w 332826"/>
                <a:gd name="connsiteY65" fmla="*/ 111337 h 246033"/>
                <a:gd name="connsiteX66" fmla="*/ 168639 w 332826"/>
                <a:gd name="connsiteY66" fmla="*/ 107527 h 246033"/>
                <a:gd name="connsiteX67" fmla="*/ 172449 w 332826"/>
                <a:gd name="connsiteY67" fmla="*/ 108479 h 246033"/>
                <a:gd name="connsiteX68" fmla="*/ 170544 w 332826"/>
                <a:gd name="connsiteY68" fmla="*/ 114194 h 246033"/>
                <a:gd name="connsiteX69" fmla="*/ 167687 w 332826"/>
                <a:gd name="connsiteY69" fmla="*/ 115147 h 246033"/>
                <a:gd name="connsiteX70" fmla="*/ 166735 w 332826"/>
                <a:gd name="connsiteY70" fmla="*/ 120862 h 246033"/>
                <a:gd name="connsiteX71" fmla="*/ 163877 w 332826"/>
                <a:gd name="connsiteY71" fmla="*/ 124672 h 246033"/>
                <a:gd name="connsiteX72" fmla="*/ 157210 w 332826"/>
                <a:gd name="connsiteY72" fmla="*/ 124672 h 246033"/>
                <a:gd name="connsiteX73" fmla="*/ 148637 w 332826"/>
                <a:gd name="connsiteY73" fmla="*/ 126577 h 246033"/>
                <a:gd name="connsiteX74" fmla="*/ 145779 w 332826"/>
                <a:gd name="connsiteY74" fmla="*/ 127529 h 246033"/>
                <a:gd name="connsiteX75" fmla="*/ 141969 w 332826"/>
                <a:gd name="connsiteY75" fmla="*/ 134197 h 246033"/>
                <a:gd name="connsiteX76" fmla="*/ 134349 w 332826"/>
                <a:gd name="connsiteY76" fmla="*/ 136102 h 246033"/>
                <a:gd name="connsiteX77" fmla="*/ 129587 w 332826"/>
                <a:gd name="connsiteY77" fmla="*/ 136102 h 246033"/>
                <a:gd name="connsiteX78" fmla="*/ 123872 w 332826"/>
                <a:gd name="connsiteY78" fmla="*/ 138959 h 246033"/>
                <a:gd name="connsiteX79" fmla="*/ 119110 w 332826"/>
                <a:gd name="connsiteY79" fmla="*/ 142769 h 246033"/>
                <a:gd name="connsiteX80" fmla="*/ 112442 w 332826"/>
                <a:gd name="connsiteY80" fmla="*/ 141817 h 246033"/>
                <a:gd name="connsiteX81" fmla="*/ 104822 w 332826"/>
                <a:gd name="connsiteY81" fmla="*/ 142769 h 246033"/>
                <a:gd name="connsiteX82" fmla="*/ 97202 w 332826"/>
                <a:gd name="connsiteY82" fmla="*/ 144674 h 246033"/>
                <a:gd name="connsiteX83" fmla="*/ 93392 w 332826"/>
                <a:gd name="connsiteY83" fmla="*/ 144674 h 246033"/>
                <a:gd name="connsiteX84" fmla="*/ 87677 w 332826"/>
                <a:gd name="connsiteY84" fmla="*/ 142769 h 246033"/>
                <a:gd name="connsiteX85" fmla="*/ 82914 w 332826"/>
                <a:gd name="connsiteY85" fmla="*/ 145627 h 246033"/>
                <a:gd name="connsiteX86" fmla="*/ 80057 w 332826"/>
                <a:gd name="connsiteY86" fmla="*/ 152294 h 246033"/>
                <a:gd name="connsiteX87" fmla="*/ 81962 w 332826"/>
                <a:gd name="connsiteY87" fmla="*/ 167534 h 246033"/>
                <a:gd name="connsiteX88" fmla="*/ 91487 w 332826"/>
                <a:gd name="connsiteY88" fmla="*/ 169439 h 246033"/>
                <a:gd name="connsiteX89" fmla="*/ 99107 w 332826"/>
                <a:gd name="connsiteY89" fmla="*/ 164677 h 246033"/>
                <a:gd name="connsiteX90" fmla="*/ 106727 w 332826"/>
                <a:gd name="connsiteY90" fmla="*/ 164677 h 246033"/>
                <a:gd name="connsiteX91" fmla="*/ 115299 w 332826"/>
                <a:gd name="connsiteY91" fmla="*/ 164677 h 246033"/>
                <a:gd name="connsiteX92" fmla="*/ 120062 w 332826"/>
                <a:gd name="connsiteY92" fmla="*/ 163724 h 246033"/>
                <a:gd name="connsiteX93" fmla="*/ 125777 w 332826"/>
                <a:gd name="connsiteY93" fmla="*/ 162772 h 246033"/>
                <a:gd name="connsiteX94" fmla="*/ 128635 w 332826"/>
                <a:gd name="connsiteY94" fmla="*/ 161819 h 246033"/>
                <a:gd name="connsiteX95" fmla="*/ 134349 w 332826"/>
                <a:gd name="connsiteY95" fmla="*/ 159914 h 246033"/>
                <a:gd name="connsiteX96" fmla="*/ 141017 w 332826"/>
                <a:gd name="connsiteY96" fmla="*/ 159914 h 246033"/>
                <a:gd name="connsiteX97" fmla="*/ 143874 w 332826"/>
                <a:gd name="connsiteY97" fmla="*/ 160867 h 246033"/>
                <a:gd name="connsiteX98" fmla="*/ 147685 w 332826"/>
                <a:gd name="connsiteY98" fmla="*/ 161819 h 246033"/>
                <a:gd name="connsiteX99" fmla="*/ 152447 w 332826"/>
                <a:gd name="connsiteY99" fmla="*/ 160867 h 246033"/>
                <a:gd name="connsiteX100" fmla="*/ 158162 w 332826"/>
                <a:gd name="connsiteY100" fmla="*/ 159914 h 246033"/>
                <a:gd name="connsiteX101" fmla="*/ 166735 w 332826"/>
                <a:gd name="connsiteY101" fmla="*/ 160867 h 246033"/>
                <a:gd name="connsiteX102" fmla="*/ 173402 w 332826"/>
                <a:gd name="connsiteY102" fmla="*/ 158962 h 246033"/>
                <a:gd name="connsiteX103" fmla="*/ 168639 w 332826"/>
                <a:gd name="connsiteY103" fmla="*/ 162772 h 246033"/>
                <a:gd name="connsiteX104" fmla="*/ 163877 w 332826"/>
                <a:gd name="connsiteY104" fmla="*/ 162772 h 246033"/>
                <a:gd name="connsiteX105" fmla="*/ 154352 w 332826"/>
                <a:gd name="connsiteY105" fmla="*/ 163724 h 246033"/>
                <a:gd name="connsiteX106" fmla="*/ 149589 w 332826"/>
                <a:gd name="connsiteY106" fmla="*/ 164677 h 246033"/>
                <a:gd name="connsiteX107" fmla="*/ 142922 w 332826"/>
                <a:gd name="connsiteY107" fmla="*/ 167534 h 246033"/>
                <a:gd name="connsiteX108" fmla="*/ 131492 w 332826"/>
                <a:gd name="connsiteY108" fmla="*/ 166582 h 246033"/>
                <a:gd name="connsiteX109" fmla="*/ 123872 w 332826"/>
                <a:gd name="connsiteY109" fmla="*/ 168487 h 246033"/>
                <a:gd name="connsiteX110" fmla="*/ 121014 w 332826"/>
                <a:gd name="connsiteY110" fmla="*/ 173249 h 246033"/>
                <a:gd name="connsiteX111" fmla="*/ 122919 w 332826"/>
                <a:gd name="connsiteY111" fmla="*/ 178012 h 246033"/>
                <a:gd name="connsiteX112" fmla="*/ 123872 w 332826"/>
                <a:gd name="connsiteY112" fmla="*/ 180869 h 246033"/>
                <a:gd name="connsiteX113" fmla="*/ 116252 w 332826"/>
                <a:gd name="connsiteY113" fmla="*/ 180869 h 246033"/>
                <a:gd name="connsiteX114" fmla="*/ 111489 w 332826"/>
                <a:gd name="connsiteY114" fmla="*/ 180869 h 246033"/>
                <a:gd name="connsiteX115" fmla="*/ 107679 w 332826"/>
                <a:gd name="connsiteY115" fmla="*/ 177059 h 246033"/>
                <a:gd name="connsiteX116" fmla="*/ 102917 w 332826"/>
                <a:gd name="connsiteY116" fmla="*/ 175154 h 246033"/>
                <a:gd name="connsiteX117" fmla="*/ 101012 w 332826"/>
                <a:gd name="connsiteY117" fmla="*/ 176107 h 246033"/>
                <a:gd name="connsiteX118" fmla="*/ 97202 w 332826"/>
                <a:gd name="connsiteY118" fmla="*/ 174202 h 246033"/>
                <a:gd name="connsiteX119" fmla="*/ 91487 w 332826"/>
                <a:gd name="connsiteY119" fmla="*/ 177059 h 246033"/>
                <a:gd name="connsiteX120" fmla="*/ 87677 w 332826"/>
                <a:gd name="connsiteY120" fmla="*/ 179917 h 246033"/>
                <a:gd name="connsiteX121" fmla="*/ 85772 w 332826"/>
                <a:gd name="connsiteY121" fmla="*/ 185632 h 246033"/>
                <a:gd name="connsiteX122" fmla="*/ 86724 w 332826"/>
                <a:gd name="connsiteY122" fmla="*/ 192299 h 246033"/>
                <a:gd name="connsiteX123" fmla="*/ 93392 w 332826"/>
                <a:gd name="connsiteY123" fmla="*/ 194204 h 246033"/>
                <a:gd name="connsiteX124" fmla="*/ 99107 w 332826"/>
                <a:gd name="connsiteY124" fmla="*/ 198967 h 246033"/>
                <a:gd name="connsiteX125" fmla="*/ 103869 w 332826"/>
                <a:gd name="connsiteY125" fmla="*/ 203729 h 246033"/>
                <a:gd name="connsiteX126" fmla="*/ 108632 w 332826"/>
                <a:gd name="connsiteY126" fmla="*/ 203729 h 246033"/>
                <a:gd name="connsiteX127" fmla="*/ 114347 w 332826"/>
                <a:gd name="connsiteY127" fmla="*/ 204682 h 246033"/>
                <a:gd name="connsiteX128" fmla="*/ 119110 w 332826"/>
                <a:gd name="connsiteY128" fmla="*/ 208492 h 246033"/>
                <a:gd name="connsiteX129" fmla="*/ 121967 w 332826"/>
                <a:gd name="connsiteY129" fmla="*/ 209444 h 246033"/>
                <a:gd name="connsiteX130" fmla="*/ 127682 w 332826"/>
                <a:gd name="connsiteY130" fmla="*/ 213254 h 246033"/>
                <a:gd name="connsiteX131" fmla="*/ 135302 w 332826"/>
                <a:gd name="connsiteY131" fmla="*/ 214207 h 246033"/>
                <a:gd name="connsiteX132" fmla="*/ 140064 w 332826"/>
                <a:gd name="connsiteY132" fmla="*/ 213254 h 246033"/>
                <a:gd name="connsiteX133" fmla="*/ 145779 w 332826"/>
                <a:gd name="connsiteY133" fmla="*/ 213254 h 246033"/>
                <a:gd name="connsiteX134" fmla="*/ 149589 w 332826"/>
                <a:gd name="connsiteY134" fmla="*/ 212302 h 246033"/>
                <a:gd name="connsiteX135" fmla="*/ 152447 w 332826"/>
                <a:gd name="connsiteY135" fmla="*/ 212302 h 246033"/>
                <a:gd name="connsiteX136" fmla="*/ 159114 w 332826"/>
                <a:gd name="connsiteY136" fmla="*/ 213254 h 246033"/>
                <a:gd name="connsiteX137" fmla="*/ 161972 w 332826"/>
                <a:gd name="connsiteY137" fmla="*/ 215159 h 246033"/>
                <a:gd name="connsiteX138" fmla="*/ 155304 w 332826"/>
                <a:gd name="connsiteY138" fmla="*/ 218017 h 246033"/>
                <a:gd name="connsiteX139" fmla="*/ 147685 w 332826"/>
                <a:gd name="connsiteY139" fmla="*/ 218017 h 246033"/>
                <a:gd name="connsiteX140" fmla="*/ 140064 w 332826"/>
                <a:gd name="connsiteY140" fmla="*/ 218017 h 246033"/>
                <a:gd name="connsiteX141" fmla="*/ 137207 w 332826"/>
                <a:gd name="connsiteY141" fmla="*/ 218969 h 246033"/>
                <a:gd name="connsiteX142" fmla="*/ 135302 w 332826"/>
                <a:gd name="connsiteY142" fmla="*/ 222779 h 246033"/>
                <a:gd name="connsiteX143" fmla="*/ 140064 w 332826"/>
                <a:gd name="connsiteY143" fmla="*/ 226589 h 246033"/>
                <a:gd name="connsiteX144" fmla="*/ 143874 w 332826"/>
                <a:gd name="connsiteY144" fmla="*/ 227542 h 246033"/>
                <a:gd name="connsiteX145" fmla="*/ 150542 w 332826"/>
                <a:gd name="connsiteY145" fmla="*/ 228494 h 246033"/>
                <a:gd name="connsiteX146" fmla="*/ 152447 w 332826"/>
                <a:gd name="connsiteY146" fmla="*/ 232304 h 246033"/>
                <a:gd name="connsiteX147" fmla="*/ 160067 w 332826"/>
                <a:gd name="connsiteY147" fmla="*/ 237067 h 246033"/>
                <a:gd name="connsiteX148" fmla="*/ 161972 w 332826"/>
                <a:gd name="connsiteY148" fmla="*/ 241829 h 246033"/>
                <a:gd name="connsiteX149" fmla="*/ 165782 w 332826"/>
                <a:gd name="connsiteY149" fmla="*/ 243734 h 246033"/>
                <a:gd name="connsiteX150" fmla="*/ 172449 w 332826"/>
                <a:gd name="connsiteY150" fmla="*/ 244687 h 246033"/>
                <a:gd name="connsiteX151" fmla="*/ 177212 w 332826"/>
                <a:gd name="connsiteY151" fmla="*/ 245639 h 246033"/>
                <a:gd name="connsiteX152" fmla="*/ 183879 w 332826"/>
                <a:gd name="connsiteY152" fmla="*/ 244687 h 246033"/>
                <a:gd name="connsiteX153" fmla="*/ 188642 w 332826"/>
                <a:gd name="connsiteY153" fmla="*/ 240877 h 246033"/>
                <a:gd name="connsiteX154" fmla="*/ 189594 w 332826"/>
                <a:gd name="connsiteY154" fmla="*/ 235162 h 246033"/>
                <a:gd name="connsiteX155" fmla="*/ 188642 w 332826"/>
                <a:gd name="connsiteY155" fmla="*/ 228494 h 246033"/>
                <a:gd name="connsiteX156" fmla="*/ 194357 w 332826"/>
                <a:gd name="connsiteY156" fmla="*/ 217064 h 246033"/>
                <a:gd name="connsiteX157" fmla="*/ 201977 w 332826"/>
                <a:gd name="connsiteY157" fmla="*/ 206587 h 246033"/>
                <a:gd name="connsiteX158" fmla="*/ 204835 w 332826"/>
                <a:gd name="connsiteY158" fmla="*/ 201824 h 246033"/>
                <a:gd name="connsiteX159" fmla="*/ 207692 w 332826"/>
                <a:gd name="connsiteY159" fmla="*/ 193252 h 246033"/>
                <a:gd name="connsiteX160" fmla="*/ 210549 w 332826"/>
                <a:gd name="connsiteY160" fmla="*/ 186584 h 246033"/>
                <a:gd name="connsiteX161" fmla="*/ 214360 w 332826"/>
                <a:gd name="connsiteY161" fmla="*/ 182774 h 246033"/>
                <a:gd name="connsiteX162" fmla="*/ 217217 w 332826"/>
                <a:gd name="connsiteY162" fmla="*/ 181822 h 246033"/>
                <a:gd name="connsiteX163" fmla="*/ 224837 w 332826"/>
                <a:gd name="connsiteY163" fmla="*/ 179917 h 246033"/>
                <a:gd name="connsiteX164" fmla="*/ 229599 w 332826"/>
                <a:gd name="connsiteY164" fmla="*/ 178012 h 246033"/>
                <a:gd name="connsiteX165" fmla="*/ 232457 w 332826"/>
                <a:gd name="connsiteY165" fmla="*/ 173249 h 246033"/>
                <a:gd name="connsiteX166" fmla="*/ 235314 w 332826"/>
                <a:gd name="connsiteY166" fmla="*/ 167534 h 246033"/>
                <a:gd name="connsiteX167" fmla="*/ 234362 w 332826"/>
                <a:gd name="connsiteY167" fmla="*/ 161819 h 246033"/>
                <a:gd name="connsiteX168" fmla="*/ 234362 w 332826"/>
                <a:gd name="connsiteY168" fmla="*/ 156104 h 246033"/>
                <a:gd name="connsiteX169" fmla="*/ 235314 w 332826"/>
                <a:gd name="connsiteY169" fmla="*/ 151342 h 246033"/>
                <a:gd name="connsiteX170" fmla="*/ 238172 w 332826"/>
                <a:gd name="connsiteY170" fmla="*/ 146579 h 246033"/>
                <a:gd name="connsiteX171" fmla="*/ 249602 w 332826"/>
                <a:gd name="connsiteY171" fmla="*/ 141817 h 246033"/>
                <a:gd name="connsiteX172" fmla="*/ 252460 w 332826"/>
                <a:gd name="connsiteY172" fmla="*/ 135149 h 246033"/>
                <a:gd name="connsiteX173" fmla="*/ 253412 w 332826"/>
                <a:gd name="connsiteY173" fmla="*/ 124672 h 246033"/>
                <a:gd name="connsiteX174" fmla="*/ 254364 w 332826"/>
                <a:gd name="connsiteY174" fmla="*/ 117052 h 246033"/>
                <a:gd name="connsiteX175" fmla="*/ 260079 w 332826"/>
                <a:gd name="connsiteY175" fmla="*/ 113242 h 246033"/>
                <a:gd name="connsiteX176" fmla="*/ 268652 w 332826"/>
                <a:gd name="connsiteY176" fmla="*/ 111337 h 246033"/>
                <a:gd name="connsiteX177" fmla="*/ 272462 w 332826"/>
                <a:gd name="connsiteY177" fmla="*/ 108479 h 246033"/>
                <a:gd name="connsiteX178" fmla="*/ 275319 w 332826"/>
                <a:gd name="connsiteY178" fmla="*/ 106574 h 246033"/>
                <a:gd name="connsiteX179" fmla="*/ 281035 w 332826"/>
                <a:gd name="connsiteY179" fmla="*/ 105622 h 246033"/>
                <a:gd name="connsiteX180" fmla="*/ 295322 w 332826"/>
                <a:gd name="connsiteY180" fmla="*/ 104669 h 246033"/>
                <a:gd name="connsiteX181" fmla="*/ 301037 w 332826"/>
                <a:gd name="connsiteY181" fmla="*/ 102764 h 246033"/>
                <a:gd name="connsiteX182" fmla="*/ 305799 w 332826"/>
                <a:gd name="connsiteY182" fmla="*/ 100859 h 246033"/>
                <a:gd name="connsiteX183" fmla="*/ 311514 w 332826"/>
                <a:gd name="connsiteY183" fmla="*/ 99907 h 246033"/>
                <a:gd name="connsiteX184" fmla="*/ 315324 w 332826"/>
                <a:gd name="connsiteY184" fmla="*/ 99907 h 246033"/>
                <a:gd name="connsiteX185" fmla="*/ 324849 w 332826"/>
                <a:gd name="connsiteY185" fmla="*/ 98954 h 246033"/>
                <a:gd name="connsiteX186" fmla="*/ 329612 w 332826"/>
                <a:gd name="connsiteY186" fmla="*/ 98002 h 246033"/>
                <a:gd name="connsiteX187" fmla="*/ 332469 w 332826"/>
                <a:gd name="connsiteY187" fmla="*/ 91334 h 246033"/>
                <a:gd name="connsiteX188" fmla="*/ 328660 w 332826"/>
                <a:gd name="connsiteY188" fmla="*/ 86572 h 246033"/>
                <a:gd name="connsiteX189" fmla="*/ 325802 w 332826"/>
                <a:gd name="connsiteY189" fmla="*/ 84667 h 246033"/>
                <a:gd name="connsiteX190" fmla="*/ 314372 w 332826"/>
                <a:gd name="connsiteY190" fmla="*/ 83714 h 246033"/>
                <a:gd name="connsiteX191" fmla="*/ 305799 w 332826"/>
                <a:gd name="connsiteY191" fmla="*/ 81809 h 246033"/>
                <a:gd name="connsiteX192" fmla="*/ 301989 w 332826"/>
                <a:gd name="connsiteY192" fmla="*/ 77999 h 246033"/>
                <a:gd name="connsiteX193" fmla="*/ 302942 w 332826"/>
                <a:gd name="connsiteY193" fmla="*/ 74189 h 246033"/>
                <a:gd name="connsiteX194" fmla="*/ 301037 w 332826"/>
                <a:gd name="connsiteY194" fmla="*/ 70379 h 246033"/>
                <a:gd name="connsiteX195" fmla="*/ 296274 w 332826"/>
                <a:gd name="connsiteY195" fmla="*/ 68474 h 246033"/>
                <a:gd name="connsiteX196" fmla="*/ 290560 w 332826"/>
                <a:gd name="connsiteY196" fmla="*/ 71332 h 246033"/>
                <a:gd name="connsiteX197" fmla="*/ 285797 w 332826"/>
                <a:gd name="connsiteY197" fmla="*/ 73237 h 246033"/>
                <a:gd name="connsiteX198" fmla="*/ 281987 w 332826"/>
                <a:gd name="connsiteY198" fmla="*/ 70379 h 246033"/>
                <a:gd name="connsiteX199" fmla="*/ 278177 w 332826"/>
                <a:gd name="connsiteY199" fmla="*/ 67522 h 246033"/>
                <a:gd name="connsiteX200" fmla="*/ 275319 w 332826"/>
                <a:gd name="connsiteY200" fmla="*/ 65617 h 246033"/>
                <a:gd name="connsiteX201" fmla="*/ 271510 w 332826"/>
                <a:gd name="connsiteY201" fmla="*/ 63712 h 246033"/>
                <a:gd name="connsiteX202" fmla="*/ 263889 w 332826"/>
                <a:gd name="connsiteY202" fmla="*/ 63712 h 246033"/>
                <a:gd name="connsiteX203" fmla="*/ 256269 w 332826"/>
                <a:gd name="connsiteY203" fmla="*/ 66569 h 246033"/>
                <a:gd name="connsiteX204" fmla="*/ 251507 w 332826"/>
                <a:gd name="connsiteY204" fmla="*/ 65617 h 246033"/>
                <a:gd name="connsiteX205" fmla="*/ 249602 w 332826"/>
                <a:gd name="connsiteY205" fmla="*/ 61807 h 246033"/>
                <a:gd name="connsiteX206" fmla="*/ 246744 w 332826"/>
                <a:gd name="connsiteY206" fmla="*/ 57997 h 246033"/>
                <a:gd name="connsiteX207" fmla="*/ 247697 w 332826"/>
                <a:gd name="connsiteY207" fmla="*/ 54187 h 246033"/>
                <a:gd name="connsiteX208" fmla="*/ 248649 w 332826"/>
                <a:gd name="connsiteY208" fmla="*/ 48472 h 246033"/>
                <a:gd name="connsiteX209" fmla="*/ 248649 w 332826"/>
                <a:gd name="connsiteY209" fmla="*/ 44662 h 246033"/>
                <a:gd name="connsiteX210" fmla="*/ 245792 w 332826"/>
                <a:gd name="connsiteY210" fmla="*/ 40852 h 246033"/>
                <a:gd name="connsiteX211" fmla="*/ 241029 w 332826"/>
                <a:gd name="connsiteY211" fmla="*/ 36089 h 246033"/>
                <a:gd name="connsiteX212" fmla="*/ 235314 w 332826"/>
                <a:gd name="connsiteY212" fmla="*/ 33232 h 246033"/>
                <a:gd name="connsiteX213" fmla="*/ 230552 w 332826"/>
                <a:gd name="connsiteY213" fmla="*/ 32279 h 246033"/>
                <a:gd name="connsiteX214" fmla="*/ 224837 w 332826"/>
                <a:gd name="connsiteY214" fmla="*/ 37042 h 246033"/>
                <a:gd name="connsiteX215" fmla="*/ 222932 w 332826"/>
                <a:gd name="connsiteY215" fmla="*/ 43709 h 246033"/>
                <a:gd name="connsiteX216" fmla="*/ 221979 w 332826"/>
                <a:gd name="connsiteY216" fmla="*/ 47519 h 246033"/>
                <a:gd name="connsiteX217" fmla="*/ 215312 w 332826"/>
                <a:gd name="connsiteY217" fmla="*/ 46567 h 246033"/>
                <a:gd name="connsiteX218" fmla="*/ 215312 w 332826"/>
                <a:gd name="connsiteY218" fmla="*/ 39899 h 246033"/>
                <a:gd name="connsiteX219" fmla="*/ 218169 w 332826"/>
                <a:gd name="connsiteY219" fmla="*/ 35137 h 246033"/>
                <a:gd name="connsiteX220" fmla="*/ 221027 w 332826"/>
                <a:gd name="connsiteY220" fmla="*/ 29422 h 246033"/>
                <a:gd name="connsiteX221" fmla="*/ 220074 w 332826"/>
                <a:gd name="connsiteY221" fmla="*/ 23707 h 246033"/>
                <a:gd name="connsiteX222" fmla="*/ 204835 w 332826"/>
                <a:gd name="connsiteY222" fmla="*/ 11324 h 246033"/>
                <a:gd name="connsiteX223" fmla="*/ 192452 w 332826"/>
                <a:gd name="connsiteY223" fmla="*/ 6562 h 246033"/>
                <a:gd name="connsiteX224" fmla="*/ 183879 w 332826"/>
                <a:gd name="connsiteY224" fmla="*/ 6562 h 246033"/>
                <a:gd name="connsiteX225" fmla="*/ 176260 w 332826"/>
                <a:gd name="connsiteY225" fmla="*/ 8467 h 246033"/>
                <a:gd name="connsiteX226" fmla="*/ 173402 w 332826"/>
                <a:gd name="connsiteY226" fmla="*/ 3704 h 246033"/>
                <a:gd name="connsiteX227" fmla="*/ 168639 w 332826"/>
                <a:gd name="connsiteY227" fmla="*/ 847 h 246033"/>
                <a:gd name="connsiteX228" fmla="*/ 161019 w 332826"/>
                <a:gd name="connsiteY228" fmla="*/ 847 h 246033"/>
                <a:gd name="connsiteX229" fmla="*/ 157210 w 332826"/>
                <a:gd name="connsiteY229" fmla="*/ 4657 h 246033"/>
                <a:gd name="connsiteX230" fmla="*/ 161019 w 332826"/>
                <a:gd name="connsiteY230" fmla="*/ 11324 h 246033"/>
                <a:gd name="connsiteX231" fmla="*/ 163877 w 332826"/>
                <a:gd name="connsiteY231" fmla="*/ 15134 h 246033"/>
                <a:gd name="connsiteX232" fmla="*/ 162924 w 332826"/>
                <a:gd name="connsiteY232" fmla="*/ 17992 h 246033"/>
                <a:gd name="connsiteX233" fmla="*/ 157210 w 332826"/>
                <a:gd name="connsiteY233" fmla="*/ 19897 h 246033"/>
                <a:gd name="connsiteX234" fmla="*/ 156257 w 332826"/>
                <a:gd name="connsiteY234" fmla="*/ 23707 h 246033"/>
                <a:gd name="connsiteX235" fmla="*/ 157210 w 332826"/>
                <a:gd name="connsiteY235" fmla="*/ 31327 h 246033"/>
                <a:gd name="connsiteX236" fmla="*/ 162924 w 332826"/>
                <a:gd name="connsiteY236" fmla="*/ 38947 h 246033"/>
                <a:gd name="connsiteX237" fmla="*/ 166735 w 332826"/>
                <a:gd name="connsiteY237" fmla="*/ 45614 h 246033"/>
                <a:gd name="connsiteX238" fmla="*/ 163877 w 332826"/>
                <a:gd name="connsiteY238" fmla="*/ 53234 h 246033"/>
                <a:gd name="connsiteX239" fmla="*/ 167687 w 332826"/>
                <a:gd name="connsiteY239" fmla="*/ 57044 h 246033"/>
                <a:gd name="connsiteX240" fmla="*/ 171497 w 332826"/>
                <a:gd name="connsiteY240" fmla="*/ 62759 h 246033"/>
                <a:gd name="connsiteX241" fmla="*/ 174354 w 332826"/>
                <a:gd name="connsiteY241" fmla="*/ 70379 h 246033"/>
                <a:gd name="connsiteX242" fmla="*/ 171497 w 332826"/>
                <a:gd name="connsiteY242" fmla="*/ 75142 h 246033"/>
                <a:gd name="connsiteX243" fmla="*/ 137207 w 332826"/>
                <a:gd name="connsiteY243" fmla="*/ 30374 h 246033"/>
                <a:gd name="connsiteX244" fmla="*/ 124824 w 332826"/>
                <a:gd name="connsiteY244" fmla="*/ 20849 h 246033"/>
                <a:gd name="connsiteX245" fmla="*/ 110537 w 332826"/>
                <a:gd name="connsiteY245" fmla="*/ 33232 h 246033"/>
                <a:gd name="connsiteX246" fmla="*/ 102917 w 332826"/>
                <a:gd name="connsiteY246" fmla="*/ 45614 h 246033"/>
                <a:gd name="connsiteX247" fmla="*/ 109585 w 332826"/>
                <a:gd name="connsiteY247" fmla="*/ 62759 h 246033"/>
                <a:gd name="connsiteX248" fmla="*/ 98154 w 332826"/>
                <a:gd name="connsiteY248" fmla="*/ 53234 h 246033"/>
                <a:gd name="connsiteX249" fmla="*/ 86724 w 332826"/>
                <a:gd name="connsiteY249" fmla="*/ 46567 h 246033"/>
                <a:gd name="connsiteX250" fmla="*/ 77199 w 332826"/>
                <a:gd name="connsiteY250" fmla="*/ 46567 h 246033"/>
                <a:gd name="connsiteX251" fmla="*/ 79104 w 332826"/>
                <a:gd name="connsiteY251" fmla="*/ 37994 h 246033"/>
                <a:gd name="connsiteX252" fmla="*/ 68627 w 332826"/>
                <a:gd name="connsiteY252" fmla="*/ 36089 h 246033"/>
                <a:gd name="connsiteX253" fmla="*/ 86724 w 332826"/>
                <a:gd name="connsiteY253" fmla="*/ 32279 h 246033"/>
                <a:gd name="connsiteX254" fmla="*/ 100060 w 332826"/>
                <a:gd name="connsiteY254" fmla="*/ 25612 h 246033"/>
                <a:gd name="connsiteX255" fmla="*/ 98154 w 332826"/>
                <a:gd name="connsiteY255" fmla="*/ 15134 h 246033"/>
                <a:gd name="connsiteX256" fmla="*/ 77199 w 332826"/>
                <a:gd name="connsiteY256" fmla="*/ 22754 h 246033"/>
                <a:gd name="connsiteX257" fmla="*/ 64817 w 332826"/>
                <a:gd name="connsiteY257" fmla="*/ 24659 h 246033"/>
                <a:gd name="connsiteX258" fmla="*/ 52435 w 332826"/>
                <a:gd name="connsiteY258" fmla="*/ 24659 h 246033"/>
                <a:gd name="connsiteX259" fmla="*/ 40052 w 332826"/>
                <a:gd name="connsiteY259" fmla="*/ 33232 h 246033"/>
                <a:gd name="connsiteX260" fmla="*/ 36242 w 332826"/>
                <a:gd name="connsiteY260" fmla="*/ 19897 h 246033"/>
                <a:gd name="connsiteX261" fmla="*/ 23860 w 332826"/>
                <a:gd name="connsiteY261" fmla="*/ 23707 h 246033"/>
                <a:gd name="connsiteX262" fmla="*/ 11477 w 332826"/>
                <a:gd name="connsiteY262" fmla="*/ 37994 h 246033"/>
                <a:gd name="connsiteX263" fmla="*/ 6714 w 332826"/>
                <a:gd name="connsiteY263" fmla="*/ 29422 h 246033"/>
                <a:gd name="connsiteX264" fmla="*/ 5762 w 332826"/>
                <a:gd name="connsiteY264" fmla="*/ 39899 h 246033"/>
                <a:gd name="connsiteX265" fmla="*/ 47 w 332826"/>
                <a:gd name="connsiteY265" fmla="*/ 52282 h 2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332826" h="246033">
                  <a:moveTo>
                    <a:pt x="47" y="52282"/>
                  </a:moveTo>
                  <a:cubicBezTo>
                    <a:pt x="47" y="52282"/>
                    <a:pt x="1952" y="55139"/>
                    <a:pt x="5762" y="60854"/>
                  </a:cubicBezTo>
                  <a:cubicBezTo>
                    <a:pt x="8619" y="66569"/>
                    <a:pt x="-906" y="63712"/>
                    <a:pt x="4810" y="68474"/>
                  </a:cubicBezTo>
                  <a:cubicBezTo>
                    <a:pt x="4810" y="68474"/>
                    <a:pt x="5762" y="70379"/>
                    <a:pt x="6714" y="71332"/>
                  </a:cubicBezTo>
                  <a:cubicBezTo>
                    <a:pt x="7667" y="72284"/>
                    <a:pt x="10524" y="72284"/>
                    <a:pt x="11477" y="73237"/>
                  </a:cubicBezTo>
                  <a:cubicBezTo>
                    <a:pt x="12429" y="73237"/>
                    <a:pt x="16239" y="73237"/>
                    <a:pt x="17192" y="72284"/>
                  </a:cubicBezTo>
                  <a:cubicBezTo>
                    <a:pt x="18144" y="71332"/>
                    <a:pt x="21002" y="69427"/>
                    <a:pt x="21002" y="68474"/>
                  </a:cubicBezTo>
                  <a:cubicBezTo>
                    <a:pt x="21002" y="67522"/>
                    <a:pt x="21002" y="65617"/>
                    <a:pt x="21954" y="64664"/>
                  </a:cubicBezTo>
                  <a:cubicBezTo>
                    <a:pt x="22907" y="63712"/>
                    <a:pt x="23860" y="61807"/>
                    <a:pt x="24812" y="61807"/>
                  </a:cubicBezTo>
                  <a:cubicBezTo>
                    <a:pt x="25764" y="61807"/>
                    <a:pt x="30527" y="60854"/>
                    <a:pt x="30527" y="63712"/>
                  </a:cubicBezTo>
                  <a:cubicBezTo>
                    <a:pt x="30527" y="65617"/>
                    <a:pt x="30527" y="68474"/>
                    <a:pt x="28622" y="69427"/>
                  </a:cubicBezTo>
                  <a:cubicBezTo>
                    <a:pt x="26717" y="70379"/>
                    <a:pt x="22907" y="70379"/>
                    <a:pt x="23860" y="71332"/>
                  </a:cubicBezTo>
                  <a:cubicBezTo>
                    <a:pt x="24812" y="72284"/>
                    <a:pt x="23860" y="72284"/>
                    <a:pt x="23860" y="76094"/>
                  </a:cubicBezTo>
                  <a:cubicBezTo>
                    <a:pt x="23860" y="79904"/>
                    <a:pt x="21002" y="79904"/>
                    <a:pt x="23860" y="80857"/>
                  </a:cubicBezTo>
                  <a:cubicBezTo>
                    <a:pt x="25764" y="81809"/>
                    <a:pt x="31479" y="80857"/>
                    <a:pt x="31479" y="82762"/>
                  </a:cubicBezTo>
                  <a:cubicBezTo>
                    <a:pt x="32432" y="84667"/>
                    <a:pt x="36242" y="86572"/>
                    <a:pt x="34337" y="88477"/>
                  </a:cubicBezTo>
                  <a:cubicBezTo>
                    <a:pt x="31479" y="90382"/>
                    <a:pt x="28622" y="88477"/>
                    <a:pt x="26717" y="87524"/>
                  </a:cubicBezTo>
                  <a:cubicBezTo>
                    <a:pt x="24812" y="86572"/>
                    <a:pt x="22907" y="84667"/>
                    <a:pt x="21954" y="83714"/>
                  </a:cubicBezTo>
                  <a:cubicBezTo>
                    <a:pt x="21002" y="83714"/>
                    <a:pt x="19097" y="80857"/>
                    <a:pt x="19097" y="80857"/>
                  </a:cubicBezTo>
                  <a:cubicBezTo>
                    <a:pt x="19097" y="80857"/>
                    <a:pt x="15287" y="78952"/>
                    <a:pt x="14335" y="79904"/>
                  </a:cubicBezTo>
                  <a:cubicBezTo>
                    <a:pt x="13382" y="80857"/>
                    <a:pt x="10524" y="79904"/>
                    <a:pt x="8619" y="80857"/>
                  </a:cubicBezTo>
                  <a:cubicBezTo>
                    <a:pt x="5762" y="80857"/>
                    <a:pt x="7667" y="77999"/>
                    <a:pt x="5762" y="80857"/>
                  </a:cubicBezTo>
                  <a:cubicBezTo>
                    <a:pt x="4810" y="83714"/>
                    <a:pt x="8619" y="86572"/>
                    <a:pt x="10524" y="87524"/>
                  </a:cubicBezTo>
                  <a:cubicBezTo>
                    <a:pt x="12429" y="88477"/>
                    <a:pt x="17192" y="89429"/>
                    <a:pt x="17192" y="91334"/>
                  </a:cubicBezTo>
                  <a:cubicBezTo>
                    <a:pt x="18144" y="92287"/>
                    <a:pt x="18144" y="94192"/>
                    <a:pt x="17192" y="96097"/>
                  </a:cubicBezTo>
                  <a:cubicBezTo>
                    <a:pt x="16239" y="98002"/>
                    <a:pt x="16239" y="98954"/>
                    <a:pt x="16239" y="100859"/>
                  </a:cubicBezTo>
                  <a:cubicBezTo>
                    <a:pt x="16239" y="102764"/>
                    <a:pt x="17192" y="105622"/>
                    <a:pt x="19097" y="106574"/>
                  </a:cubicBezTo>
                  <a:cubicBezTo>
                    <a:pt x="21002" y="107527"/>
                    <a:pt x="24812" y="110384"/>
                    <a:pt x="25764" y="110384"/>
                  </a:cubicBezTo>
                  <a:cubicBezTo>
                    <a:pt x="26717" y="110384"/>
                    <a:pt x="32432" y="112289"/>
                    <a:pt x="32432" y="112289"/>
                  </a:cubicBezTo>
                  <a:cubicBezTo>
                    <a:pt x="32432" y="112289"/>
                    <a:pt x="35289" y="111337"/>
                    <a:pt x="36242" y="112289"/>
                  </a:cubicBezTo>
                  <a:cubicBezTo>
                    <a:pt x="37194" y="113242"/>
                    <a:pt x="40052" y="113242"/>
                    <a:pt x="40052" y="115147"/>
                  </a:cubicBezTo>
                  <a:cubicBezTo>
                    <a:pt x="41004" y="116099"/>
                    <a:pt x="37194" y="115147"/>
                    <a:pt x="38147" y="118004"/>
                  </a:cubicBezTo>
                  <a:cubicBezTo>
                    <a:pt x="39099" y="120862"/>
                    <a:pt x="39099" y="123719"/>
                    <a:pt x="40052" y="124672"/>
                  </a:cubicBezTo>
                  <a:cubicBezTo>
                    <a:pt x="41957" y="125624"/>
                    <a:pt x="45767" y="125624"/>
                    <a:pt x="46719" y="126577"/>
                  </a:cubicBezTo>
                  <a:cubicBezTo>
                    <a:pt x="47672" y="127529"/>
                    <a:pt x="49577" y="126577"/>
                    <a:pt x="50529" y="129434"/>
                  </a:cubicBezTo>
                  <a:cubicBezTo>
                    <a:pt x="51482" y="132292"/>
                    <a:pt x="53387" y="137054"/>
                    <a:pt x="53387" y="137054"/>
                  </a:cubicBezTo>
                  <a:lnTo>
                    <a:pt x="56244" y="137054"/>
                  </a:lnTo>
                  <a:lnTo>
                    <a:pt x="64817" y="138959"/>
                  </a:lnTo>
                  <a:cubicBezTo>
                    <a:pt x="64817" y="138959"/>
                    <a:pt x="68627" y="138959"/>
                    <a:pt x="69579" y="139912"/>
                  </a:cubicBezTo>
                  <a:cubicBezTo>
                    <a:pt x="70532" y="140864"/>
                    <a:pt x="75294" y="139912"/>
                    <a:pt x="75294" y="139912"/>
                  </a:cubicBezTo>
                  <a:cubicBezTo>
                    <a:pt x="75294" y="139912"/>
                    <a:pt x="79104" y="140864"/>
                    <a:pt x="81010" y="139912"/>
                  </a:cubicBezTo>
                  <a:cubicBezTo>
                    <a:pt x="82914" y="138959"/>
                    <a:pt x="83867" y="138959"/>
                    <a:pt x="85772" y="138007"/>
                  </a:cubicBezTo>
                  <a:cubicBezTo>
                    <a:pt x="87677" y="137054"/>
                    <a:pt x="88629" y="137054"/>
                    <a:pt x="90535" y="136102"/>
                  </a:cubicBezTo>
                  <a:cubicBezTo>
                    <a:pt x="92439" y="135149"/>
                    <a:pt x="97202" y="132292"/>
                    <a:pt x="97202" y="132292"/>
                  </a:cubicBezTo>
                  <a:cubicBezTo>
                    <a:pt x="97202" y="132292"/>
                    <a:pt x="99107" y="130387"/>
                    <a:pt x="100060" y="129434"/>
                  </a:cubicBezTo>
                  <a:cubicBezTo>
                    <a:pt x="101012" y="128482"/>
                    <a:pt x="101964" y="127529"/>
                    <a:pt x="102917" y="127529"/>
                  </a:cubicBezTo>
                  <a:cubicBezTo>
                    <a:pt x="103869" y="127529"/>
                    <a:pt x="106727" y="127529"/>
                    <a:pt x="106727" y="125624"/>
                  </a:cubicBezTo>
                  <a:cubicBezTo>
                    <a:pt x="106727" y="123719"/>
                    <a:pt x="106727" y="121814"/>
                    <a:pt x="106727" y="119909"/>
                  </a:cubicBezTo>
                  <a:cubicBezTo>
                    <a:pt x="106727" y="118004"/>
                    <a:pt x="106727" y="118004"/>
                    <a:pt x="105774" y="114194"/>
                  </a:cubicBezTo>
                  <a:cubicBezTo>
                    <a:pt x="105774" y="110384"/>
                    <a:pt x="106727" y="106574"/>
                    <a:pt x="107679" y="105622"/>
                  </a:cubicBezTo>
                  <a:cubicBezTo>
                    <a:pt x="108632" y="104669"/>
                    <a:pt x="108632" y="101812"/>
                    <a:pt x="110537" y="104669"/>
                  </a:cubicBezTo>
                  <a:cubicBezTo>
                    <a:pt x="112442" y="106574"/>
                    <a:pt x="116252" y="109432"/>
                    <a:pt x="119110" y="109432"/>
                  </a:cubicBezTo>
                  <a:cubicBezTo>
                    <a:pt x="121967" y="110384"/>
                    <a:pt x="123872" y="107527"/>
                    <a:pt x="125777" y="106574"/>
                  </a:cubicBezTo>
                  <a:cubicBezTo>
                    <a:pt x="127682" y="105622"/>
                    <a:pt x="131492" y="102764"/>
                    <a:pt x="131492" y="101812"/>
                  </a:cubicBezTo>
                  <a:cubicBezTo>
                    <a:pt x="131492" y="100859"/>
                    <a:pt x="134349" y="98002"/>
                    <a:pt x="135302" y="98954"/>
                  </a:cubicBezTo>
                  <a:cubicBezTo>
                    <a:pt x="136254" y="99907"/>
                    <a:pt x="139112" y="104669"/>
                    <a:pt x="136254" y="106574"/>
                  </a:cubicBezTo>
                  <a:cubicBezTo>
                    <a:pt x="133397" y="108479"/>
                    <a:pt x="132444" y="108479"/>
                    <a:pt x="130539" y="109432"/>
                  </a:cubicBezTo>
                  <a:cubicBezTo>
                    <a:pt x="128635" y="110384"/>
                    <a:pt x="127682" y="108479"/>
                    <a:pt x="126729" y="112289"/>
                  </a:cubicBezTo>
                  <a:cubicBezTo>
                    <a:pt x="125777" y="115147"/>
                    <a:pt x="125777" y="118004"/>
                    <a:pt x="127682" y="118957"/>
                  </a:cubicBezTo>
                  <a:cubicBezTo>
                    <a:pt x="129587" y="120862"/>
                    <a:pt x="130539" y="119909"/>
                    <a:pt x="132444" y="121814"/>
                  </a:cubicBezTo>
                  <a:cubicBezTo>
                    <a:pt x="134349" y="123719"/>
                    <a:pt x="139112" y="124672"/>
                    <a:pt x="141017" y="123719"/>
                  </a:cubicBezTo>
                  <a:cubicBezTo>
                    <a:pt x="142922" y="123719"/>
                    <a:pt x="145779" y="122767"/>
                    <a:pt x="146732" y="122767"/>
                  </a:cubicBezTo>
                  <a:cubicBezTo>
                    <a:pt x="148637" y="122767"/>
                    <a:pt x="150542" y="122767"/>
                    <a:pt x="152447" y="120862"/>
                  </a:cubicBezTo>
                  <a:cubicBezTo>
                    <a:pt x="153399" y="119909"/>
                    <a:pt x="156257" y="118004"/>
                    <a:pt x="157210" y="118004"/>
                  </a:cubicBezTo>
                  <a:cubicBezTo>
                    <a:pt x="158162" y="117052"/>
                    <a:pt x="161972" y="115147"/>
                    <a:pt x="161972" y="115147"/>
                  </a:cubicBezTo>
                  <a:cubicBezTo>
                    <a:pt x="161972" y="115147"/>
                    <a:pt x="163877" y="113242"/>
                    <a:pt x="164829" y="111337"/>
                  </a:cubicBezTo>
                  <a:cubicBezTo>
                    <a:pt x="165782" y="109432"/>
                    <a:pt x="167687" y="107527"/>
                    <a:pt x="168639" y="107527"/>
                  </a:cubicBezTo>
                  <a:cubicBezTo>
                    <a:pt x="169592" y="106574"/>
                    <a:pt x="171497" y="106574"/>
                    <a:pt x="172449" y="108479"/>
                  </a:cubicBezTo>
                  <a:cubicBezTo>
                    <a:pt x="173402" y="110384"/>
                    <a:pt x="173402" y="114194"/>
                    <a:pt x="170544" y="114194"/>
                  </a:cubicBezTo>
                  <a:cubicBezTo>
                    <a:pt x="167687" y="115147"/>
                    <a:pt x="168639" y="111337"/>
                    <a:pt x="167687" y="115147"/>
                  </a:cubicBezTo>
                  <a:cubicBezTo>
                    <a:pt x="166735" y="118004"/>
                    <a:pt x="167687" y="118957"/>
                    <a:pt x="166735" y="120862"/>
                  </a:cubicBezTo>
                  <a:cubicBezTo>
                    <a:pt x="165782" y="122767"/>
                    <a:pt x="165782" y="124672"/>
                    <a:pt x="163877" y="124672"/>
                  </a:cubicBezTo>
                  <a:cubicBezTo>
                    <a:pt x="161972" y="124672"/>
                    <a:pt x="161972" y="123719"/>
                    <a:pt x="157210" y="124672"/>
                  </a:cubicBezTo>
                  <a:cubicBezTo>
                    <a:pt x="151494" y="125624"/>
                    <a:pt x="151494" y="125624"/>
                    <a:pt x="148637" y="126577"/>
                  </a:cubicBezTo>
                  <a:cubicBezTo>
                    <a:pt x="145779" y="127529"/>
                    <a:pt x="148637" y="122767"/>
                    <a:pt x="145779" y="127529"/>
                  </a:cubicBezTo>
                  <a:cubicBezTo>
                    <a:pt x="142922" y="133244"/>
                    <a:pt x="144827" y="133244"/>
                    <a:pt x="141969" y="134197"/>
                  </a:cubicBezTo>
                  <a:cubicBezTo>
                    <a:pt x="138160" y="135149"/>
                    <a:pt x="135302" y="136102"/>
                    <a:pt x="134349" y="136102"/>
                  </a:cubicBezTo>
                  <a:cubicBezTo>
                    <a:pt x="132444" y="136102"/>
                    <a:pt x="132444" y="134197"/>
                    <a:pt x="129587" y="136102"/>
                  </a:cubicBezTo>
                  <a:cubicBezTo>
                    <a:pt x="126729" y="138007"/>
                    <a:pt x="125777" y="137054"/>
                    <a:pt x="123872" y="138959"/>
                  </a:cubicBezTo>
                  <a:cubicBezTo>
                    <a:pt x="121967" y="141817"/>
                    <a:pt x="120062" y="142769"/>
                    <a:pt x="119110" y="142769"/>
                  </a:cubicBezTo>
                  <a:cubicBezTo>
                    <a:pt x="117204" y="142769"/>
                    <a:pt x="114347" y="141817"/>
                    <a:pt x="112442" y="141817"/>
                  </a:cubicBezTo>
                  <a:cubicBezTo>
                    <a:pt x="110537" y="141817"/>
                    <a:pt x="107679" y="141817"/>
                    <a:pt x="104822" y="142769"/>
                  </a:cubicBezTo>
                  <a:cubicBezTo>
                    <a:pt x="102917" y="143722"/>
                    <a:pt x="99107" y="143722"/>
                    <a:pt x="97202" y="144674"/>
                  </a:cubicBezTo>
                  <a:cubicBezTo>
                    <a:pt x="96249" y="145627"/>
                    <a:pt x="97202" y="145627"/>
                    <a:pt x="93392" y="144674"/>
                  </a:cubicBezTo>
                  <a:cubicBezTo>
                    <a:pt x="90535" y="143722"/>
                    <a:pt x="88629" y="141817"/>
                    <a:pt x="87677" y="142769"/>
                  </a:cubicBezTo>
                  <a:cubicBezTo>
                    <a:pt x="86724" y="143722"/>
                    <a:pt x="84819" y="143722"/>
                    <a:pt x="82914" y="145627"/>
                  </a:cubicBezTo>
                  <a:cubicBezTo>
                    <a:pt x="80057" y="147532"/>
                    <a:pt x="81010" y="144674"/>
                    <a:pt x="80057" y="152294"/>
                  </a:cubicBezTo>
                  <a:cubicBezTo>
                    <a:pt x="79104" y="158962"/>
                    <a:pt x="77199" y="164677"/>
                    <a:pt x="81962" y="167534"/>
                  </a:cubicBezTo>
                  <a:cubicBezTo>
                    <a:pt x="85772" y="170392"/>
                    <a:pt x="88629" y="170392"/>
                    <a:pt x="91487" y="169439"/>
                  </a:cubicBezTo>
                  <a:cubicBezTo>
                    <a:pt x="93392" y="168487"/>
                    <a:pt x="98154" y="165629"/>
                    <a:pt x="99107" y="164677"/>
                  </a:cubicBezTo>
                  <a:cubicBezTo>
                    <a:pt x="100060" y="163724"/>
                    <a:pt x="104822" y="164677"/>
                    <a:pt x="106727" y="164677"/>
                  </a:cubicBezTo>
                  <a:cubicBezTo>
                    <a:pt x="108632" y="164677"/>
                    <a:pt x="115299" y="164677"/>
                    <a:pt x="115299" y="164677"/>
                  </a:cubicBezTo>
                  <a:cubicBezTo>
                    <a:pt x="115299" y="164677"/>
                    <a:pt x="119110" y="163724"/>
                    <a:pt x="120062" y="163724"/>
                  </a:cubicBezTo>
                  <a:cubicBezTo>
                    <a:pt x="121014" y="163724"/>
                    <a:pt x="122919" y="163724"/>
                    <a:pt x="125777" y="162772"/>
                  </a:cubicBezTo>
                  <a:cubicBezTo>
                    <a:pt x="128635" y="161819"/>
                    <a:pt x="125777" y="163724"/>
                    <a:pt x="128635" y="161819"/>
                  </a:cubicBezTo>
                  <a:cubicBezTo>
                    <a:pt x="131492" y="159914"/>
                    <a:pt x="132444" y="159914"/>
                    <a:pt x="134349" y="159914"/>
                  </a:cubicBezTo>
                  <a:cubicBezTo>
                    <a:pt x="136254" y="159914"/>
                    <a:pt x="139112" y="158962"/>
                    <a:pt x="141017" y="159914"/>
                  </a:cubicBezTo>
                  <a:cubicBezTo>
                    <a:pt x="141969" y="160867"/>
                    <a:pt x="141969" y="159914"/>
                    <a:pt x="143874" y="160867"/>
                  </a:cubicBezTo>
                  <a:cubicBezTo>
                    <a:pt x="145779" y="161819"/>
                    <a:pt x="146732" y="160867"/>
                    <a:pt x="147685" y="161819"/>
                  </a:cubicBezTo>
                  <a:cubicBezTo>
                    <a:pt x="148637" y="162772"/>
                    <a:pt x="149589" y="161819"/>
                    <a:pt x="152447" y="160867"/>
                  </a:cubicBezTo>
                  <a:cubicBezTo>
                    <a:pt x="154352" y="160867"/>
                    <a:pt x="155304" y="158962"/>
                    <a:pt x="158162" y="159914"/>
                  </a:cubicBezTo>
                  <a:cubicBezTo>
                    <a:pt x="160067" y="160867"/>
                    <a:pt x="166735" y="160867"/>
                    <a:pt x="166735" y="160867"/>
                  </a:cubicBezTo>
                  <a:cubicBezTo>
                    <a:pt x="166735" y="160867"/>
                    <a:pt x="172449" y="157057"/>
                    <a:pt x="173402" y="158962"/>
                  </a:cubicBezTo>
                  <a:cubicBezTo>
                    <a:pt x="173402" y="160867"/>
                    <a:pt x="168639" y="162772"/>
                    <a:pt x="168639" y="162772"/>
                  </a:cubicBezTo>
                  <a:cubicBezTo>
                    <a:pt x="168639" y="162772"/>
                    <a:pt x="170544" y="161819"/>
                    <a:pt x="163877" y="162772"/>
                  </a:cubicBezTo>
                  <a:cubicBezTo>
                    <a:pt x="158162" y="163724"/>
                    <a:pt x="158162" y="162772"/>
                    <a:pt x="154352" y="163724"/>
                  </a:cubicBezTo>
                  <a:cubicBezTo>
                    <a:pt x="150542" y="164677"/>
                    <a:pt x="152447" y="161819"/>
                    <a:pt x="149589" y="164677"/>
                  </a:cubicBezTo>
                  <a:cubicBezTo>
                    <a:pt x="146732" y="167534"/>
                    <a:pt x="151494" y="168487"/>
                    <a:pt x="142922" y="167534"/>
                  </a:cubicBezTo>
                  <a:cubicBezTo>
                    <a:pt x="134349" y="166582"/>
                    <a:pt x="134349" y="165629"/>
                    <a:pt x="131492" y="166582"/>
                  </a:cubicBezTo>
                  <a:cubicBezTo>
                    <a:pt x="127682" y="167534"/>
                    <a:pt x="125777" y="167534"/>
                    <a:pt x="123872" y="168487"/>
                  </a:cubicBezTo>
                  <a:cubicBezTo>
                    <a:pt x="121967" y="169439"/>
                    <a:pt x="121014" y="170392"/>
                    <a:pt x="121014" y="173249"/>
                  </a:cubicBezTo>
                  <a:cubicBezTo>
                    <a:pt x="121014" y="175154"/>
                    <a:pt x="121967" y="177059"/>
                    <a:pt x="122919" y="178012"/>
                  </a:cubicBezTo>
                  <a:cubicBezTo>
                    <a:pt x="123872" y="178964"/>
                    <a:pt x="123872" y="180869"/>
                    <a:pt x="123872" y="180869"/>
                  </a:cubicBezTo>
                  <a:cubicBezTo>
                    <a:pt x="123872" y="180869"/>
                    <a:pt x="117204" y="180869"/>
                    <a:pt x="116252" y="180869"/>
                  </a:cubicBezTo>
                  <a:cubicBezTo>
                    <a:pt x="115299" y="181822"/>
                    <a:pt x="113394" y="181822"/>
                    <a:pt x="111489" y="180869"/>
                  </a:cubicBezTo>
                  <a:cubicBezTo>
                    <a:pt x="109585" y="179917"/>
                    <a:pt x="108632" y="177059"/>
                    <a:pt x="107679" y="177059"/>
                  </a:cubicBezTo>
                  <a:cubicBezTo>
                    <a:pt x="106727" y="177059"/>
                    <a:pt x="104822" y="174202"/>
                    <a:pt x="102917" y="175154"/>
                  </a:cubicBezTo>
                  <a:cubicBezTo>
                    <a:pt x="101964" y="175154"/>
                    <a:pt x="101964" y="176107"/>
                    <a:pt x="101012" y="176107"/>
                  </a:cubicBezTo>
                  <a:cubicBezTo>
                    <a:pt x="101012" y="175154"/>
                    <a:pt x="101012" y="172297"/>
                    <a:pt x="97202" y="174202"/>
                  </a:cubicBezTo>
                  <a:cubicBezTo>
                    <a:pt x="92439" y="177059"/>
                    <a:pt x="92439" y="176107"/>
                    <a:pt x="91487" y="177059"/>
                  </a:cubicBezTo>
                  <a:cubicBezTo>
                    <a:pt x="89582" y="178012"/>
                    <a:pt x="90535" y="177059"/>
                    <a:pt x="87677" y="179917"/>
                  </a:cubicBezTo>
                  <a:cubicBezTo>
                    <a:pt x="84819" y="182774"/>
                    <a:pt x="86724" y="181822"/>
                    <a:pt x="85772" y="185632"/>
                  </a:cubicBezTo>
                  <a:cubicBezTo>
                    <a:pt x="85772" y="188489"/>
                    <a:pt x="84819" y="190394"/>
                    <a:pt x="86724" y="192299"/>
                  </a:cubicBezTo>
                  <a:cubicBezTo>
                    <a:pt x="88629" y="194204"/>
                    <a:pt x="90535" y="191347"/>
                    <a:pt x="93392" y="194204"/>
                  </a:cubicBezTo>
                  <a:cubicBezTo>
                    <a:pt x="96249" y="197062"/>
                    <a:pt x="98154" y="197062"/>
                    <a:pt x="99107" y="198967"/>
                  </a:cubicBezTo>
                  <a:cubicBezTo>
                    <a:pt x="100060" y="200872"/>
                    <a:pt x="102917" y="203729"/>
                    <a:pt x="103869" y="203729"/>
                  </a:cubicBezTo>
                  <a:cubicBezTo>
                    <a:pt x="104822" y="203729"/>
                    <a:pt x="108632" y="203729"/>
                    <a:pt x="108632" y="203729"/>
                  </a:cubicBezTo>
                  <a:cubicBezTo>
                    <a:pt x="108632" y="203729"/>
                    <a:pt x="111489" y="203729"/>
                    <a:pt x="114347" y="204682"/>
                  </a:cubicBezTo>
                  <a:cubicBezTo>
                    <a:pt x="117204" y="205634"/>
                    <a:pt x="118157" y="206587"/>
                    <a:pt x="119110" y="208492"/>
                  </a:cubicBezTo>
                  <a:cubicBezTo>
                    <a:pt x="121014" y="209444"/>
                    <a:pt x="120062" y="208492"/>
                    <a:pt x="121967" y="209444"/>
                  </a:cubicBezTo>
                  <a:cubicBezTo>
                    <a:pt x="122919" y="210397"/>
                    <a:pt x="123872" y="212302"/>
                    <a:pt x="127682" y="213254"/>
                  </a:cubicBezTo>
                  <a:cubicBezTo>
                    <a:pt x="131492" y="214207"/>
                    <a:pt x="133397" y="214207"/>
                    <a:pt x="135302" y="214207"/>
                  </a:cubicBezTo>
                  <a:cubicBezTo>
                    <a:pt x="137207" y="214207"/>
                    <a:pt x="139112" y="213254"/>
                    <a:pt x="140064" y="213254"/>
                  </a:cubicBezTo>
                  <a:cubicBezTo>
                    <a:pt x="141969" y="213254"/>
                    <a:pt x="145779" y="213254"/>
                    <a:pt x="145779" y="213254"/>
                  </a:cubicBezTo>
                  <a:lnTo>
                    <a:pt x="149589" y="212302"/>
                  </a:lnTo>
                  <a:cubicBezTo>
                    <a:pt x="149589" y="212302"/>
                    <a:pt x="151494" y="212302"/>
                    <a:pt x="152447" y="212302"/>
                  </a:cubicBezTo>
                  <a:cubicBezTo>
                    <a:pt x="154352" y="212302"/>
                    <a:pt x="159114" y="213254"/>
                    <a:pt x="159114" y="213254"/>
                  </a:cubicBezTo>
                  <a:cubicBezTo>
                    <a:pt x="159114" y="213254"/>
                    <a:pt x="162924" y="213254"/>
                    <a:pt x="161972" y="215159"/>
                  </a:cubicBezTo>
                  <a:cubicBezTo>
                    <a:pt x="161019" y="217064"/>
                    <a:pt x="157210" y="217064"/>
                    <a:pt x="155304" y="218017"/>
                  </a:cubicBezTo>
                  <a:cubicBezTo>
                    <a:pt x="153399" y="218969"/>
                    <a:pt x="148637" y="218017"/>
                    <a:pt x="147685" y="218017"/>
                  </a:cubicBezTo>
                  <a:cubicBezTo>
                    <a:pt x="146732" y="218017"/>
                    <a:pt x="141969" y="218017"/>
                    <a:pt x="140064" y="218017"/>
                  </a:cubicBezTo>
                  <a:cubicBezTo>
                    <a:pt x="139112" y="218017"/>
                    <a:pt x="138160" y="217064"/>
                    <a:pt x="137207" y="218969"/>
                  </a:cubicBezTo>
                  <a:cubicBezTo>
                    <a:pt x="136254" y="220874"/>
                    <a:pt x="134349" y="221827"/>
                    <a:pt x="135302" y="222779"/>
                  </a:cubicBezTo>
                  <a:cubicBezTo>
                    <a:pt x="136254" y="223732"/>
                    <a:pt x="138160" y="226589"/>
                    <a:pt x="140064" y="226589"/>
                  </a:cubicBezTo>
                  <a:cubicBezTo>
                    <a:pt x="141969" y="227542"/>
                    <a:pt x="141017" y="226589"/>
                    <a:pt x="143874" y="227542"/>
                  </a:cubicBezTo>
                  <a:cubicBezTo>
                    <a:pt x="146732" y="228494"/>
                    <a:pt x="150542" y="226589"/>
                    <a:pt x="150542" y="228494"/>
                  </a:cubicBezTo>
                  <a:cubicBezTo>
                    <a:pt x="151494" y="230399"/>
                    <a:pt x="149589" y="227542"/>
                    <a:pt x="152447" y="232304"/>
                  </a:cubicBezTo>
                  <a:cubicBezTo>
                    <a:pt x="155304" y="237067"/>
                    <a:pt x="158162" y="235162"/>
                    <a:pt x="160067" y="237067"/>
                  </a:cubicBezTo>
                  <a:cubicBezTo>
                    <a:pt x="161972" y="238972"/>
                    <a:pt x="161019" y="239924"/>
                    <a:pt x="161972" y="241829"/>
                  </a:cubicBezTo>
                  <a:cubicBezTo>
                    <a:pt x="162924" y="243734"/>
                    <a:pt x="163877" y="243734"/>
                    <a:pt x="165782" y="243734"/>
                  </a:cubicBezTo>
                  <a:cubicBezTo>
                    <a:pt x="167687" y="243734"/>
                    <a:pt x="171497" y="243734"/>
                    <a:pt x="172449" y="244687"/>
                  </a:cubicBezTo>
                  <a:cubicBezTo>
                    <a:pt x="173402" y="245639"/>
                    <a:pt x="175307" y="244687"/>
                    <a:pt x="177212" y="245639"/>
                  </a:cubicBezTo>
                  <a:cubicBezTo>
                    <a:pt x="179117" y="246592"/>
                    <a:pt x="181974" y="245639"/>
                    <a:pt x="183879" y="244687"/>
                  </a:cubicBezTo>
                  <a:cubicBezTo>
                    <a:pt x="185785" y="243734"/>
                    <a:pt x="188642" y="241829"/>
                    <a:pt x="188642" y="240877"/>
                  </a:cubicBezTo>
                  <a:cubicBezTo>
                    <a:pt x="188642" y="239924"/>
                    <a:pt x="189594" y="236114"/>
                    <a:pt x="189594" y="235162"/>
                  </a:cubicBezTo>
                  <a:cubicBezTo>
                    <a:pt x="188642" y="229447"/>
                    <a:pt x="185785" y="235162"/>
                    <a:pt x="188642" y="228494"/>
                  </a:cubicBezTo>
                  <a:cubicBezTo>
                    <a:pt x="191499" y="220874"/>
                    <a:pt x="192452" y="221827"/>
                    <a:pt x="194357" y="217064"/>
                  </a:cubicBezTo>
                  <a:cubicBezTo>
                    <a:pt x="196262" y="213254"/>
                    <a:pt x="201024" y="208492"/>
                    <a:pt x="201977" y="206587"/>
                  </a:cubicBezTo>
                  <a:cubicBezTo>
                    <a:pt x="202929" y="204682"/>
                    <a:pt x="203882" y="203729"/>
                    <a:pt x="204835" y="201824"/>
                  </a:cubicBezTo>
                  <a:cubicBezTo>
                    <a:pt x="205787" y="199919"/>
                    <a:pt x="207692" y="196109"/>
                    <a:pt x="207692" y="193252"/>
                  </a:cubicBezTo>
                  <a:cubicBezTo>
                    <a:pt x="208644" y="191347"/>
                    <a:pt x="210549" y="189442"/>
                    <a:pt x="210549" y="186584"/>
                  </a:cubicBezTo>
                  <a:cubicBezTo>
                    <a:pt x="211502" y="184679"/>
                    <a:pt x="213407" y="182774"/>
                    <a:pt x="214360" y="182774"/>
                  </a:cubicBezTo>
                  <a:cubicBezTo>
                    <a:pt x="215312" y="181822"/>
                    <a:pt x="214360" y="181822"/>
                    <a:pt x="217217" y="181822"/>
                  </a:cubicBezTo>
                  <a:cubicBezTo>
                    <a:pt x="220074" y="180869"/>
                    <a:pt x="222932" y="180869"/>
                    <a:pt x="224837" y="179917"/>
                  </a:cubicBezTo>
                  <a:cubicBezTo>
                    <a:pt x="225789" y="178964"/>
                    <a:pt x="228647" y="178964"/>
                    <a:pt x="229599" y="178012"/>
                  </a:cubicBezTo>
                  <a:cubicBezTo>
                    <a:pt x="230552" y="177059"/>
                    <a:pt x="231504" y="175154"/>
                    <a:pt x="232457" y="173249"/>
                  </a:cubicBezTo>
                  <a:cubicBezTo>
                    <a:pt x="233410" y="171344"/>
                    <a:pt x="236267" y="169439"/>
                    <a:pt x="235314" y="167534"/>
                  </a:cubicBezTo>
                  <a:cubicBezTo>
                    <a:pt x="234362" y="165629"/>
                    <a:pt x="234362" y="164677"/>
                    <a:pt x="234362" y="161819"/>
                  </a:cubicBezTo>
                  <a:cubicBezTo>
                    <a:pt x="234362" y="158962"/>
                    <a:pt x="234362" y="158009"/>
                    <a:pt x="234362" y="156104"/>
                  </a:cubicBezTo>
                  <a:cubicBezTo>
                    <a:pt x="234362" y="154199"/>
                    <a:pt x="232457" y="156104"/>
                    <a:pt x="235314" y="151342"/>
                  </a:cubicBezTo>
                  <a:cubicBezTo>
                    <a:pt x="238172" y="146579"/>
                    <a:pt x="228647" y="149437"/>
                    <a:pt x="238172" y="146579"/>
                  </a:cubicBezTo>
                  <a:cubicBezTo>
                    <a:pt x="246744" y="143722"/>
                    <a:pt x="248649" y="142769"/>
                    <a:pt x="249602" y="141817"/>
                  </a:cubicBezTo>
                  <a:cubicBezTo>
                    <a:pt x="250554" y="140864"/>
                    <a:pt x="252460" y="136102"/>
                    <a:pt x="252460" y="135149"/>
                  </a:cubicBezTo>
                  <a:cubicBezTo>
                    <a:pt x="252460" y="134197"/>
                    <a:pt x="253412" y="128482"/>
                    <a:pt x="253412" y="124672"/>
                  </a:cubicBezTo>
                  <a:cubicBezTo>
                    <a:pt x="253412" y="121814"/>
                    <a:pt x="252460" y="119909"/>
                    <a:pt x="254364" y="117052"/>
                  </a:cubicBezTo>
                  <a:cubicBezTo>
                    <a:pt x="256269" y="114194"/>
                    <a:pt x="252460" y="115147"/>
                    <a:pt x="260079" y="113242"/>
                  </a:cubicBezTo>
                  <a:cubicBezTo>
                    <a:pt x="267699" y="112289"/>
                    <a:pt x="267699" y="112289"/>
                    <a:pt x="268652" y="111337"/>
                  </a:cubicBezTo>
                  <a:cubicBezTo>
                    <a:pt x="269604" y="110384"/>
                    <a:pt x="271510" y="109432"/>
                    <a:pt x="272462" y="108479"/>
                  </a:cubicBezTo>
                  <a:cubicBezTo>
                    <a:pt x="273414" y="107527"/>
                    <a:pt x="272462" y="107527"/>
                    <a:pt x="275319" y="106574"/>
                  </a:cubicBezTo>
                  <a:cubicBezTo>
                    <a:pt x="277224" y="105622"/>
                    <a:pt x="277224" y="105622"/>
                    <a:pt x="281035" y="105622"/>
                  </a:cubicBezTo>
                  <a:cubicBezTo>
                    <a:pt x="283892" y="104669"/>
                    <a:pt x="293417" y="105622"/>
                    <a:pt x="295322" y="104669"/>
                  </a:cubicBezTo>
                  <a:cubicBezTo>
                    <a:pt x="297227" y="103717"/>
                    <a:pt x="300085" y="103717"/>
                    <a:pt x="301037" y="102764"/>
                  </a:cubicBezTo>
                  <a:cubicBezTo>
                    <a:pt x="301989" y="101812"/>
                    <a:pt x="304847" y="99907"/>
                    <a:pt x="305799" y="100859"/>
                  </a:cubicBezTo>
                  <a:cubicBezTo>
                    <a:pt x="306752" y="100859"/>
                    <a:pt x="309610" y="99907"/>
                    <a:pt x="311514" y="99907"/>
                  </a:cubicBezTo>
                  <a:cubicBezTo>
                    <a:pt x="312467" y="99907"/>
                    <a:pt x="310562" y="99907"/>
                    <a:pt x="315324" y="99907"/>
                  </a:cubicBezTo>
                  <a:cubicBezTo>
                    <a:pt x="319135" y="99907"/>
                    <a:pt x="322944" y="98954"/>
                    <a:pt x="324849" y="98954"/>
                  </a:cubicBezTo>
                  <a:cubicBezTo>
                    <a:pt x="325802" y="98954"/>
                    <a:pt x="326754" y="101812"/>
                    <a:pt x="329612" y="98002"/>
                  </a:cubicBezTo>
                  <a:cubicBezTo>
                    <a:pt x="332469" y="94192"/>
                    <a:pt x="333422" y="93239"/>
                    <a:pt x="332469" y="91334"/>
                  </a:cubicBezTo>
                  <a:cubicBezTo>
                    <a:pt x="331517" y="89429"/>
                    <a:pt x="329612" y="85619"/>
                    <a:pt x="328660" y="86572"/>
                  </a:cubicBezTo>
                  <a:cubicBezTo>
                    <a:pt x="327707" y="86572"/>
                    <a:pt x="328660" y="85619"/>
                    <a:pt x="325802" y="84667"/>
                  </a:cubicBezTo>
                  <a:cubicBezTo>
                    <a:pt x="322944" y="83714"/>
                    <a:pt x="319135" y="84667"/>
                    <a:pt x="314372" y="83714"/>
                  </a:cubicBezTo>
                  <a:cubicBezTo>
                    <a:pt x="308657" y="82762"/>
                    <a:pt x="305799" y="82762"/>
                    <a:pt x="305799" y="81809"/>
                  </a:cubicBezTo>
                  <a:cubicBezTo>
                    <a:pt x="304847" y="80857"/>
                    <a:pt x="301989" y="79904"/>
                    <a:pt x="301989" y="77999"/>
                  </a:cubicBezTo>
                  <a:cubicBezTo>
                    <a:pt x="301989" y="77999"/>
                    <a:pt x="303894" y="75142"/>
                    <a:pt x="302942" y="74189"/>
                  </a:cubicBezTo>
                  <a:cubicBezTo>
                    <a:pt x="302942" y="73237"/>
                    <a:pt x="303894" y="72284"/>
                    <a:pt x="301037" y="70379"/>
                  </a:cubicBezTo>
                  <a:cubicBezTo>
                    <a:pt x="298179" y="69427"/>
                    <a:pt x="300085" y="66569"/>
                    <a:pt x="296274" y="68474"/>
                  </a:cubicBezTo>
                  <a:cubicBezTo>
                    <a:pt x="292464" y="70379"/>
                    <a:pt x="292464" y="69427"/>
                    <a:pt x="290560" y="71332"/>
                  </a:cubicBezTo>
                  <a:cubicBezTo>
                    <a:pt x="288654" y="73237"/>
                    <a:pt x="287702" y="73237"/>
                    <a:pt x="285797" y="73237"/>
                  </a:cubicBezTo>
                  <a:cubicBezTo>
                    <a:pt x="283892" y="73237"/>
                    <a:pt x="283892" y="71332"/>
                    <a:pt x="281987" y="70379"/>
                  </a:cubicBezTo>
                  <a:cubicBezTo>
                    <a:pt x="280082" y="69427"/>
                    <a:pt x="280082" y="67522"/>
                    <a:pt x="278177" y="67522"/>
                  </a:cubicBezTo>
                  <a:cubicBezTo>
                    <a:pt x="276272" y="66569"/>
                    <a:pt x="277224" y="66569"/>
                    <a:pt x="275319" y="65617"/>
                  </a:cubicBezTo>
                  <a:cubicBezTo>
                    <a:pt x="273414" y="64664"/>
                    <a:pt x="276272" y="63712"/>
                    <a:pt x="271510" y="63712"/>
                  </a:cubicBezTo>
                  <a:cubicBezTo>
                    <a:pt x="265794" y="63712"/>
                    <a:pt x="268652" y="61807"/>
                    <a:pt x="263889" y="63712"/>
                  </a:cubicBezTo>
                  <a:cubicBezTo>
                    <a:pt x="259127" y="65617"/>
                    <a:pt x="258174" y="66569"/>
                    <a:pt x="256269" y="66569"/>
                  </a:cubicBezTo>
                  <a:cubicBezTo>
                    <a:pt x="255317" y="66569"/>
                    <a:pt x="254364" y="64664"/>
                    <a:pt x="251507" y="65617"/>
                  </a:cubicBezTo>
                  <a:cubicBezTo>
                    <a:pt x="248649" y="65617"/>
                    <a:pt x="251507" y="62759"/>
                    <a:pt x="249602" y="61807"/>
                  </a:cubicBezTo>
                  <a:cubicBezTo>
                    <a:pt x="247697" y="60854"/>
                    <a:pt x="245792" y="60854"/>
                    <a:pt x="246744" y="57997"/>
                  </a:cubicBezTo>
                  <a:cubicBezTo>
                    <a:pt x="247697" y="56092"/>
                    <a:pt x="247697" y="56092"/>
                    <a:pt x="247697" y="54187"/>
                  </a:cubicBezTo>
                  <a:cubicBezTo>
                    <a:pt x="248649" y="52282"/>
                    <a:pt x="247697" y="49424"/>
                    <a:pt x="248649" y="48472"/>
                  </a:cubicBezTo>
                  <a:cubicBezTo>
                    <a:pt x="248649" y="47519"/>
                    <a:pt x="248649" y="45614"/>
                    <a:pt x="248649" y="44662"/>
                  </a:cubicBezTo>
                  <a:cubicBezTo>
                    <a:pt x="247697" y="43709"/>
                    <a:pt x="248649" y="41804"/>
                    <a:pt x="245792" y="40852"/>
                  </a:cubicBezTo>
                  <a:cubicBezTo>
                    <a:pt x="243887" y="39899"/>
                    <a:pt x="241982" y="36089"/>
                    <a:pt x="241029" y="36089"/>
                  </a:cubicBezTo>
                  <a:cubicBezTo>
                    <a:pt x="240077" y="36089"/>
                    <a:pt x="237219" y="33232"/>
                    <a:pt x="235314" y="33232"/>
                  </a:cubicBezTo>
                  <a:cubicBezTo>
                    <a:pt x="232457" y="33232"/>
                    <a:pt x="234362" y="31327"/>
                    <a:pt x="230552" y="32279"/>
                  </a:cubicBezTo>
                  <a:cubicBezTo>
                    <a:pt x="226742" y="34184"/>
                    <a:pt x="226742" y="34184"/>
                    <a:pt x="224837" y="37042"/>
                  </a:cubicBezTo>
                  <a:cubicBezTo>
                    <a:pt x="223885" y="39899"/>
                    <a:pt x="222932" y="40852"/>
                    <a:pt x="222932" y="43709"/>
                  </a:cubicBezTo>
                  <a:cubicBezTo>
                    <a:pt x="221979" y="45614"/>
                    <a:pt x="223885" y="45614"/>
                    <a:pt x="221979" y="47519"/>
                  </a:cubicBezTo>
                  <a:cubicBezTo>
                    <a:pt x="219122" y="48472"/>
                    <a:pt x="216264" y="48472"/>
                    <a:pt x="215312" y="46567"/>
                  </a:cubicBezTo>
                  <a:cubicBezTo>
                    <a:pt x="214360" y="43709"/>
                    <a:pt x="214360" y="42757"/>
                    <a:pt x="215312" y="39899"/>
                  </a:cubicBezTo>
                  <a:cubicBezTo>
                    <a:pt x="216264" y="37994"/>
                    <a:pt x="217217" y="37042"/>
                    <a:pt x="218169" y="35137"/>
                  </a:cubicBezTo>
                  <a:cubicBezTo>
                    <a:pt x="219122" y="33232"/>
                    <a:pt x="221027" y="30374"/>
                    <a:pt x="221027" y="29422"/>
                  </a:cubicBezTo>
                  <a:cubicBezTo>
                    <a:pt x="221027" y="28469"/>
                    <a:pt x="222932" y="26564"/>
                    <a:pt x="220074" y="23707"/>
                  </a:cubicBezTo>
                  <a:cubicBezTo>
                    <a:pt x="218169" y="21802"/>
                    <a:pt x="206739" y="13229"/>
                    <a:pt x="204835" y="11324"/>
                  </a:cubicBezTo>
                  <a:cubicBezTo>
                    <a:pt x="202929" y="9419"/>
                    <a:pt x="193404" y="6562"/>
                    <a:pt x="192452" y="6562"/>
                  </a:cubicBezTo>
                  <a:cubicBezTo>
                    <a:pt x="191499" y="6562"/>
                    <a:pt x="186737" y="5609"/>
                    <a:pt x="183879" y="6562"/>
                  </a:cubicBezTo>
                  <a:cubicBezTo>
                    <a:pt x="181022" y="7514"/>
                    <a:pt x="176260" y="8467"/>
                    <a:pt x="176260" y="8467"/>
                  </a:cubicBezTo>
                  <a:cubicBezTo>
                    <a:pt x="176260" y="8467"/>
                    <a:pt x="175307" y="4657"/>
                    <a:pt x="173402" y="3704"/>
                  </a:cubicBezTo>
                  <a:cubicBezTo>
                    <a:pt x="171497" y="2752"/>
                    <a:pt x="169592" y="-106"/>
                    <a:pt x="168639" y="847"/>
                  </a:cubicBezTo>
                  <a:cubicBezTo>
                    <a:pt x="166735" y="847"/>
                    <a:pt x="163877" y="-1058"/>
                    <a:pt x="161019" y="847"/>
                  </a:cubicBezTo>
                  <a:cubicBezTo>
                    <a:pt x="158162" y="2752"/>
                    <a:pt x="157210" y="-106"/>
                    <a:pt x="157210" y="4657"/>
                  </a:cubicBezTo>
                  <a:cubicBezTo>
                    <a:pt x="157210" y="8467"/>
                    <a:pt x="160067" y="9419"/>
                    <a:pt x="161019" y="11324"/>
                  </a:cubicBezTo>
                  <a:cubicBezTo>
                    <a:pt x="162924" y="13229"/>
                    <a:pt x="162924" y="14182"/>
                    <a:pt x="163877" y="15134"/>
                  </a:cubicBezTo>
                  <a:cubicBezTo>
                    <a:pt x="163877" y="17039"/>
                    <a:pt x="165782" y="17039"/>
                    <a:pt x="162924" y="17992"/>
                  </a:cubicBezTo>
                  <a:cubicBezTo>
                    <a:pt x="159114" y="18944"/>
                    <a:pt x="158162" y="18944"/>
                    <a:pt x="157210" y="19897"/>
                  </a:cubicBezTo>
                  <a:cubicBezTo>
                    <a:pt x="156257" y="20849"/>
                    <a:pt x="156257" y="19897"/>
                    <a:pt x="156257" y="23707"/>
                  </a:cubicBezTo>
                  <a:cubicBezTo>
                    <a:pt x="156257" y="27517"/>
                    <a:pt x="155304" y="28469"/>
                    <a:pt x="157210" y="31327"/>
                  </a:cubicBezTo>
                  <a:cubicBezTo>
                    <a:pt x="159114" y="35137"/>
                    <a:pt x="161019" y="36089"/>
                    <a:pt x="162924" y="38947"/>
                  </a:cubicBezTo>
                  <a:cubicBezTo>
                    <a:pt x="163877" y="40852"/>
                    <a:pt x="168639" y="41804"/>
                    <a:pt x="166735" y="45614"/>
                  </a:cubicBezTo>
                  <a:cubicBezTo>
                    <a:pt x="164829" y="49424"/>
                    <a:pt x="162924" y="52282"/>
                    <a:pt x="163877" y="53234"/>
                  </a:cubicBezTo>
                  <a:cubicBezTo>
                    <a:pt x="163877" y="54187"/>
                    <a:pt x="166735" y="55139"/>
                    <a:pt x="167687" y="57044"/>
                  </a:cubicBezTo>
                  <a:cubicBezTo>
                    <a:pt x="168639" y="58949"/>
                    <a:pt x="170544" y="61807"/>
                    <a:pt x="171497" y="62759"/>
                  </a:cubicBezTo>
                  <a:cubicBezTo>
                    <a:pt x="174354" y="68474"/>
                    <a:pt x="175307" y="66569"/>
                    <a:pt x="174354" y="70379"/>
                  </a:cubicBezTo>
                  <a:cubicBezTo>
                    <a:pt x="174354" y="73237"/>
                    <a:pt x="173402" y="74189"/>
                    <a:pt x="171497" y="75142"/>
                  </a:cubicBezTo>
                  <a:cubicBezTo>
                    <a:pt x="171497" y="75142"/>
                    <a:pt x="142922" y="39899"/>
                    <a:pt x="137207" y="30374"/>
                  </a:cubicBezTo>
                  <a:cubicBezTo>
                    <a:pt x="130539" y="20849"/>
                    <a:pt x="134349" y="15134"/>
                    <a:pt x="124824" y="20849"/>
                  </a:cubicBezTo>
                  <a:cubicBezTo>
                    <a:pt x="115299" y="26564"/>
                    <a:pt x="113394" y="25612"/>
                    <a:pt x="110537" y="33232"/>
                  </a:cubicBezTo>
                  <a:cubicBezTo>
                    <a:pt x="107679" y="40852"/>
                    <a:pt x="99107" y="39899"/>
                    <a:pt x="102917" y="45614"/>
                  </a:cubicBezTo>
                  <a:cubicBezTo>
                    <a:pt x="106727" y="52282"/>
                    <a:pt x="111489" y="58949"/>
                    <a:pt x="109585" y="62759"/>
                  </a:cubicBezTo>
                  <a:cubicBezTo>
                    <a:pt x="107679" y="65617"/>
                    <a:pt x="101964" y="57044"/>
                    <a:pt x="98154" y="53234"/>
                  </a:cubicBezTo>
                  <a:cubicBezTo>
                    <a:pt x="94344" y="49424"/>
                    <a:pt x="86724" y="46567"/>
                    <a:pt x="86724" y="46567"/>
                  </a:cubicBezTo>
                  <a:lnTo>
                    <a:pt x="77199" y="46567"/>
                  </a:lnTo>
                  <a:lnTo>
                    <a:pt x="79104" y="37994"/>
                  </a:lnTo>
                  <a:cubicBezTo>
                    <a:pt x="79104" y="37994"/>
                    <a:pt x="61007" y="37994"/>
                    <a:pt x="68627" y="36089"/>
                  </a:cubicBezTo>
                  <a:cubicBezTo>
                    <a:pt x="76247" y="34184"/>
                    <a:pt x="79104" y="31327"/>
                    <a:pt x="86724" y="32279"/>
                  </a:cubicBezTo>
                  <a:cubicBezTo>
                    <a:pt x="94344" y="33232"/>
                    <a:pt x="100060" y="25612"/>
                    <a:pt x="100060" y="25612"/>
                  </a:cubicBezTo>
                  <a:cubicBezTo>
                    <a:pt x="100060" y="25612"/>
                    <a:pt x="104822" y="13229"/>
                    <a:pt x="98154" y="15134"/>
                  </a:cubicBezTo>
                  <a:cubicBezTo>
                    <a:pt x="90535" y="17039"/>
                    <a:pt x="83867" y="21802"/>
                    <a:pt x="77199" y="22754"/>
                  </a:cubicBezTo>
                  <a:cubicBezTo>
                    <a:pt x="70532" y="23707"/>
                    <a:pt x="69579" y="24659"/>
                    <a:pt x="64817" y="24659"/>
                  </a:cubicBezTo>
                  <a:cubicBezTo>
                    <a:pt x="59102" y="24659"/>
                    <a:pt x="52435" y="24659"/>
                    <a:pt x="52435" y="24659"/>
                  </a:cubicBezTo>
                  <a:lnTo>
                    <a:pt x="40052" y="33232"/>
                  </a:lnTo>
                  <a:cubicBezTo>
                    <a:pt x="39099" y="23707"/>
                    <a:pt x="42910" y="16087"/>
                    <a:pt x="36242" y="19897"/>
                  </a:cubicBezTo>
                  <a:cubicBezTo>
                    <a:pt x="28622" y="22754"/>
                    <a:pt x="27669" y="17992"/>
                    <a:pt x="23860" y="23707"/>
                  </a:cubicBezTo>
                  <a:cubicBezTo>
                    <a:pt x="16239" y="35137"/>
                    <a:pt x="14335" y="38947"/>
                    <a:pt x="11477" y="37994"/>
                  </a:cubicBezTo>
                  <a:lnTo>
                    <a:pt x="6714" y="29422"/>
                  </a:lnTo>
                  <a:cubicBezTo>
                    <a:pt x="6714" y="29422"/>
                    <a:pt x="2904" y="36089"/>
                    <a:pt x="5762" y="39899"/>
                  </a:cubicBezTo>
                  <a:cubicBezTo>
                    <a:pt x="-906" y="44662"/>
                    <a:pt x="47" y="52282"/>
                    <a:pt x="47" y="52282"/>
                  </a:cubicBezTo>
                  <a:close/>
                </a:path>
              </a:pathLst>
            </a:custGeom>
            <a:grpFill/>
            <a:ln w="9525"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xmlns="" id="{3BCE737A-607E-8F88-2706-5A08717E9064}"/>
                </a:ext>
              </a:extLst>
            </p:cNvPr>
            <p:cNvSpPr/>
            <p:nvPr/>
          </p:nvSpPr>
          <p:spPr>
            <a:xfrm>
              <a:off x="6451313" y="2496151"/>
              <a:ext cx="203693" cy="70574"/>
            </a:xfrm>
            <a:custGeom>
              <a:avLst/>
              <a:gdLst>
                <a:gd name="connsiteX0" fmla="*/ 3810 w 293743"/>
                <a:gd name="connsiteY0" fmla="*/ 34831 h 101773"/>
                <a:gd name="connsiteX1" fmla="*/ 11430 w 293743"/>
                <a:gd name="connsiteY1" fmla="*/ 36736 h 101773"/>
                <a:gd name="connsiteX2" fmla="*/ 23813 w 293743"/>
                <a:gd name="connsiteY2" fmla="*/ 37689 h 101773"/>
                <a:gd name="connsiteX3" fmla="*/ 15240 w 293743"/>
                <a:gd name="connsiteY3" fmla="*/ 43404 h 101773"/>
                <a:gd name="connsiteX4" fmla="*/ 5715 w 293743"/>
                <a:gd name="connsiteY4" fmla="*/ 43404 h 101773"/>
                <a:gd name="connsiteX5" fmla="*/ 12382 w 293743"/>
                <a:gd name="connsiteY5" fmla="*/ 51976 h 101773"/>
                <a:gd name="connsiteX6" fmla="*/ 15240 w 293743"/>
                <a:gd name="connsiteY6" fmla="*/ 58644 h 101773"/>
                <a:gd name="connsiteX7" fmla="*/ 28575 w 293743"/>
                <a:gd name="connsiteY7" fmla="*/ 61501 h 101773"/>
                <a:gd name="connsiteX8" fmla="*/ 32385 w 293743"/>
                <a:gd name="connsiteY8" fmla="*/ 66264 h 101773"/>
                <a:gd name="connsiteX9" fmla="*/ 33338 w 293743"/>
                <a:gd name="connsiteY9" fmla="*/ 68169 h 101773"/>
                <a:gd name="connsiteX10" fmla="*/ 44767 w 293743"/>
                <a:gd name="connsiteY10" fmla="*/ 67216 h 101773"/>
                <a:gd name="connsiteX11" fmla="*/ 52388 w 293743"/>
                <a:gd name="connsiteY11" fmla="*/ 66264 h 101773"/>
                <a:gd name="connsiteX12" fmla="*/ 61913 w 293743"/>
                <a:gd name="connsiteY12" fmla="*/ 66264 h 101773"/>
                <a:gd name="connsiteX13" fmla="*/ 73342 w 293743"/>
                <a:gd name="connsiteY13" fmla="*/ 64359 h 101773"/>
                <a:gd name="connsiteX14" fmla="*/ 83820 w 293743"/>
                <a:gd name="connsiteY14" fmla="*/ 62454 h 101773"/>
                <a:gd name="connsiteX15" fmla="*/ 90488 w 293743"/>
                <a:gd name="connsiteY15" fmla="*/ 61501 h 101773"/>
                <a:gd name="connsiteX16" fmla="*/ 102870 w 293743"/>
                <a:gd name="connsiteY16" fmla="*/ 58644 h 101773"/>
                <a:gd name="connsiteX17" fmla="*/ 108585 w 293743"/>
                <a:gd name="connsiteY17" fmla="*/ 56739 h 101773"/>
                <a:gd name="connsiteX18" fmla="*/ 122872 w 293743"/>
                <a:gd name="connsiteY18" fmla="*/ 57691 h 101773"/>
                <a:gd name="connsiteX19" fmla="*/ 119063 w 293743"/>
                <a:gd name="connsiteY19" fmla="*/ 65311 h 101773"/>
                <a:gd name="connsiteX20" fmla="*/ 107632 w 293743"/>
                <a:gd name="connsiteY20" fmla="*/ 63406 h 101773"/>
                <a:gd name="connsiteX21" fmla="*/ 97155 w 293743"/>
                <a:gd name="connsiteY21" fmla="*/ 65311 h 101773"/>
                <a:gd name="connsiteX22" fmla="*/ 90488 w 293743"/>
                <a:gd name="connsiteY22" fmla="*/ 66264 h 101773"/>
                <a:gd name="connsiteX23" fmla="*/ 85725 w 293743"/>
                <a:gd name="connsiteY23" fmla="*/ 69121 h 101773"/>
                <a:gd name="connsiteX24" fmla="*/ 79057 w 293743"/>
                <a:gd name="connsiteY24" fmla="*/ 71979 h 101773"/>
                <a:gd name="connsiteX25" fmla="*/ 68580 w 293743"/>
                <a:gd name="connsiteY25" fmla="*/ 73884 h 101773"/>
                <a:gd name="connsiteX26" fmla="*/ 59055 w 293743"/>
                <a:gd name="connsiteY26" fmla="*/ 73884 h 101773"/>
                <a:gd name="connsiteX27" fmla="*/ 55245 w 293743"/>
                <a:gd name="connsiteY27" fmla="*/ 75789 h 101773"/>
                <a:gd name="connsiteX28" fmla="*/ 60007 w 293743"/>
                <a:gd name="connsiteY28" fmla="*/ 78646 h 101773"/>
                <a:gd name="connsiteX29" fmla="*/ 69532 w 293743"/>
                <a:gd name="connsiteY29" fmla="*/ 79599 h 101773"/>
                <a:gd name="connsiteX30" fmla="*/ 78105 w 293743"/>
                <a:gd name="connsiteY30" fmla="*/ 83409 h 101773"/>
                <a:gd name="connsiteX31" fmla="*/ 86677 w 293743"/>
                <a:gd name="connsiteY31" fmla="*/ 85314 h 101773"/>
                <a:gd name="connsiteX32" fmla="*/ 96202 w 293743"/>
                <a:gd name="connsiteY32" fmla="*/ 86266 h 101773"/>
                <a:gd name="connsiteX33" fmla="*/ 99060 w 293743"/>
                <a:gd name="connsiteY33" fmla="*/ 90076 h 101773"/>
                <a:gd name="connsiteX34" fmla="*/ 110490 w 293743"/>
                <a:gd name="connsiteY34" fmla="*/ 88171 h 101773"/>
                <a:gd name="connsiteX35" fmla="*/ 119063 w 293743"/>
                <a:gd name="connsiteY35" fmla="*/ 90076 h 101773"/>
                <a:gd name="connsiteX36" fmla="*/ 126682 w 293743"/>
                <a:gd name="connsiteY36" fmla="*/ 91029 h 101773"/>
                <a:gd name="connsiteX37" fmla="*/ 137160 w 293743"/>
                <a:gd name="connsiteY37" fmla="*/ 90076 h 101773"/>
                <a:gd name="connsiteX38" fmla="*/ 144780 w 293743"/>
                <a:gd name="connsiteY38" fmla="*/ 89124 h 101773"/>
                <a:gd name="connsiteX39" fmla="*/ 152400 w 293743"/>
                <a:gd name="connsiteY39" fmla="*/ 94839 h 101773"/>
                <a:gd name="connsiteX40" fmla="*/ 158115 w 293743"/>
                <a:gd name="connsiteY40" fmla="*/ 98649 h 101773"/>
                <a:gd name="connsiteX41" fmla="*/ 167640 w 293743"/>
                <a:gd name="connsiteY41" fmla="*/ 101506 h 101773"/>
                <a:gd name="connsiteX42" fmla="*/ 174307 w 293743"/>
                <a:gd name="connsiteY42" fmla="*/ 100554 h 101773"/>
                <a:gd name="connsiteX43" fmla="*/ 183832 w 293743"/>
                <a:gd name="connsiteY43" fmla="*/ 101506 h 101773"/>
                <a:gd name="connsiteX44" fmla="*/ 200025 w 293743"/>
                <a:gd name="connsiteY44" fmla="*/ 99601 h 101773"/>
                <a:gd name="connsiteX45" fmla="*/ 206692 w 293743"/>
                <a:gd name="connsiteY45" fmla="*/ 97696 h 101773"/>
                <a:gd name="connsiteX46" fmla="*/ 215265 w 293743"/>
                <a:gd name="connsiteY46" fmla="*/ 92934 h 101773"/>
                <a:gd name="connsiteX47" fmla="*/ 226695 w 293743"/>
                <a:gd name="connsiteY47" fmla="*/ 90076 h 101773"/>
                <a:gd name="connsiteX48" fmla="*/ 243840 w 293743"/>
                <a:gd name="connsiteY48" fmla="*/ 89124 h 101773"/>
                <a:gd name="connsiteX49" fmla="*/ 252413 w 293743"/>
                <a:gd name="connsiteY49" fmla="*/ 81504 h 101773"/>
                <a:gd name="connsiteX50" fmla="*/ 254317 w 293743"/>
                <a:gd name="connsiteY50" fmla="*/ 75789 h 101773"/>
                <a:gd name="connsiteX51" fmla="*/ 262890 w 293743"/>
                <a:gd name="connsiteY51" fmla="*/ 69121 h 101773"/>
                <a:gd name="connsiteX52" fmla="*/ 271463 w 293743"/>
                <a:gd name="connsiteY52" fmla="*/ 66264 h 101773"/>
                <a:gd name="connsiteX53" fmla="*/ 278130 w 293743"/>
                <a:gd name="connsiteY53" fmla="*/ 61501 h 101773"/>
                <a:gd name="connsiteX54" fmla="*/ 284797 w 293743"/>
                <a:gd name="connsiteY54" fmla="*/ 55786 h 101773"/>
                <a:gd name="connsiteX55" fmla="*/ 290513 w 293743"/>
                <a:gd name="connsiteY55" fmla="*/ 52929 h 101773"/>
                <a:gd name="connsiteX56" fmla="*/ 293370 w 293743"/>
                <a:gd name="connsiteY56" fmla="*/ 47214 h 101773"/>
                <a:gd name="connsiteX57" fmla="*/ 291465 w 293743"/>
                <a:gd name="connsiteY57" fmla="*/ 39594 h 101773"/>
                <a:gd name="connsiteX58" fmla="*/ 289560 w 293743"/>
                <a:gd name="connsiteY58" fmla="*/ 31021 h 101773"/>
                <a:gd name="connsiteX59" fmla="*/ 283845 w 293743"/>
                <a:gd name="connsiteY59" fmla="*/ 28164 h 101773"/>
                <a:gd name="connsiteX60" fmla="*/ 272415 w 293743"/>
                <a:gd name="connsiteY60" fmla="*/ 26259 h 101773"/>
                <a:gd name="connsiteX61" fmla="*/ 256222 w 293743"/>
                <a:gd name="connsiteY61" fmla="*/ 25306 h 101773"/>
                <a:gd name="connsiteX62" fmla="*/ 243840 w 293743"/>
                <a:gd name="connsiteY62" fmla="*/ 23401 h 101773"/>
                <a:gd name="connsiteX63" fmla="*/ 233363 w 293743"/>
                <a:gd name="connsiteY63" fmla="*/ 19591 h 101773"/>
                <a:gd name="connsiteX64" fmla="*/ 223838 w 293743"/>
                <a:gd name="connsiteY64" fmla="*/ 16734 h 101773"/>
                <a:gd name="connsiteX65" fmla="*/ 216217 w 293743"/>
                <a:gd name="connsiteY65" fmla="*/ 13876 h 101773"/>
                <a:gd name="connsiteX66" fmla="*/ 202882 w 293743"/>
                <a:gd name="connsiteY66" fmla="*/ 11019 h 101773"/>
                <a:gd name="connsiteX67" fmla="*/ 196215 w 293743"/>
                <a:gd name="connsiteY67" fmla="*/ 13876 h 101773"/>
                <a:gd name="connsiteX68" fmla="*/ 188595 w 293743"/>
                <a:gd name="connsiteY68" fmla="*/ 15781 h 101773"/>
                <a:gd name="connsiteX69" fmla="*/ 181927 w 293743"/>
                <a:gd name="connsiteY69" fmla="*/ 22449 h 101773"/>
                <a:gd name="connsiteX70" fmla="*/ 172402 w 293743"/>
                <a:gd name="connsiteY70" fmla="*/ 26259 h 101773"/>
                <a:gd name="connsiteX71" fmla="*/ 163830 w 293743"/>
                <a:gd name="connsiteY71" fmla="*/ 26259 h 101773"/>
                <a:gd name="connsiteX72" fmla="*/ 167640 w 293743"/>
                <a:gd name="connsiteY72" fmla="*/ 17686 h 101773"/>
                <a:gd name="connsiteX73" fmla="*/ 170497 w 293743"/>
                <a:gd name="connsiteY73" fmla="*/ 9114 h 101773"/>
                <a:gd name="connsiteX74" fmla="*/ 164782 w 293743"/>
                <a:gd name="connsiteY74" fmla="*/ 5304 h 101773"/>
                <a:gd name="connsiteX75" fmla="*/ 159067 w 293743"/>
                <a:gd name="connsiteY75" fmla="*/ 3399 h 101773"/>
                <a:gd name="connsiteX76" fmla="*/ 146685 w 293743"/>
                <a:gd name="connsiteY76" fmla="*/ 10066 h 101773"/>
                <a:gd name="connsiteX77" fmla="*/ 143827 w 293743"/>
                <a:gd name="connsiteY77" fmla="*/ 21496 h 101773"/>
                <a:gd name="connsiteX78" fmla="*/ 140017 w 293743"/>
                <a:gd name="connsiteY78" fmla="*/ 28164 h 101773"/>
                <a:gd name="connsiteX79" fmla="*/ 138113 w 293743"/>
                <a:gd name="connsiteY79" fmla="*/ 36736 h 101773"/>
                <a:gd name="connsiteX80" fmla="*/ 130492 w 293743"/>
                <a:gd name="connsiteY80" fmla="*/ 31974 h 101773"/>
                <a:gd name="connsiteX81" fmla="*/ 121920 w 293743"/>
                <a:gd name="connsiteY81" fmla="*/ 26259 h 101773"/>
                <a:gd name="connsiteX82" fmla="*/ 121920 w 293743"/>
                <a:gd name="connsiteY82" fmla="*/ 21496 h 101773"/>
                <a:gd name="connsiteX83" fmla="*/ 116205 w 293743"/>
                <a:gd name="connsiteY83" fmla="*/ 17686 h 101773"/>
                <a:gd name="connsiteX84" fmla="*/ 107632 w 293743"/>
                <a:gd name="connsiteY84" fmla="*/ 16734 h 101773"/>
                <a:gd name="connsiteX85" fmla="*/ 102870 w 293743"/>
                <a:gd name="connsiteY85" fmla="*/ 21496 h 101773"/>
                <a:gd name="connsiteX86" fmla="*/ 95250 w 293743"/>
                <a:gd name="connsiteY86" fmla="*/ 19591 h 101773"/>
                <a:gd name="connsiteX87" fmla="*/ 83820 w 293743"/>
                <a:gd name="connsiteY87" fmla="*/ 11971 h 101773"/>
                <a:gd name="connsiteX88" fmla="*/ 74295 w 293743"/>
                <a:gd name="connsiteY88" fmla="*/ 8161 h 101773"/>
                <a:gd name="connsiteX89" fmla="*/ 67627 w 293743"/>
                <a:gd name="connsiteY89" fmla="*/ 5304 h 101773"/>
                <a:gd name="connsiteX90" fmla="*/ 58102 w 293743"/>
                <a:gd name="connsiteY90" fmla="*/ 4351 h 101773"/>
                <a:gd name="connsiteX91" fmla="*/ 51435 w 293743"/>
                <a:gd name="connsiteY91" fmla="*/ 541 h 101773"/>
                <a:gd name="connsiteX92" fmla="*/ 47625 w 293743"/>
                <a:gd name="connsiteY92" fmla="*/ 4351 h 101773"/>
                <a:gd name="connsiteX93" fmla="*/ 55245 w 293743"/>
                <a:gd name="connsiteY93" fmla="*/ 11019 h 101773"/>
                <a:gd name="connsiteX94" fmla="*/ 58102 w 293743"/>
                <a:gd name="connsiteY94" fmla="*/ 17686 h 101773"/>
                <a:gd name="connsiteX95" fmla="*/ 53340 w 293743"/>
                <a:gd name="connsiteY95" fmla="*/ 24354 h 101773"/>
                <a:gd name="connsiteX96" fmla="*/ 48577 w 293743"/>
                <a:gd name="connsiteY96" fmla="*/ 18639 h 101773"/>
                <a:gd name="connsiteX97" fmla="*/ 39052 w 293743"/>
                <a:gd name="connsiteY97" fmla="*/ 14829 h 101773"/>
                <a:gd name="connsiteX98" fmla="*/ 35242 w 293743"/>
                <a:gd name="connsiteY98" fmla="*/ 13876 h 101773"/>
                <a:gd name="connsiteX99" fmla="*/ 39052 w 293743"/>
                <a:gd name="connsiteY99" fmla="*/ 20544 h 101773"/>
                <a:gd name="connsiteX100" fmla="*/ 44767 w 293743"/>
                <a:gd name="connsiteY100" fmla="*/ 26259 h 101773"/>
                <a:gd name="connsiteX101" fmla="*/ 38100 w 293743"/>
                <a:gd name="connsiteY101" fmla="*/ 30069 h 101773"/>
                <a:gd name="connsiteX102" fmla="*/ 30480 w 293743"/>
                <a:gd name="connsiteY102" fmla="*/ 25306 h 101773"/>
                <a:gd name="connsiteX103" fmla="*/ 22860 w 293743"/>
                <a:gd name="connsiteY103" fmla="*/ 13876 h 101773"/>
                <a:gd name="connsiteX104" fmla="*/ 11430 w 293743"/>
                <a:gd name="connsiteY104" fmla="*/ 11019 h 101773"/>
                <a:gd name="connsiteX105" fmla="*/ 7620 w 293743"/>
                <a:gd name="connsiteY105" fmla="*/ 16734 h 101773"/>
                <a:gd name="connsiteX106" fmla="*/ 8572 w 293743"/>
                <a:gd name="connsiteY106" fmla="*/ 23401 h 101773"/>
                <a:gd name="connsiteX107" fmla="*/ 2857 w 293743"/>
                <a:gd name="connsiteY107" fmla="*/ 24354 h 101773"/>
                <a:gd name="connsiteX108" fmla="*/ 0 w 293743"/>
                <a:gd name="connsiteY108" fmla="*/ 27211 h 101773"/>
                <a:gd name="connsiteX109" fmla="*/ 3810 w 293743"/>
                <a:gd name="connsiteY109" fmla="*/ 34831 h 1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93743" h="101773">
                  <a:moveTo>
                    <a:pt x="3810" y="34831"/>
                  </a:moveTo>
                  <a:cubicBezTo>
                    <a:pt x="7620" y="35784"/>
                    <a:pt x="7620" y="37689"/>
                    <a:pt x="11430" y="36736"/>
                  </a:cubicBezTo>
                  <a:cubicBezTo>
                    <a:pt x="15240" y="35784"/>
                    <a:pt x="23813" y="35784"/>
                    <a:pt x="23813" y="37689"/>
                  </a:cubicBezTo>
                  <a:cubicBezTo>
                    <a:pt x="22860" y="39594"/>
                    <a:pt x="20002" y="42451"/>
                    <a:pt x="15240" y="43404"/>
                  </a:cubicBezTo>
                  <a:cubicBezTo>
                    <a:pt x="10477" y="44356"/>
                    <a:pt x="3810" y="41499"/>
                    <a:pt x="5715" y="43404"/>
                  </a:cubicBezTo>
                  <a:cubicBezTo>
                    <a:pt x="9525" y="47214"/>
                    <a:pt x="11430" y="50071"/>
                    <a:pt x="12382" y="51976"/>
                  </a:cubicBezTo>
                  <a:cubicBezTo>
                    <a:pt x="13335" y="53881"/>
                    <a:pt x="15240" y="58644"/>
                    <a:pt x="15240" y="58644"/>
                  </a:cubicBezTo>
                  <a:cubicBezTo>
                    <a:pt x="22860" y="61501"/>
                    <a:pt x="27622" y="60549"/>
                    <a:pt x="28575" y="61501"/>
                  </a:cubicBezTo>
                  <a:cubicBezTo>
                    <a:pt x="29527" y="63406"/>
                    <a:pt x="31432" y="64359"/>
                    <a:pt x="32385" y="66264"/>
                  </a:cubicBezTo>
                  <a:cubicBezTo>
                    <a:pt x="33338" y="68169"/>
                    <a:pt x="27622" y="69121"/>
                    <a:pt x="33338" y="68169"/>
                  </a:cubicBezTo>
                  <a:cubicBezTo>
                    <a:pt x="39052" y="68169"/>
                    <a:pt x="41910" y="67216"/>
                    <a:pt x="44767" y="67216"/>
                  </a:cubicBezTo>
                  <a:cubicBezTo>
                    <a:pt x="47625" y="67216"/>
                    <a:pt x="49530" y="65311"/>
                    <a:pt x="52388" y="66264"/>
                  </a:cubicBezTo>
                  <a:cubicBezTo>
                    <a:pt x="55245" y="67216"/>
                    <a:pt x="61913" y="66264"/>
                    <a:pt x="61913" y="66264"/>
                  </a:cubicBezTo>
                  <a:lnTo>
                    <a:pt x="73342" y="64359"/>
                  </a:lnTo>
                  <a:lnTo>
                    <a:pt x="83820" y="62454"/>
                  </a:lnTo>
                  <a:cubicBezTo>
                    <a:pt x="83820" y="62454"/>
                    <a:pt x="87630" y="61501"/>
                    <a:pt x="90488" y="61501"/>
                  </a:cubicBezTo>
                  <a:cubicBezTo>
                    <a:pt x="92392" y="60549"/>
                    <a:pt x="100965" y="58644"/>
                    <a:pt x="102870" y="58644"/>
                  </a:cubicBezTo>
                  <a:cubicBezTo>
                    <a:pt x="105727" y="57691"/>
                    <a:pt x="103822" y="55786"/>
                    <a:pt x="108585" y="56739"/>
                  </a:cubicBezTo>
                  <a:cubicBezTo>
                    <a:pt x="113347" y="57691"/>
                    <a:pt x="117157" y="51024"/>
                    <a:pt x="122872" y="57691"/>
                  </a:cubicBezTo>
                  <a:cubicBezTo>
                    <a:pt x="128588" y="64359"/>
                    <a:pt x="124777" y="66264"/>
                    <a:pt x="119063" y="65311"/>
                  </a:cubicBezTo>
                  <a:cubicBezTo>
                    <a:pt x="113347" y="64359"/>
                    <a:pt x="111442" y="62454"/>
                    <a:pt x="107632" y="63406"/>
                  </a:cubicBezTo>
                  <a:cubicBezTo>
                    <a:pt x="104775" y="65311"/>
                    <a:pt x="99060" y="64359"/>
                    <a:pt x="97155" y="65311"/>
                  </a:cubicBezTo>
                  <a:cubicBezTo>
                    <a:pt x="95250" y="67216"/>
                    <a:pt x="95250" y="62454"/>
                    <a:pt x="90488" y="66264"/>
                  </a:cubicBezTo>
                  <a:cubicBezTo>
                    <a:pt x="85725" y="69121"/>
                    <a:pt x="87630" y="66264"/>
                    <a:pt x="85725" y="69121"/>
                  </a:cubicBezTo>
                  <a:cubicBezTo>
                    <a:pt x="83820" y="71979"/>
                    <a:pt x="82867" y="70074"/>
                    <a:pt x="79057" y="71979"/>
                  </a:cubicBezTo>
                  <a:cubicBezTo>
                    <a:pt x="75247" y="73884"/>
                    <a:pt x="71438" y="72931"/>
                    <a:pt x="68580" y="73884"/>
                  </a:cubicBezTo>
                  <a:cubicBezTo>
                    <a:pt x="65722" y="74836"/>
                    <a:pt x="62865" y="71979"/>
                    <a:pt x="59055" y="73884"/>
                  </a:cubicBezTo>
                  <a:cubicBezTo>
                    <a:pt x="55245" y="75789"/>
                    <a:pt x="57150" y="71979"/>
                    <a:pt x="55245" y="75789"/>
                  </a:cubicBezTo>
                  <a:cubicBezTo>
                    <a:pt x="53340" y="79599"/>
                    <a:pt x="57150" y="77694"/>
                    <a:pt x="60007" y="78646"/>
                  </a:cubicBezTo>
                  <a:cubicBezTo>
                    <a:pt x="62865" y="79599"/>
                    <a:pt x="66675" y="78646"/>
                    <a:pt x="69532" y="79599"/>
                  </a:cubicBezTo>
                  <a:cubicBezTo>
                    <a:pt x="72390" y="80551"/>
                    <a:pt x="75247" y="82456"/>
                    <a:pt x="78105" y="83409"/>
                  </a:cubicBezTo>
                  <a:cubicBezTo>
                    <a:pt x="80963" y="84361"/>
                    <a:pt x="82867" y="84361"/>
                    <a:pt x="86677" y="85314"/>
                  </a:cubicBezTo>
                  <a:cubicBezTo>
                    <a:pt x="90488" y="86266"/>
                    <a:pt x="96202" y="86266"/>
                    <a:pt x="96202" y="86266"/>
                  </a:cubicBezTo>
                  <a:cubicBezTo>
                    <a:pt x="96202" y="86266"/>
                    <a:pt x="97155" y="90076"/>
                    <a:pt x="99060" y="90076"/>
                  </a:cubicBezTo>
                  <a:cubicBezTo>
                    <a:pt x="100965" y="90076"/>
                    <a:pt x="110490" y="88171"/>
                    <a:pt x="110490" y="88171"/>
                  </a:cubicBezTo>
                  <a:lnTo>
                    <a:pt x="119063" y="90076"/>
                  </a:lnTo>
                  <a:lnTo>
                    <a:pt x="126682" y="91029"/>
                  </a:lnTo>
                  <a:cubicBezTo>
                    <a:pt x="126682" y="91029"/>
                    <a:pt x="134302" y="89124"/>
                    <a:pt x="137160" y="90076"/>
                  </a:cubicBezTo>
                  <a:cubicBezTo>
                    <a:pt x="139065" y="91029"/>
                    <a:pt x="142875" y="87219"/>
                    <a:pt x="144780" y="89124"/>
                  </a:cubicBezTo>
                  <a:cubicBezTo>
                    <a:pt x="144780" y="89124"/>
                    <a:pt x="150495" y="93886"/>
                    <a:pt x="152400" y="94839"/>
                  </a:cubicBezTo>
                  <a:cubicBezTo>
                    <a:pt x="154305" y="95791"/>
                    <a:pt x="155257" y="97696"/>
                    <a:pt x="158115" y="98649"/>
                  </a:cubicBezTo>
                  <a:cubicBezTo>
                    <a:pt x="160020" y="100554"/>
                    <a:pt x="165735" y="101506"/>
                    <a:pt x="167640" y="101506"/>
                  </a:cubicBezTo>
                  <a:cubicBezTo>
                    <a:pt x="169545" y="101506"/>
                    <a:pt x="174307" y="100554"/>
                    <a:pt x="174307" y="100554"/>
                  </a:cubicBezTo>
                  <a:cubicBezTo>
                    <a:pt x="174307" y="100554"/>
                    <a:pt x="171450" y="102459"/>
                    <a:pt x="183832" y="101506"/>
                  </a:cubicBezTo>
                  <a:cubicBezTo>
                    <a:pt x="196215" y="100554"/>
                    <a:pt x="198120" y="99601"/>
                    <a:pt x="200025" y="99601"/>
                  </a:cubicBezTo>
                  <a:cubicBezTo>
                    <a:pt x="201930" y="98649"/>
                    <a:pt x="206692" y="97696"/>
                    <a:pt x="206692" y="97696"/>
                  </a:cubicBezTo>
                  <a:cubicBezTo>
                    <a:pt x="206692" y="97696"/>
                    <a:pt x="213360" y="91981"/>
                    <a:pt x="215265" y="92934"/>
                  </a:cubicBezTo>
                  <a:cubicBezTo>
                    <a:pt x="217170" y="93886"/>
                    <a:pt x="226695" y="90076"/>
                    <a:pt x="226695" y="90076"/>
                  </a:cubicBezTo>
                  <a:cubicBezTo>
                    <a:pt x="234315" y="91029"/>
                    <a:pt x="243840" y="91029"/>
                    <a:pt x="243840" y="89124"/>
                  </a:cubicBezTo>
                  <a:cubicBezTo>
                    <a:pt x="243840" y="89124"/>
                    <a:pt x="251460" y="85314"/>
                    <a:pt x="252413" y="81504"/>
                  </a:cubicBezTo>
                  <a:cubicBezTo>
                    <a:pt x="253365" y="78646"/>
                    <a:pt x="250507" y="79599"/>
                    <a:pt x="254317" y="75789"/>
                  </a:cubicBezTo>
                  <a:cubicBezTo>
                    <a:pt x="258127" y="71979"/>
                    <a:pt x="261938" y="69121"/>
                    <a:pt x="262890" y="69121"/>
                  </a:cubicBezTo>
                  <a:cubicBezTo>
                    <a:pt x="264795" y="68169"/>
                    <a:pt x="271463" y="66264"/>
                    <a:pt x="271463" y="66264"/>
                  </a:cubicBezTo>
                  <a:cubicBezTo>
                    <a:pt x="271463" y="66264"/>
                    <a:pt x="276225" y="62454"/>
                    <a:pt x="278130" y="61501"/>
                  </a:cubicBezTo>
                  <a:cubicBezTo>
                    <a:pt x="280035" y="60549"/>
                    <a:pt x="281940" y="56739"/>
                    <a:pt x="284797" y="55786"/>
                  </a:cubicBezTo>
                  <a:cubicBezTo>
                    <a:pt x="286702" y="54834"/>
                    <a:pt x="290513" y="52929"/>
                    <a:pt x="290513" y="52929"/>
                  </a:cubicBezTo>
                  <a:cubicBezTo>
                    <a:pt x="290513" y="52929"/>
                    <a:pt x="292417" y="49119"/>
                    <a:pt x="293370" y="47214"/>
                  </a:cubicBezTo>
                  <a:cubicBezTo>
                    <a:pt x="294322" y="45309"/>
                    <a:pt x="293370" y="40546"/>
                    <a:pt x="291465" y="39594"/>
                  </a:cubicBezTo>
                  <a:cubicBezTo>
                    <a:pt x="289560" y="38641"/>
                    <a:pt x="292417" y="32926"/>
                    <a:pt x="289560" y="31021"/>
                  </a:cubicBezTo>
                  <a:cubicBezTo>
                    <a:pt x="286702" y="29116"/>
                    <a:pt x="287655" y="28164"/>
                    <a:pt x="283845" y="28164"/>
                  </a:cubicBezTo>
                  <a:cubicBezTo>
                    <a:pt x="280035" y="29116"/>
                    <a:pt x="277177" y="25306"/>
                    <a:pt x="272415" y="26259"/>
                  </a:cubicBezTo>
                  <a:cubicBezTo>
                    <a:pt x="267652" y="27211"/>
                    <a:pt x="261938" y="24354"/>
                    <a:pt x="256222" y="25306"/>
                  </a:cubicBezTo>
                  <a:cubicBezTo>
                    <a:pt x="249555" y="26259"/>
                    <a:pt x="247650" y="23401"/>
                    <a:pt x="243840" y="23401"/>
                  </a:cubicBezTo>
                  <a:cubicBezTo>
                    <a:pt x="240030" y="22449"/>
                    <a:pt x="237172" y="19591"/>
                    <a:pt x="233363" y="19591"/>
                  </a:cubicBezTo>
                  <a:cubicBezTo>
                    <a:pt x="230505" y="19591"/>
                    <a:pt x="227647" y="15781"/>
                    <a:pt x="223838" y="16734"/>
                  </a:cubicBezTo>
                  <a:cubicBezTo>
                    <a:pt x="220027" y="17686"/>
                    <a:pt x="220980" y="13876"/>
                    <a:pt x="216217" y="13876"/>
                  </a:cubicBezTo>
                  <a:cubicBezTo>
                    <a:pt x="212407" y="13876"/>
                    <a:pt x="206692" y="10066"/>
                    <a:pt x="202882" y="11019"/>
                  </a:cubicBezTo>
                  <a:cubicBezTo>
                    <a:pt x="199072" y="12924"/>
                    <a:pt x="200977" y="11971"/>
                    <a:pt x="196215" y="13876"/>
                  </a:cubicBezTo>
                  <a:cubicBezTo>
                    <a:pt x="191452" y="15781"/>
                    <a:pt x="194310" y="12924"/>
                    <a:pt x="188595" y="15781"/>
                  </a:cubicBezTo>
                  <a:cubicBezTo>
                    <a:pt x="182880" y="18639"/>
                    <a:pt x="187642" y="17686"/>
                    <a:pt x="181927" y="22449"/>
                  </a:cubicBezTo>
                  <a:cubicBezTo>
                    <a:pt x="176213" y="27211"/>
                    <a:pt x="180022" y="26259"/>
                    <a:pt x="172402" y="26259"/>
                  </a:cubicBezTo>
                  <a:cubicBezTo>
                    <a:pt x="163830" y="26259"/>
                    <a:pt x="163830" y="30069"/>
                    <a:pt x="163830" y="26259"/>
                  </a:cubicBezTo>
                  <a:cubicBezTo>
                    <a:pt x="164782" y="22449"/>
                    <a:pt x="165735" y="19591"/>
                    <a:pt x="167640" y="17686"/>
                  </a:cubicBezTo>
                  <a:cubicBezTo>
                    <a:pt x="169545" y="15781"/>
                    <a:pt x="171450" y="11019"/>
                    <a:pt x="170497" y="9114"/>
                  </a:cubicBezTo>
                  <a:cubicBezTo>
                    <a:pt x="169545" y="7209"/>
                    <a:pt x="164782" y="5304"/>
                    <a:pt x="164782" y="5304"/>
                  </a:cubicBezTo>
                  <a:cubicBezTo>
                    <a:pt x="164782" y="5304"/>
                    <a:pt x="163830" y="1494"/>
                    <a:pt x="159067" y="3399"/>
                  </a:cubicBezTo>
                  <a:cubicBezTo>
                    <a:pt x="153352" y="6256"/>
                    <a:pt x="149542" y="4351"/>
                    <a:pt x="146685" y="10066"/>
                  </a:cubicBezTo>
                  <a:cubicBezTo>
                    <a:pt x="143827" y="15781"/>
                    <a:pt x="144780" y="16734"/>
                    <a:pt x="143827" y="21496"/>
                  </a:cubicBezTo>
                  <a:cubicBezTo>
                    <a:pt x="141922" y="26259"/>
                    <a:pt x="140970" y="23401"/>
                    <a:pt x="140017" y="28164"/>
                  </a:cubicBezTo>
                  <a:cubicBezTo>
                    <a:pt x="139065" y="32926"/>
                    <a:pt x="141922" y="35784"/>
                    <a:pt x="138113" y="36736"/>
                  </a:cubicBezTo>
                  <a:cubicBezTo>
                    <a:pt x="135255" y="37689"/>
                    <a:pt x="131445" y="33879"/>
                    <a:pt x="130492" y="31974"/>
                  </a:cubicBezTo>
                  <a:cubicBezTo>
                    <a:pt x="129540" y="30069"/>
                    <a:pt x="122872" y="27211"/>
                    <a:pt x="121920" y="26259"/>
                  </a:cubicBezTo>
                  <a:cubicBezTo>
                    <a:pt x="120015" y="26259"/>
                    <a:pt x="123825" y="24354"/>
                    <a:pt x="121920" y="21496"/>
                  </a:cubicBezTo>
                  <a:cubicBezTo>
                    <a:pt x="120015" y="18639"/>
                    <a:pt x="119063" y="18639"/>
                    <a:pt x="116205" y="17686"/>
                  </a:cubicBezTo>
                  <a:cubicBezTo>
                    <a:pt x="113347" y="16734"/>
                    <a:pt x="113347" y="11971"/>
                    <a:pt x="107632" y="16734"/>
                  </a:cubicBezTo>
                  <a:cubicBezTo>
                    <a:pt x="102870" y="21496"/>
                    <a:pt x="105727" y="20544"/>
                    <a:pt x="102870" y="21496"/>
                  </a:cubicBezTo>
                  <a:cubicBezTo>
                    <a:pt x="100013" y="22449"/>
                    <a:pt x="100013" y="20544"/>
                    <a:pt x="95250" y="19591"/>
                  </a:cubicBezTo>
                  <a:cubicBezTo>
                    <a:pt x="90488" y="18639"/>
                    <a:pt x="87630" y="11971"/>
                    <a:pt x="83820" y="11971"/>
                  </a:cubicBezTo>
                  <a:cubicBezTo>
                    <a:pt x="80963" y="11971"/>
                    <a:pt x="76200" y="9114"/>
                    <a:pt x="74295" y="8161"/>
                  </a:cubicBezTo>
                  <a:cubicBezTo>
                    <a:pt x="72390" y="7209"/>
                    <a:pt x="70485" y="5304"/>
                    <a:pt x="67627" y="5304"/>
                  </a:cubicBezTo>
                  <a:cubicBezTo>
                    <a:pt x="64770" y="5304"/>
                    <a:pt x="60007" y="1494"/>
                    <a:pt x="58102" y="4351"/>
                  </a:cubicBezTo>
                  <a:cubicBezTo>
                    <a:pt x="56197" y="7209"/>
                    <a:pt x="54292" y="-2316"/>
                    <a:pt x="51435" y="541"/>
                  </a:cubicBezTo>
                  <a:cubicBezTo>
                    <a:pt x="48577" y="2446"/>
                    <a:pt x="41910" y="2446"/>
                    <a:pt x="47625" y="4351"/>
                  </a:cubicBezTo>
                  <a:cubicBezTo>
                    <a:pt x="53340" y="7209"/>
                    <a:pt x="53340" y="7209"/>
                    <a:pt x="55245" y="11019"/>
                  </a:cubicBezTo>
                  <a:cubicBezTo>
                    <a:pt x="57150" y="14829"/>
                    <a:pt x="59055" y="12924"/>
                    <a:pt x="58102" y="17686"/>
                  </a:cubicBezTo>
                  <a:cubicBezTo>
                    <a:pt x="56197" y="21496"/>
                    <a:pt x="56197" y="25306"/>
                    <a:pt x="53340" y="24354"/>
                  </a:cubicBezTo>
                  <a:cubicBezTo>
                    <a:pt x="50482" y="23401"/>
                    <a:pt x="54292" y="18639"/>
                    <a:pt x="48577" y="18639"/>
                  </a:cubicBezTo>
                  <a:cubicBezTo>
                    <a:pt x="42863" y="18639"/>
                    <a:pt x="42863" y="15781"/>
                    <a:pt x="39052" y="14829"/>
                  </a:cubicBezTo>
                  <a:cubicBezTo>
                    <a:pt x="35242" y="13876"/>
                    <a:pt x="36195" y="10066"/>
                    <a:pt x="35242" y="13876"/>
                  </a:cubicBezTo>
                  <a:cubicBezTo>
                    <a:pt x="34290" y="17686"/>
                    <a:pt x="37147" y="16734"/>
                    <a:pt x="39052" y="20544"/>
                  </a:cubicBezTo>
                  <a:cubicBezTo>
                    <a:pt x="40957" y="23401"/>
                    <a:pt x="44767" y="23401"/>
                    <a:pt x="44767" y="26259"/>
                  </a:cubicBezTo>
                  <a:cubicBezTo>
                    <a:pt x="44767" y="29116"/>
                    <a:pt x="41910" y="31974"/>
                    <a:pt x="38100" y="30069"/>
                  </a:cubicBezTo>
                  <a:cubicBezTo>
                    <a:pt x="35242" y="28164"/>
                    <a:pt x="30480" y="25306"/>
                    <a:pt x="30480" y="25306"/>
                  </a:cubicBezTo>
                  <a:cubicBezTo>
                    <a:pt x="24765" y="18639"/>
                    <a:pt x="22860" y="13876"/>
                    <a:pt x="22860" y="13876"/>
                  </a:cubicBezTo>
                  <a:cubicBezTo>
                    <a:pt x="16192" y="11019"/>
                    <a:pt x="14288" y="7209"/>
                    <a:pt x="11430" y="11019"/>
                  </a:cubicBezTo>
                  <a:cubicBezTo>
                    <a:pt x="8572" y="13876"/>
                    <a:pt x="7620" y="12924"/>
                    <a:pt x="7620" y="16734"/>
                  </a:cubicBezTo>
                  <a:cubicBezTo>
                    <a:pt x="7620" y="19591"/>
                    <a:pt x="11430" y="23401"/>
                    <a:pt x="8572" y="23401"/>
                  </a:cubicBezTo>
                  <a:cubicBezTo>
                    <a:pt x="2857" y="24354"/>
                    <a:pt x="3810" y="21496"/>
                    <a:pt x="2857" y="24354"/>
                  </a:cubicBezTo>
                  <a:cubicBezTo>
                    <a:pt x="1905" y="27211"/>
                    <a:pt x="0" y="27211"/>
                    <a:pt x="0" y="27211"/>
                  </a:cubicBezTo>
                  <a:cubicBezTo>
                    <a:pt x="0" y="27211"/>
                    <a:pt x="0" y="33879"/>
                    <a:pt x="3810" y="34831"/>
                  </a:cubicBezTo>
                  <a:close/>
                </a:path>
              </a:pathLst>
            </a:custGeom>
            <a:grpFill/>
            <a:ln w="9525"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xmlns="" id="{9E7AD741-ACFE-12EB-0DCD-F93D7D24FA0D}"/>
                </a:ext>
              </a:extLst>
            </p:cNvPr>
            <p:cNvSpPr/>
            <p:nvPr/>
          </p:nvSpPr>
          <p:spPr>
            <a:xfrm>
              <a:off x="6496464" y="2593816"/>
              <a:ext cx="105031" cy="63318"/>
            </a:xfrm>
            <a:custGeom>
              <a:avLst/>
              <a:gdLst>
                <a:gd name="connsiteX0" fmla="*/ 148249 w 151463"/>
                <a:gd name="connsiteY0" fmla="*/ 60678 h 91310"/>
                <a:gd name="connsiteX1" fmla="*/ 150154 w 151463"/>
                <a:gd name="connsiteY1" fmla="*/ 56868 h 91310"/>
                <a:gd name="connsiteX2" fmla="*/ 141581 w 151463"/>
                <a:gd name="connsiteY2" fmla="*/ 51153 h 91310"/>
                <a:gd name="connsiteX3" fmla="*/ 128246 w 151463"/>
                <a:gd name="connsiteY3" fmla="*/ 53058 h 91310"/>
                <a:gd name="connsiteX4" fmla="*/ 115864 w 151463"/>
                <a:gd name="connsiteY4" fmla="*/ 51153 h 91310"/>
                <a:gd name="connsiteX5" fmla="*/ 108244 w 151463"/>
                <a:gd name="connsiteY5" fmla="*/ 44486 h 91310"/>
                <a:gd name="connsiteX6" fmla="*/ 101577 w 151463"/>
                <a:gd name="connsiteY6" fmla="*/ 40676 h 91310"/>
                <a:gd name="connsiteX7" fmla="*/ 108244 w 151463"/>
                <a:gd name="connsiteY7" fmla="*/ 36866 h 91310"/>
                <a:gd name="connsiteX8" fmla="*/ 108244 w 151463"/>
                <a:gd name="connsiteY8" fmla="*/ 31151 h 91310"/>
                <a:gd name="connsiteX9" fmla="*/ 96814 w 151463"/>
                <a:gd name="connsiteY9" fmla="*/ 27341 h 91310"/>
                <a:gd name="connsiteX10" fmla="*/ 84431 w 151463"/>
                <a:gd name="connsiteY10" fmla="*/ 26388 h 91310"/>
                <a:gd name="connsiteX11" fmla="*/ 75859 w 151463"/>
                <a:gd name="connsiteY11" fmla="*/ 26388 h 91310"/>
                <a:gd name="connsiteX12" fmla="*/ 72049 w 151463"/>
                <a:gd name="connsiteY12" fmla="*/ 20673 h 91310"/>
                <a:gd name="connsiteX13" fmla="*/ 71096 w 151463"/>
                <a:gd name="connsiteY13" fmla="*/ 14006 h 91310"/>
                <a:gd name="connsiteX14" fmla="*/ 69191 w 151463"/>
                <a:gd name="connsiteY14" fmla="*/ 7338 h 91310"/>
                <a:gd name="connsiteX15" fmla="*/ 64429 w 151463"/>
                <a:gd name="connsiteY15" fmla="*/ 2576 h 91310"/>
                <a:gd name="connsiteX16" fmla="*/ 54904 w 151463"/>
                <a:gd name="connsiteY16" fmla="*/ 671 h 91310"/>
                <a:gd name="connsiteX17" fmla="*/ 47284 w 151463"/>
                <a:gd name="connsiteY17" fmla="*/ 671 h 91310"/>
                <a:gd name="connsiteX18" fmla="*/ 32044 w 151463"/>
                <a:gd name="connsiteY18" fmla="*/ 3528 h 91310"/>
                <a:gd name="connsiteX19" fmla="*/ 20614 w 151463"/>
                <a:gd name="connsiteY19" fmla="*/ 6386 h 91310"/>
                <a:gd name="connsiteX20" fmla="*/ 13946 w 151463"/>
                <a:gd name="connsiteY20" fmla="*/ 6386 h 91310"/>
                <a:gd name="connsiteX21" fmla="*/ 611 w 151463"/>
                <a:gd name="connsiteY21" fmla="*/ 11148 h 91310"/>
                <a:gd name="connsiteX22" fmla="*/ 11089 w 151463"/>
                <a:gd name="connsiteY22" fmla="*/ 17816 h 91310"/>
                <a:gd name="connsiteX23" fmla="*/ 18709 w 151463"/>
                <a:gd name="connsiteY23" fmla="*/ 16863 h 91310"/>
                <a:gd name="connsiteX24" fmla="*/ 22519 w 151463"/>
                <a:gd name="connsiteY24" fmla="*/ 24483 h 91310"/>
                <a:gd name="connsiteX25" fmla="*/ 32044 w 151463"/>
                <a:gd name="connsiteY25" fmla="*/ 29246 h 91310"/>
                <a:gd name="connsiteX26" fmla="*/ 32044 w 151463"/>
                <a:gd name="connsiteY26" fmla="*/ 34008 h 91310"/>
                <a:gd name="connsiteX27" fmla="*/ 34902 w 151463"/>
                <a:gd name="connsiteY27" fmla="*/ 45438 h 91310"/>
                <a:gd name="connsiteX28" fmla="*/ 43474 w 151463"/>
                <a:gd name="connsiteY28" fmla="*/ 47343 h 91310"/>
                <a:gd name="connsiteX29" fmla="*/ 50141 w 151463"/>
                <a:gd name="connsiteY29" fmla="*/ 50201 h 91310"/>
                <a:gd name="connsiteX30" fmla="*/ 42521 w 151463"/>
                <a:gd name="connsiteY30" fmla="*/ 61631 h 91310"/>
                <a:gd name="connsiteX31" fmla="*/ 29186 w 151463"/>
                <a:gd name="connsiteY31" fmla="*/ 73061 h 91310"/>
                <a:gd name="connsiteX32" fmla="*/ 27281 w 151463"/>
                <a:gd name="connsiteY32" fmla="*/ 77823 h 91310"/>
                <a:gd name="connsiteX33" fmla="*/ 40616 w 151463"/>
                <a:gd name="connsiteY33" fmla="*/ 77823 h 91310"/>
                <a:gd name="connsiteX34" fmla="*/ 40616 w 151463"/>
                <a:gd name="connsiteY34" fmla="*/ 80681 h 91310"/>
                <a:gd name="connsiteX35" fmla="*/ 52999 w 151463"/>
                <a:gd name="connsiteY35" fmla="*/ 84491 h 91310"/>
                <a:gd name="connsiteX36" fmla="*/ 64429 w 151463"/>
                <a:gd name="connsiteY36" fmla="*/ 85443 h 91310"/>
                <a:gd name="connsiteX37" fmla="*/ 77764 w 151463"/>
                <a:gd name="connsiteY37" fmla="*/ 74966 h 91310"/>
                <a:gd name="connsiteX38" fmla="*/ 83479 w 151463"/>
                <a:gd name="connsiteY38" fmla="*/ 72108 h 91310"/>
                <a:gd name="connsiteX39" fmla="*/ 81574 w 151463"/>
                <a:gd name="connsiteY39" fmla="*/ 83538 h 91310"/>
                <a:gd name="connsiteX40" fmla="*/ 78716 w 151463"/>
                <a:gd name="connsiteY40" fmla="*/ 89253 h 91310"/>
                <a:gd name="connsiteX41" fmla="*/ 90146 w 151463"/>
                <a:gd name="connsiteY41" fmla="*/ 91158 h 91310"/>
                <a:gd name="connsiteX42" fmla="*/ 97766 w 151463"/>
                <a:gd name="connsiteY42" fmla="*/ 88301 h 91310"/>
                <a:gd name="connsiteX43" fmla="*/ 101577 w 151463"/>
                <a:gd name="connsiteY43" fmla="*/ 82586 h 91310"/>
                <a:gd name="connsiteX44" fmla="*/ 109196 w 151463"/>
                <a:gd name="connsiteY44" fmla="*/ 81633 h 91310"/>
                <a:gd name="connsiteX45" fmla="*/ 115864 w 151463"/>
                <a:gd name="connsiteY45" fmla="*/ 79728 h 91310"/>
                <a:gd name="connsiteX46" fmla="*/ 129199 w 151463"/>
                <a:gd name="connsiteY46" fmla="*/ 73061 h 91310"/>
                <a:gd name="connsiteX47" fmla="*/ 135866 w 151463"/>
                <a:gd name="connsiteY47" fmla="*/ 66393 h 91310"/>
                <a:gd name="connsiteX48" fmla="*/ 138724 w 151463"/>
                <a:gd name="connsiteY48" fmla="*/ 63536 h 91310"/>
                <a:gd name="connsiteX49" fmla="*/ 148249 w 151463"/>
                <a:gd name="connsiteY49" fmla="*/ 60678 h 9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1463" h="91310">
                  <a:moveTo>
                    <a:pt x="148249" y="60678"/>
                  </a:moveTo>
                  <a:cubicBezTo>
                    <a:pt x="148249" y="60678"/>
                    <a:pt x="153964" y="57821"/>
                    <a:pt x="150154" y="56868"/>
                  </a:cubicBezTo>
                  <a:cubicBezTo>
                    <a:pt x="146344" y="55916"/>
                    <a:pt x="144439" y="50201"/>
                    <a:pt x="141581" y="51153"/>
                  </a:cubicBezTo>
                  <a:cubicBezTo>
                    <a:pt x="138724" y="52106"/>
                    <a:pt x="130152" y="53058"/>
                    <a:pt x="128246" y="53058"/>
                  </a:cubicBezTo>
                  <a:cubicBezTo>
                    <a:pt x="125389" y="54011"/>
                    <a:pt x="116816" y="52106"/>
                    <a:pt x="115864" y="51153"/>
                  </a:cubicBezTo>
                  <a:cubicBezTo>
                    <a:pt x="110149" y="45438"/>
                    <a:pt x="108244" y="44486"/>
                    <a:pt x="108244" y="44486"/>
                  </a:cubicBezTo>
                  <a:cubicBezTo>
                    <a:pt x="100624" y="42581"/>
                    <a:pt x="99671" y="40676"/>
                    <a:pt x="101577" y="40676"/>
                  </a:cubicBezTo>
                  <a:cubicBezTo>
                    <a:pt x="103481" y="40676"/>
                    <a:pt x="108244" y="38771"/>
                    <a:pt x="108244" y="36866"/>
                  </a:cubicBezTo>
                  <a:cubicBezTo>
                    <a:pt x="108244" y="34961"/>
                    <a:pt x="108244" y="31151"/>
                    <a:pt x="108244" y="31151"/>
                  </a:cubicBezTo>
                  <a:cubicBezTo>
                    <a:pt x="102529" y="29246"/>
                    <a:pt x="99671" y="27341"/>
                    <a:pt x="96814" y="27341"/>
                  </a:cubicBezTo>
                  <a:cubicBezTo>
                    <a:pt x="93956" y="28293"/>
                    <a:pt x="89194" y="24483"/>
                    <a:pt x="84431" y="26388"/>
                  </a:cubicBezTo>
                  <a:cubicBezTo>
                    <a:pt x="79669" y="28293"/>
                    <a:pt x="77764" y="27341"/>
                    <a:pt x="75859" y="26388"/>
                  </a:cubicBezTo>
                  <a:cubicBezTo>
                    <a:pt x="73002" y="25436"/>
                    <a:pt x="72049" y="22578"/>
                    <a:pt x="72049" y="20673"/>
                  </a:cubicBezTo>
                  <a:cubicBezTo>
                    <a:pt x="73002" y="18768"/>
                    <a:pt x="72049" y="16863"/>
                    <a:pt x="71096" y="14006"/>
                  </a:cubicBezTo>
                  <a:cubicBezTo>
                    <a:pt x="71096" y="12101"/>
                    <a:pt x="69191" y="7338"/>
                    <a:pt x="69191" y="7338"/>
                  </a:cubicBezTo>
                  <a:cubicBezTo>
                    <a:pt x="69191" y="7338"/>
                    <a:pt x="68239" y="2576"/>
                    <a:pt x="64429" y="2576"/>
                  </a:cubicBezTo>
                  <a:cubicBezTo>
                    <a:pt x="60619" y="2576"/>
                    <a:pt x="58714" y="-282"/>
                    <a:pt x="54904" y="671"/>
                  </a:cubicBezTo>
                  <a:cubicBezTo>
                    <a:pt x="51094" y="1623"/>
                    <a:pt x="52046" y="-1234"/>
                    <a:pt x="47284" y="671"/>
                  </a:cubicBezTo>
                  <a:cubicBezTo>
                    <a:pt x="43474" y="2576"/>
                    <a:pt x="31091" y="2576"/>
                    <a:pt x="32044" y="3528"/>
                  </a:cubicBezTo>
                  <a:cubicBezTo>
                    <a:pt x="33949" y="6386"/>
                    <a:pt x="27281" y="6386"/>
                    <a:pt x="20614" y="6386"/>
                  </a:cubicBezTo>
                  <a:cubicBezTo>
                    <a:pt x="13946" y="6386"/>
                    <a:pt x="22519" y="671"/>
                    <a:pt x="13946" y="6386"/>
                  </a:cubicBezTo>
                  <a:cubicBezTo>
                    <a:pt x="5374" y="11148"/>
                    <a:pt x="-2246" y="8291"/>
                    <a:pt x="611" y="11148"/>
                  </a:cubicBezTo>
                  <a:cubicBezTo>
                    <a:pt x="3469" y="14006"/>
                    <a:pt x="9184" y="18768"/>
                    <a:pt x="11089" y="17816"/>
                  </a:cubicBezTo>
                  <a:cubicBezTo>
                    <a:pt x="12994" y="16863"/>
                    <a:pt x="18709" y="16863"/>
                    <a:pt x="18709" y="16863"/>
                  </a:cubicBezTo>
                  <a:cubicBezTo>
                    <a:pt x="18709" y="16863"/>
                    <a:pt x="19661" y="21626"/>
                    <a:pt x="22519" y="24483"/>
                  </a:cubicBezTo>
                  <a:cubicBezTo>
                    <a:pt x="28234" y="29246"/>
                    <a:pt x="30139" y="28293"/>
                    <a:pt x="32044" y="29246"/>
                  </a:cubicBezTo>
                  <a:cubicBezTo>
                    <a:pt x="33949" y="30198"/>
                    <a:pt x="33949" y="28293"/>
                    <a:pt x="32044" y="34008"/>
                  </a:cubicBezTo>
                  <a:cubicBezTo>
                    <a:pt x="30139" y="39723"/>
                    <a:pt x="32996" y="44486"/>
                    <a:pt x="34902" y="45438"/>
                  </a:cubicBezTo>
                  <a:cubicBezTo>
                    <a:pt x="36806" y="46391"/>
                    <a:pt x="40616" y="46391"/>
                    <a:pt x="43474" y="47343"/>
                  </a:cubicBezTo>
                  <a:cubicBezTo>
                    <a:pt x="47284" y="48296"/>
                    <a:pt x="53952" y="42581"/>
                    <a:pt x="50141" y="50201"/>
                  </a:cubicBezTo>
                  <a:cubicBezTo>
                    <a:pt x="46331" y="57821"/>
                    <a:pt x="50141" y="55916"/>
                    <a:pt x="42521" y="61631"/>
                  </a:cubicBezTo>
                  <a:cubicBezTo>
                    <a:pt x="34902" y="67346"/>
                    <a:pt x="32996" y="68298"/>
                    <a:pt x="29186" y="73061"/>
                  </a:cubicBezTo>
                  <a:cubicBezTo>
                    <a:pt x="25377" y="76871"/>
                    <a:pt x="25377" y="76871"/>
                    <a:pt x="27281" y="77823"/>
                  </a:cubicBezTo>
                  <a:cubicBezTo>
                    <a:pt x="29186" y="79728"/>
                    <a:pt x="38711" y="76871"/>
                    <a:pt x="40616" y="77823"/>
                  </a:cubicBezTo>
                  <a:cubicBezTo>
                    <a:pt x="42521" y="78776"/>
                    <a:pt x="35854" y="77823"/>
                    <a:pt x="40616" y="80681"/>
                  </a:cubicBezTo>
                  <a:cubicBezTo>
                    <a:pt x="45379" y="84491"/>
                    <a:pt x="50141" y="82586"/>
                    <a:pt x="52999" y="84491"/>
                  </a:cubicBezTo>
                  <a:cubicBezTo>
                    <a:pt x="55856" y="87348"/>
                    <a:pt x="62524" y="86396"/>
                    <a:pt x="64429" y="85443"/>
                  </a:cubicBezTo>
                  <a:cubicBezTo>
                    <a:pt x="66334" y="83538"/>
                    <a:pt x="76811" y="77823"/>
                    <a:pt x="77764" y="74966"/>
                  </a:cubicBezTo>
                  <a:cubicBezTo>
                    <a:pt x="78716" y="73061"/>
                    <a:pt x="83479" y="72108"/>
                    <a:pt x="83479" y="72108"/>
                  </a:cubicBezTo>
                  <a:cubicBezTo>
                    <a:pt x="83479" y="72108"/>
                    <a:pt x="84431" y="79728"/>
                    <a:pt x="81574" y="83538"/>
                  </a:cubicBezTo>
                  <a:cubicBezTo>
                    <a:pt x="78716" y="86396"/>
                    <a:pt x="75859" y="86396"/>
                    <a:pt x="78716" y="89253"/>
                  </a:cubicBezTo>
                  <a:cubicBezTo>
                    <a:pt x="81574" y="92111"/>
                    <a:pt x="90146" y="91158"/>
                    <a:pt x="90146" y="91158"/>
                  </a:cubicBezTo>
                  <a:cubicBezTo>
                    <a:pt x="90146" y="91158"/>
                    <a:pt x="95861" y="90206"/>
                    <a:pt x="97766" y="88301"/>
                  </a:cubicBezTo>
                  <a:cubicBezTo>
                    <a:pt x="99671" y="86396"/>
                    <a:pt x="101577" y="82586"/>
                    <a:pt x="101577" y="82586"/>
                  </a:cubicBezTo>
                  <a:lnTo>
                    <a:pt x="109196" y="81633"/>
                  </a:lnTo>
                  <a:cubicBezTo>
                    <a:pt x="109196" y="81633"/>
                    <a:pt x="113006" y="82586"/>
                    <a:pt x="115864" y="79728"/>
                  </a:cubicBezTo>
                  <a:cubicBezTo>
                    <a:pt x="118721" y="77823"/>
                    <a:pt x="128246" y="75918"/>
                    <a:pt x="129199" y="73061"/>
                  </a:cubicBezTo>
                  <a:cubicBezTo>
                    <a:pt x="131104" y="70203"/>
                    <a:pt x="132056" y="69251"/>
                    <a:pt x="135866" y="66393"/>
                  </a:cubicBezTo>
                  <a:cubicBezTo>
                    <a:pt x="138724" y="63536"/>
                    <a:pt x="134914" y="64488"/>
                    <a:pt x="138724" y="63536"/>
                  </a:cubicBezTo>
                  <a:cubicBezTo>
                    <a:pt x="141581" y="63536"/>
                    <a:pt x="148249" y="60678"/>
                    <a:pt x="148249" y="60678"/>
                  </a:cubicBezTo>
                  <a:close/>
                </a:path>
              </a:pathLst>
            </a:custGeom>
            <a:grpFill/>
            <a:ln w="9525"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xmlns="" id="{C11956A2-0C07-7E5F-B8A8-A54F2A7D2C0B}"/>
                </a:ext>
              </a:extLst>
            </p:cNvPr>
            <p:cNvSpPr/>
            <p:nvPr/>
          </p:nvSpPr>
          <p:spPr>
            <a:xfrm>
              <a:off x="7174969" y="2670239"/>
              <a:ext cx="382222" cy="271466"/>
            </a:xfrm>
            <a:custGeom>
              <a:avLst/>
              <a:gdLst>
                <a:gd name="connsiteX0" fmla="*/ 367 w 551196"/>
                <a:gd name="connsiteY0" fmla="*/ 318135 h 391477"/>
                <a:gd name="connsiteX1" fmla="*/ 4177 w 551196"/>
                <a:gd name="connsiteY1" fmla="*/ 329565 h 391477"/>
                <a:gd name="connsiteX2" fmla="*/ 10844 w 551196"/>
                <a:gd name="connsiteY2" fmla="*/ 338138 h 391477"/>
                <a:gd name="connsiteX3" fmla="*/ 22274 w 551196"/>
                <a:gd name="connsiteY3" fmla="*/ 340042 h 391477"/>
                <a:gd name="connsiteX4" fmla="*/ 40372 w 551196"/>
                <a:gd name="connsiteY4" fmla="*/ 337185 h 391477"/>
                <a:gd name="connsiteX5" fmla="*/ 42277 w 551196"/>
                <a:gd name="connsiteY5" fmla="*/ 349567 h 391477"/>
                <a:gd name="connsiteX6" fmla="*/ 32752 w 551196"/>
                <a:gd name="connsiteY6" fmla="*/ 350520 h 391477"/>
                <a:gd name="connsiteX7" fmla="*/ 42277 w 551196"/>
                <a:gd name="connsiteY7" fmla="*/ 359092 h 391477"/>
                <a:gd name="connsiteX8" fmla="*/ 53707 w 551196"/>
                <a:gd name="connsiteY8" fmla="*/ 361950 h 391477"/>
                <a:gd name="connsiteX9" fmla="*/ 56565 w 551196"/>
                <a:gd name="connsiteY9" fmla="*/ 350520 h 391477"/>
                <a:gd name="connsiteX10" fmla="*/ 53707 w 551196"/>
                <a:gd name="connsiteY10" fmla="*/ 340995 h 391477"/>
                <a:gd name="connsiteX11" fmla="*/ 67994 w 551196"/>
                <a:gd name="connsiteY11" fmla="*/ 346710 h 391477"/>
                <a:gd name="connsiteX12" fmla="*/ 71805 w 551196"/>
                <a:gd name="connsiteY12" fmla="*/ 354330 h 391477"/>
                <a:gd name="connsiteX13" fmla="*/ 81330 w 551196"/>
                <a:gd name="connsiteY13" fmla="*/ 356235 h 391477"/>
                <a:gd name="connsiteX14" fmla="*/ 83235 w 551196"/>
                <a:gd name="connsiteY14" fmla="*/ 362903 h 391477"/>
                <a:gd name="connsiteX15" fmla="*/ 67994 w 551196"/>
                <a:gd name="connsiteY15" fmla="*/ 368617 h 391477"/>
                <a:gd name="connsiteX16" fmla="*/ 68947 w 551196"/>
                <a:gd name="connsiteY16" fmla="*/ 375285 h 391477"/>
                <a:gd name="connsiteX17" fmla="*/ 80377 w 551196"/>
                <a:gd name="connsiteY17" fmla="*/ 377190 h 391477"/>
                <a:gd name="connsiteX18" fmla="*/ 90855 w 551196"/>
                <a:gd name="connsiteY18" fmla="*/ 377190 h 391477"/>
                <a:gd name="connsiteX19" fmla="*/ 107999 w 551196"/>
                <a:gd name="connsiteY19" fmla="*/ 387667 h 391477"/>
                <a:gd name="connsiteX20" fmla="*/ 117524 w 551196"/>
                <a:gd name="connsiteY20" fmla="*/ 389573 h 391477"/>
                <a:gd name="connsiteX21" fmla="*/ 130860 w 551196"/>
                <a:gd name="connsiteY21" fmla="*/ 388620 h 391477"/>
                <a:gd name="connsiteX22" fmla="*/ 146099 w 551196"/>
                <a:gd name="connsiteY22" fmla="*/ 389573 h 391477"/>
                <a:gd name="connsiteX23" fmla="*/ 158482 w 551196"/>
                <a:gd name="connsiteY23" fmla="*/ 389573 h 391477"/>
                <a:gd name="connsiteX24" fmla="*/ 168960 w 551196"/>
                <a:gd name="connsiteY24" fmla="*/ 387667 h 391477"/>
                <a:gd name="connsiteX25" fmla="*/ 175627 w 551196"/>
                <a:gd name="connsiteY25" fmla="*/ 391478 h 391477"/>
                <a:gd name="connsiteX26" fmla="*/ 183247 w 551196"/>
                <a:gd name="connsiteY26" fmla="*/ 389573 h 391477"/>
                <a:gd name="connsiteX27" fmla="*/ 196582 w 551196"/>
                <a:gd name="connsiteY27" fmla="*/ 381953 h 391477"/>
                <a:gd name="connsiteX28" fmla="*/ 173722 w 551196"/>
                <a:gd name="connsiteY28" fmla="*/ 369570 h 391477"/>
                <a:gd name="connsiteX29" fmla="*/ 163244 w 551196"/>
                <a:gd name="connsiteY29" fmla="*/ 354330 h 391477"/>
                <a:gd name="connsiteX30" fmla="*/ 155624 w 551196"/>
                <a:gd name="connsiteY30" fmla="*/ 346710 h 391477"/>
                <a:gd name="connsiteX31" fmla="*/ 140385 w 551196"/>
                <a:gd name="connsiteY31" fmla="*/ 333375 h 391477"/>
                <a:gd name="connsiteX32" fmla="*/ 131812 w 551196"/>
                <a:gd name="connsiteY32" fmla="*/ 316230 h 391477"/>
                <a:gd name="connsiteX33" fmla="*/ 131812 w 551196"/>
                <a:gd name="connsiteY33" fmla="*/ 296228 h 391477"/>
                <a:gd name="connsiteX34" fmla="*/ 130860 w 551196"/>
                <a:gd name="connsiteY34" fmla="*/ 282892 h 391477"/>
                <a:gd name="connsiteX35" fmla="*/ 134669 w 551196"/>
                <a:gd name="connsiteY35" fmla="*/ 270510 h 391477"/>
                <a:gd name="connsiteX36" fmla="*/ 145147 w 551196"/>
                <a:gd name="connsiteY36" fmla="*/ 262890 h 391477"/>
                <a:gd name="connsiteX37" fmla="*/ 152767 w 551196"/>
                <a:gd name="connsiteY37" fmla="*/ 253365 h 391477"/>
                <a:gd name="connsiteX38" fmla="*/ 169912 w 551196"/>
                <a:gd name="connsiteY38" fmla="*/ 235267 h 391477"/>
                <a:gd name="connsiteX39" fmla="*/ 184199 w 551196"/>
                <a:gd name="connsiteY39" fmla="*/ 222885 h 391477"/>
                <a:gd name="connsiteX40" fmla="*/ 192772 w 551196"/>
                <a:gd name="connsiteY40" fmla="*/ 213360 h 391477"/>
                <a:gd name="connsiteX41" fmla="*/ 211822 w 551196"/>
                <a:gd name="connsiteY41" fmla="*/ 199073 h 391477"/>
                <a:gd name="connsiteX42" fmla="*/ 216585 w 551196"/>
                <a:gd name="connsiteY42" fmla="*/ 181927 h 391477"/>
                <a:gd name="connsiteX43" fmla="*/ 224205 w 551196"/>
                <a:gd name="connsiteY43" fmla="*/ 176213 h 391477"/>
                <a:gd name="connsiteX44" fmla="*/ 226110 w 551196"/>
                <a:gd name="connsiteY44" fmla="*/ 168592 h 391477"/>
                <a:gd name="connsiteX45" fmla="*/ 224205 w 551196"/>
                <a:gd name="connsiteY45" fmla="*/ 159067 h 391477"/>
                <a:gd name="connsiteX46" fmla="*/ 233730 w 551196"/>
                <a:gd name="connsiteY46" fmla="*/ 157163 h 391477"/>
                <a:gd name="connsiteX47" fmla="*/ 240397 w 551196"/>
                <a:gd name="connsiteY47" fmla="*/ 160973 h 391477"/>
                <a:gd name="connsiteX48" fmla="*/ 244207 w 551196"/>
                <a:gd name="connsiteY48" fmla="*/ 151448 h 391477"/>
                <a:gd name="connsiteX49" fmla="*/ 248017 w 551196"/>
                <a:gd name="connsiteY49" fmla="*/ 143827 h 391477"/>
                <a:gd name="connsiteX50" fmla="*/ 259447 w 551196"/>
                <a:gd name="connsiteY50" fmla="*/ 147638 h 391477"/>
                <a:gd name="connsiteX51" fmla="*/ 273735 w 551196"/>
                <a:gd name="connsiteY51" fmla="*/ 143827 h 391477"/>
                <a:gd name="connsiteX52" fmla="*/ 279450 w 551196"/>
                <a:gd name="connsiteY52" fmla="*/ 137160 h 391477"/>
                <a:gd name="connsiteX53" fmla="*/ 289927 w 551196"/>
                <a:gd name="connsiteY53" fmla="*/ 133350 h 391477"/>
                <a:gd name="connsiteX54" fmla="*/ 300405 w 551196"/>
                <a:gd name="connsiteY54" fmla="*/ 120015 h 391477"/>
                <a:gd name="connsiteX55" fmla="*/ 308025 w 551196"/>
                <a:gd name="connsiteY55" fmla="*/ 116205 h 391477"/>
                <a:gd name="connsiteX56" fmla="*/ 315644 w 551196"/>
                <a:gd name="connsiteY56" fmla="*/ 111442 h 391477"/>
                <a:gd name="connsiteX57" fmla="*/ 325169 w 551196"/>
                <a:gd name="connsiteY57" fmla="*/ 110490 h 391477"/>
                <a:gd name="connsiteX58" fmla="*/ 334694 w 551196"/>
                <a:gd name="connsiteY58" fmla="*/ 103822 h 391477"/>
                <a:gd name="connsiteX59" fmla="*/ 357555 w 551196"/>
                <a:gd name="connsiteY59" fmla="*/ 94297 h 391477"/>
                <a:gd name="connsiteX60" fmla="*/ 371842 w 551196"/>
                <a:gd name="connsiteY60" fmla="*/ 90488 h 391477"/>
                <a:gd name="connsiteX61" fmla="*/ 431850 w 551196"/>
                <a:gd name="connsiteY61" fmla="*/ 77152 h 391477"/>
                <a:gd name="connsiteX62" fmla="*/ 443280 w 551196"/>
                <a:gd name="connsiteY62" fmla="*/ 73342 h 391477"/>
                <a:gd name="connsiteX63" fmla="*/ 459472 w 551196"/>
                <a:gd name="connsiteY63" fmla="*/ 66675 h 391477"/>
                <a:gd name="connsiteX64" fmla="*/ 471855 w 551196"/>
                <a:gd name="connsiteY64" fmla="*/ 62865 h 391477"/>
                <a:gd name="connsiteX65" fmla="*/ 491857 w 551196"/>
                <a:gd name="connsiteY65" fmla="*/ 56197 h 391477"/>
                <a:gd name="connsiteX66" fmla="*/ 503287 w 551196"/>
                <a:gd name="connsiteY66" fmla="*/ 52388 h 391477"/>
                <a:gd name="connsiteX67" fmla="*/ 513765 w 551196"/>
                <a:gd name="connsiteY67" fmla="*/ 49530 h 391477"/>
                <a:gd name="connsiteX68" fmla="*/ 526147 w 551196"/>
                <a:gd name="connsiteY68" fmla="*/ 46672 h 391477"/>
                <a:gd name="connsiteX69" fmla="*/ 534719 w 551196"/>
                <a:gd name="connsiteY69" fmla="*/ 40957 h 391477"/>
                <a:gd name="connsiteX70" fmla="*/ 542340 w 551196"/>
                <a:gd name="connsiteY70" fmla="*/ 34290 h 391477"/>
                <a:gd name="connsiteX71" fmla="*/ 549007 w 551196"/>
                <a:gd name="connsiteY71" fmla="*/ 26670 h 391477"/>
                <a:gd name="connsiteX72" fmla="*/ 549960 w 551196"/>
                <a:gd name="connsiteY72" fmla="*/ 11430 h 391477"/>
                <a:gd name="connsiteX73" fmla="*/ 541387 w 551196"/>
                <a:gd name="connsiteY73" fmla="*/ 3810 h 391477"/>
                <a:gd name="connsiteX74" fmla="*/ 531862 w 551196"/>
                <a:gd name="connsiteY74" fmla="*/ 952 h 391477"/>
                <a:gd name="connsiteX75" fmla="*/ 504240 w 551196"/>
                <a:gd name="connsiteY75" fmla="*/ 0 h 391477"/>
                <a:gd name="connsiteX76" fmla="*/ 481380 w 551196"/>
                <a:gd name="connsiteY76" fmla="*/ 2857 h 391477"/>
                <a:gd name="connsiteX77" fmla="*/ 466140 w 551196"/>
                <a:gd name="connsiteY77" fmla="*/ 11430 h 391477"/>
                <a:gd name="connsiteX78" fmla="*/ 456615 w 551196"/>
                <a:gd name="connsiteY78" fmla="*/ 18097 h 391477"/>
                <a:gd name="connsiteX79" fmla="*/ 452805 w 551196"/>
                <a:gd name="connsiteY79" fmla="*/ 24765 h 391477"/>
                <a:gd name="connsiteX80" fmla="*/ 446137 w 551196"/>
                <a:gd name="connsiteY80" fmla="*/ 26670 h 391477"/>
                <a:gd name="connsiteX81" fmla="*/ 434707 w 551196"/>
                <a:gd name="connsiteY81" fmla="*/ 27622 h 391477"/>
                <a:gd name="connsiteX82" fmla="*/ 424230 w 551196"/>
                <a:gd name="connsiteY82" fmla="*/ 33338 h 391477"/>
                <a:gd name="connsiteX83" fmla="*/ 411847 w 551196"/>
                <a:gd name="connsiteY83" fmla="*/ 37147 h 391477"/>
                <a:gd name="connsiteX84" fmla="*/ 403275 w 551196"/>
                <a:gd name="connsiteY84" fmla="*/ 39052 h 391477"/>
                <a:gd name="connsiteX85" fmla="*/ 388035 w 551196"/>
                <a:gd name="connsiteY85" fmla="*/ 43815 h 391477"/>
                <a:gd name="connsiteX86" fmla="*/ 381367 w 551196"/>
                <a:gd name="connsiteY86" fmla="*/ 43815 h 391477"/>
                <a:gd name="connsiteX87" fmla="*/ 371842 w 551196"/>
                <a:gd name="connsiteY87" fmla="*/ 48577 h 391477"/>
                <a:gd name="connsiteX88" fmla="*/ 358507 w 551196"/>
                <a:gd name="connsiteY88" fmla="*/ 50482 h 391477"/>
                <a:gd name="connsiteX89" fmla="*/ 351840 w 551196"/>
                <a:gd name="connsiteY89" fmla="*/ 49530 h 391477"/>
                <a:gd name="connsiteX90" fmla="*/ 342315 w 551196"/>
                <a:gd name="connsiteY90" fmla="*/ 49530 h 391477"/>
                <a:gd name="connsiteX91" fmla="*/ 325169 w 551196"/>
                <a:gd name="connsiteY91" fmla="*/ 47625 h 391477"/>
                <a:gd name="connsiteX92" fmla="*/ 315644 w 551196"/>
                <a:gd name="connsiteY92" fmla="*/ 44767 h 391477"/>
                <a:gd name="connsiteX93" fmla="*/ 303262 w 551196"/>
                <a:gd name="connsiteY93" fmla="*/ 49530 h 391477"/>
                <a:gd name="connsiteX94" fmla="*/ 298500 w 551196"/>
                <a:gd name="connsiteY94" fmla="*/ 60007 h 391477"/>
                <a:gd name="connsiteX95" fmla="*/ 288975 w 551196"/>
                <a:gd name="connsiteY95" fmla="*/ 61913 h 391477"/>
                <a:gd name="connsiteX96" fmla="*/ 282307 w 551196"/>
                <a:gd name="connsiteY96" fmla="*/ 59055 h 391477"/>
                <a:gd name="connsiteX97" fmla="*/ 276592 w 551196"/>
                <a:gd name="connsiteY97" fmla="*/ 62865 h 391477"/>
                <a:gd name="connsiteX98" fmla="*/ 262305 w 551196"/>
                <a:gd name="connsiteY98" fmla="*/ 68580 h 391477"/>
                <a:gd name="connsiteX99" fmla="*/ 248969 w 551196"/>
                <a:gd name="connsiteY99" fmla="*/ 67627 h 391477"/>
                <a:gd name="connsiteX100" fmla="*/ 239444 w 551196"/>
                <a:gd name="connsiteY100" fmla="*/ 68580 h 391477"/>
                <a:gd name="connsiteX101" fmla="*/ 232777 w 551196"/>
                <a:gd name="connsiteY101" fmla="*/ 80963 h 391477"/>
                <a:gd name="connsiteX102" fmla="*/ 223252 w 551196"/>
                <a:gd name="connsiteY102" fmla="*/ 83820 h 391477"/>
                <a:gd name="connsiteX103" fmla="*/ 210869 w 551196"/>
                <a:gd name="connsiteY103" fmla="*/ 89535 h 391477"/>
                <a:gd name="connsiteX104" fmla="*/ 201344 w 551196"/>
                <a:gd name="connsiteY104" fmla="*/ 97155 h 391477"/>
                <a:gd name="connsiteX105" fmla="*/ 196582 w 551196"/>
                <a:gd name="connsiteY105" fmla="*/ 105727 h 391477"/>
                <a:gd name="connsiteX106" fmla="*/ 184199 w 551196"/>
                <a:gd name="connsiteY106" fmla="*/ 100965 h 391477"/>
                <a:gd name="connsiteX107" fmla="*/ 170865 w 551196"/>
                <a:gd name="connsiteY107" fmla="*/ 107632 h 391477"/>
                <a:gd name="connsiteX108" fmla="*/ 164197 w 551196"/>
                <a:gd name="connsiteY108" fmla="*/ 118110 h 391477"/>
                <a:gd name="connsiteX109" fmla="*/ 153719 w 551196"/>
                <a:gd name="connsiteY109" fmla="*/ 117157 h 391477"/>
                <a:gd name="connsiteX110" fmla="*/ 144194 w 551196"/>
                <a:gd name="connsiteY110" fmla="*/ 119063 h 391477"/>
                <a:gd name="connsiteX111" fmla="*/ 145147 w 551196"/>
                <a:gd name="connsiteY111" fmla="*/ 127635 h 391477"/>
                <a:gd name="connsiteX112" fmla="*/ 146099 w 551196"/>
                <a:gd name="connsiteY112" fmla="*/ 137160 h 391477"/>
                <a:gd name="connsiteX113" fmla="*/ 146099 w 551196"/>
                <a:gd name="connsiteY113" fmla="*/ 147638 h 391477"/>
                <a:gd name="connsiteX114" fmla="*/ 131812 w 551196"/>
                <a:gd name="connsiteY114" fmla="*/ 153352 h 391477"/>
                <a:gd name="connsiteX115" fmla="*/ 128002 w 551196"/>
                <a:gd name="connsiteY115" fmla="*/ 160020 h 391477"/>
                <a:gd name="connsiteX116" fmla="*/ 128955 w 551196"/>
                <a:gd name="connsiteY116" fmla="*/ 167640 h 391477"/>
                <a:gd name="connsiteX117" fmla="*/ 123240 w 551196"/>
                <a:gd name="connsiteY117" fmla="*/ 175260 h 391477"/>
                <a:gd name="connsiteX118" fmla="*/ 109905 w 551196"/>
                <a:gd name="connsiteY118" fmla="*/ 184785 h 391477"/>
                <a:gd name="connsiteX119" fmla="*/ 103237 w 551196"/>
                <a:gd name="connsiteY119" fmla="*/ 190500 h 391477"/>
                <a:gd name="connsiteX120" fmla="*/ 96569 w 551196"/>
                <a:gd name="connsiteY120" fmla="*/ 198120 h 391477"/>
                <a:gd name="connsiteX121" fmla="*/ 81330 w 551196"/>
                <a:gd name="connsiteY121" fmla="*/ 205740 h 391477"/>
                <a:gd name="connsiteX122" fmla="*/ 77519 w 551196"/>
                <a:gd name="connsiteY122" fmla="*/ 217170 h 391477"/>
                <a:gd name="connsiteX123" fmla="*/ 86092 w 551196"/>
                <a:gd name="connsiteY123" fmla="*/ 214313 h 391477"/>
                <a:gd name="connsiteX124" fmla="*/ 89902 w 551196"/>
                <a:gd name="connsiteY124" fmla="*/ 221932 h 391477"/>
                <a:gd name="connsiteX125" fmla="*/ 91807 w 551196"/>
                <a:gd name="connsiteY125" fmla="*/ 228600 h 391477"/>
                <a:gd name="connsiteX126" fmla="*/ 74662 w 551196"/>
                <a:gd name="connsiteY126" fmla="*/ 238125 h 391477"/>
                <a:gd name="connsiteX127" fmla="*/ 62280 w 551196"/>
                <a:gd name="connsiteY127" fmla="*/ 239077 h 391477"/>
                <a:gd name="connsiteX128" fmla="*/ 58469 w 551196"/>
                <a:gd name="connsiteY128" fmla="*/ 251460 h 391477"/>
                <a:gd name="connsiteX129" fmla="*/ 45135 w 551196"/>
                <a:gd name="connsiteY129" fmla="*/ 260032 h 391477"/>
                <a:gd name="connsiteX130" fmla="*/ 37515 w 551196"/>
                <a:gd name="connsiteY130" fmla="*/ 260985 h 391477"/>
                <a:gd name="connsiteX131" fmla="*/ 36562 w 551196"/>
                <a:gd name="connsiteY131" fmla="*/ 269557 h 391477"/>
                <a:gd name="connsiteX132" fmla="*/ 48944 w 551196"/>
                <a:gd name="connsiteY132" fmla="*/ 272415 h 391477"/>
                <a:gd name="connsiteX133" fmla="*/ 52755 w 551196"/>
                <a:gd name="connsiteY133" fmla="*/ 280988 h 391477"/>
                <a:gd name="connsiteX134" fmla="*/ 43230 w 551196"/>
                <a:gd name="connsiteY134" fmla="*/ 288607 h 391477"/>
                <a:gd name="connsiteX135" fmla="*/ 37515 w 551196"/>
                <a:gd name="connsiteY135" fmla="*/ 301942 h 391477"/>
                <a:gd name="connsiteX136" fmla="*/ 31799 w 551196"/>
                <a:gd name="connsiteY136" fmla="*/ 302895 h 391477"/>
                <a:gd name="connsiteX137" fmla="*/ 22274 w 551196"/>
                <a:gd name="connsiteY137" fmla="*/ 304800 h 391477"/>
                <a:gd name="connsiteX138" fmla="*/ 12749 w 551196"/>
                <a:gd name="connsiteY138" fmla="*/ 304800 h 391477"/>
                <a:gd name="connsiteX139" fmla="*/ 367 w 551196"/>
                <a:gd name="connsiteY139" fmla="*/ 318135 h 3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51196" h="391477">
                  <a:moveTo>
                    <a:pt x="367" y="318135"/>
                  </a:moveTo>
                  <a:cubicBezTo>
                    <a:pt x="1319" y="323850"/>
                    <a:pt x="2272" y="321945"/>
                    <a:pt x="4177" y="329565"/>
                  </a:cubicBezTo>
                  <a:cubicBezTo>
                    <a:pt x="5130" y="336232"/>
                    <a:pt x="5130" y="336232"/>
                    <a:pt x="10844" y="338138"/>
                  </a:cubicBezTo>
                  <a:cubicBezTo>
                    <a:pt x="15607" y="340042"/>
                    <a:pt x="22274" y="340042"/>
                    <a:pt x="22274" y="340042"/>
                  </a:cubicBezTo>
                  <a:cubicBezTo>
                    <a:pt x="31799" y="338138"/>
                    <a:pt x="38467" y="332423"/>
                    <a:pt x="40372" y="337185"/>
                  </a:cubicBezTo>
                  <a:cubicBezTo>
                    <a:pt x="45135" y="346710"/>
                    <a:pt x="42277" y="349567"/>
                    <a:pt x="42277" y="349567"/>
                  </a:cubicBezTo>
                  <a:cubicBezTo>
                    <a:pt x="42277" y="349567"/>
                    <a:pt x="31799" y="348615"/>
                    <a:pt x="32752" y="350520"/>
                  </a:cubicBezTo>
                  <a:cubicBezTo>
                    <a:pt x="36562" y="358140"/>
                    <a:pt x="36562" y="354330"/>
                    <a:pt x="42277" y="359092"/>
                  </a:cubicBezTo>
                  <a:cubicBezTo>
                    <a:pt x="47992" y="362903"/>
                    <a:pt x="48944" y="369570"/>
                    <a:pt x="53707" y="361950"/>
                  </a:cubicBezTo>
                  <a:cubicBezTo>
                    <a:pt x="57517" y="354330"/>
                    <a:pt x="58469" y="353378"/>
                    <a:pt x="56565" y="350520"/>
                  </a:cubicBezTo>
                  <a:cubicBezTo>
                    <a:pt x="52755" y="343853"/>
                    <a:pt x="42277" y="338138"/>
                    <a:pt x="53707" y="340995"/>
                  </a:cubicBezTo>
                  <a:cubicBezTo>
                    <a:pt x="65137" y="344805"/>
                    <a:pt x="64185" y="344805"/>
                    <a:pt x="67994" y="346710"/>
                  </a:cubicBezTo>
                  <a:cubicBezTo>
                    <a:pt x="71805" y="348615"/>
                    <a:pt x="70852" y="352425"/>
                    <a:pt x="71805" y="354330"/>
                  </a:cubicBezTo>
                  <a:cubicBezTo>
                    <a:pt x="72757" y="356235"/>
                    <a:pt x="77519" y="353378"/>
                    <a:pt x="81330" y="356235"/>
                  </a:cubicBezTo>
                  <a:cubicBezTo>
                    <a:pt x="85140" y="358140"/>
                    <a:pt x="87997" y="362903"/>
                    <a:pt x="83235" y="362903"/>
                  </a:cubicBezTo>
                  <a:cubicBezTo>
                    <a:pt x="79424" y="363855"/>
                    <a:pt x="67994" y="366713"/>
                    <a:pt x="67994" y="368617"/>
                  </a:cubicBezTo>
                  <a:cubicBezTo>
                    <a:pt x="67042" y="370523"/>
                    <a:pt x="64185" y="373380"/>
                    <a:pt x="68947" y="375285"/>
                  </a:cubicBezTo>
                  <a:cubicBezTo>
                    <a:pt x="72757" y="377190"/>
                    <a:pt x="76567" y="378142"/>
                    <a:pt x="80377" y="377190"/>
                  </a:cubicBezTo>
                  <a:cubicBezTo>
                    <a:pt x="84187" y="376238"/>
                    <a:pt x="84187" y="370523"/>
                    <a:pt x="90855" y="377190"/>
                  </a:cubicBezTo>
                  <a:cubicBezTo>
                    <a:pt x="97522" y="383857"/>
                    <a:pt x="106094" y="386715"/>
                    <a:pt x="107999" y="387667"/>
                  </a:cubicBezTo>
                  <a:cubicBezTo>
                    <a:pt x="109905" y="388620"/>
                    <a:pt x="115619" y="388620"/>
                    <a:pt x="117524" y="389573"/>
                  </a:cubicBezTo>
                  <a:cubicBezTo>
                    <a:pt x="126097" y="393382"/>
                    <a:pt x="128002" y="388620"/>
                    <a:pt x="130860" y="388620"/>
                  </a:cubicBezTo>
                  <a:cubicBezTo>
                    <a:pt x="140385" y="388620"/>
                    <a:pt x="144194" y="388620"/>
                    <a:pt x="146099" y="389573"/>
                  </a:cubicBezTo>
                  <a:cubicBezTo>
                    <a:pt x="152767" y="390525"/>
                    <a:pt x="155624" y="390525"/>
                    <a:pt x="158482" y="389573"/>
                  </a:cubicBezTo>
                  <a:cubicBezTo>
                    <a:pt x="160387" y="388620"/>
                    <a:pt x="168960" y="387667"/>
                    <a:pt x="168960" y="387667"/>
                  </a:cubicBezTo>
                  <a:cubicBezTo>
                    <a:pt x="168960" y="387667"/>
                    <a:pt x="172769" y="391478"/>
                    <a:pt x="175627" y="391478"/>
                  </a:cubicBezTo>
                  <a:cubicBezTo>
                    <a:pt x="178485" y="391478"/>
                    <a:pt x="176580" y="389573"/>
                    <a:pt x="183247" y="389573"/>
                  </a:cubicBezTo>
                  <a:cubicBezTo>
                    <a:pt x="189915" y="389573"/>
                    <a:pt x="201344" y="392430"/>
                    <a:pt x="196582" y="381953"/>
                  </a:cubicBezTo>
                  <a:cubicBezTo>
                    <a:pt x="194677" y="377190"/>
                    <a:pt x="173722" y="379095"/>
                    <a:pt x="173722" y="369570"/>
                  </a:cubicBezTo>
                  <a:cubicBezTo>
                    <a:pt x="173722" y="360045"/>
                    <a:pt x="169912" y="360998"/>
                    <a:pt x="163244" y="354330"/>
                  </a:cubicBezTo>
                  <a:cubicBezTo>
                    <a:pt x="155624" y="346710"/>
                    <a:pt x="164197" y="353378"/>
                    <a:pt x="155624" y="346710"/>
                  </a:cubicBezTo>
                  <a:cubicBezTo>
                    <a:pt x="147052" y="340995"/>
                    <a:pt x="142290" y="337185"/>
                    <a:pt x="140385" y="333375"/>
                  </a:cubicBezTo>
                  <a:cubicBezTo>
                    <a:pt x="137527" y="329565"/>
                    <a:pt x="130860" y="323850"/>
                    <a:pt x="131812" y="316230"/>
                  </a:cubicBezTo>
                  <a:cubicBezTo>
                    <a:pt x="132765" y="309563"/>
                    <a:pt x="130860" y="299085"/>
                    <a:pt x="131812" y="296228"/>
                  </a:cubicBezTo>
                  <a:cubicBezTo>
                    <a:pt x="132765" y="292417"/>
                    <a:pt x="128002" y="291465"/>
                    <a:pt x="130860" y="282892"/>
                  </a:cubicBezTo>
                  <a:cubicBezTo>
                    <a:pt x="133717" y="274320"/>
                    <a:pt x="128002" y="274320"/>
                    <a:pt x="134669" y="270510"/>
                  </a:cubicBezTo>
                  <a:cubicBezTo>
                    <a:pt x="140385" y="266700"/>
                    <a:pt x="140385" y="260032"/>
                    <a:pt x="145147" y="262890"/>
                  </a:cubicBezTo>
                  <a:cubicBezTo>
                    <a:pt x="145147" y="262890"/>
                    <a:pt x="148957" y="257175"/>
                    <a:pt x="152767" y="253365"/>
                  </a:cubicBezTo>
                  <a:cubicBezTo>
                    <a:pt x="165149" y="240030"/>
                    <a:pt x="165149" y="238125"/>
                    <a:pt x="169912" y="235267"/>
                  </a:cubicBezTo>
                  <a:cubicBezTo>
                    <a:pt x="182294" y="227648"/>
                    <a:pt x="181342" y="225742"/>
                    <a:pt x="184199" y="222885"/>
                  </a:cubicBezTo>
                  <a:cubicBezTo>
                    <a:pt x="192772" y="213360"/>
                    <a:pt x="189915" y="216217"/>
                    <a:pt x="192772" y="213360"/>
                  </a:cubicBezTo>
                  <a:cubicBezTo>
                    <a:pt x="205155" y="205740"/>
                    <a:pt x="211822" y="199073"/>
                    <a:pt x="211822" y="199073"/>
                  </a:cubicBezTo>
                  <a:cubicBezTo>
                    <a:pt x="216585" y="189548"/>
                    <a:pt x="209917" y="188595"/>
                    <a:pt x="216585" y="181927"/>
                  </a:cubicBezTo>
                  <a:lnTo>
                    <a:pt x="224205" y="176213"/>
                  </a:lnTo>
                  <a:cubicBezTo>
                    <a:pt x="226110" y="171450"/>
                    <a:pt x="227062" y="171450"/>
                    <a:pt x="226110" y="168592"/>
                  </a:cubicBezTo>
                  <a:cubicBezTo>
                    <a:pt x="225157" y="165735"/>
                    <a:pt x="224205" y="159067"/>
                    <a:pt x="224205" y="159067"/>
                  </a:cubicBezTo>
                  <a:lnTo>
                    <a:pt x="233730" y="157163"/>
                  </a:lnTo>
                  <a:cubicBezTo>
                    <a:pt x="233730" y="157163"/>
                    <a:pt x="235635" y="163830"/>
                    <a:pt x="240397" y="160973"/>
                  </a:cubicBezTo>
                  <a:cubicBezTo>
                    <a:pt x="245160" y="158115"/>
                    <a:pt x="243255" y="156210"/>
                    <a:pt x="244207" y="151448"/>
                  </a:cubicBezTo>
                  <a:cubicBezTo>
                    <a:pt x="246112" y="147638"/>
                    <a:pt x="246112" y="142875"/>
                    <a:pt x="248017" y="143827"/>
                  </a:cubicBezTo>
                  <a:cubicBezTo>
                    <a:pt x="249922" y="144780"/>
                    <a:pt x="259447" y="147638"/>
                    <a:pt x="259447" y="147638"/>
                  </a:cubicBezTo>
                  <a:cubicBezTo>
                    <a:pt x="266115" y="146685"/>
                    <a:pt x="273735" y="143827"/>
                    <a:pt x="273735" y="143827"/>
                  </a:cubicBezTo>
                  <a:cubicBezTo>
                    <a:pt x="276592" y="138113"/>
                    <a:pt x="275640" y="137160"/>
                    <a:pt x="279450" y="137160"/>
                  </a:cubicBezTo>
                  <a:cubicBezTo>
                    <a:pt x="287069" y="136207"/>
                    <a:pt x="288975" y="135255"/>
                    <a:pt x="289927" y="133350"/>
                  </a:cubicBezTo>
                  <a:cubicBezTo>
                    <a:pt x="292785" y="124777"/>
                    <a:pt x="300405" y="120015"/>
                    <a:pt x="300405" y="120015"/>
                  </a:cubicBezTo>
                  <a:cubicBezTo>
                    <a:pt x="300405" y="120015"/>
                    <a:pt x="305167" y="118110"/>
                    <a:pt x="308025" y="116205"/>
                  </a:cubicBezTo>
                  <a:cubicBezTo>
                    <a:pt x="310882" y="114300"/>
                    <a:pt x="313740" y="112395"/>
                    <a:pt x="315644" y="111442"/>
                  </a:cubicBezTo>
                  <a:cubicBezTo>
                    <a:pt x="315644" y="111442"/>
                    <a:pt x="321360" y="113347"/>
                    <a:pt x="325169" y="110490"/>
                  </a:cubicBezTo>
                  <a:cubicBezTo>
                    <a:pt x="328980" y="107632"/>
                    <a:pt x="331837" y="104775"/>
                    <a:pt x="334694" y="103822"/>
                  </a:cubicBezTo>
                  <a:cubicBezTo>
                    <a:pt x="351840" y="98107"/>
                    <a:pt x="349935" y="97155"/>
                    <a:pt x="357555" y="94297"/>
                  </a:cubicBezTo>
                  <a:cubicBezTo>
                    <a:pt x="365175" y="92392"/>
                    <a:pt x="362317" y="92392"/>
                    <a:pt x="371842" y="90488"/>
                  </a:cubicBezTo>
                  <a:cubicBezTo>
                    <a:pt x="381367" y="88582"/>
                    <a:pt x="431850" y="77152"/>
                    <a:pt x="431850" y="77152"/>
                  </a:cubicBezTo>
                  <a:cubicBezTo>
                    <a:pt x="431850" y="77152"/>
                    <a:pt x="441375" y="73342"/>
                    <a:pt x="443280" y="73342"/>
                  </a:cubicBezTo>
                  <a:cubicBezTo>
                    <a:pt x="445185" y="72390"/>
                    <a:pt x="456615" y="67627"/>
                    <a:pt x="459472" y="66675"/>
                  </a:cubicBezTo>
                  <a:cubicBezTo>
                    <a:pt x="462330" y="65722"/>
                    <a:pt x="465187" y="65722"/>
                    <a:pt x="471855" y="62865"/>
                  </a:cubicBezTo>
                  <a:cubicBezTo>
                    <a:pt x="478522" y="60960"/>
                    <a:pt x="487094" y="59055"/>
                    <a:pt x="491857" y="56197"/>
                  </a:cubicBezTo>
                  <a:cubicBezTo>
                    <a:pt x="497572" y="54292"/>
                    <a:pt x="498525" y="52388"/>
                    <a:pt x="503287" y="52388"/>
                  </a:cubicBezTo>
                  <a:cubicBezTo>
                    <a:pt x="507097" y="52388"/>
                    <a:pt x="509955" y="49530"/>
                    <a:pt x="513765" y="49530"/>
                  </a:cubicBezTo>
                  <a:cubicBezTo>
                    <a:pt x="517575" y="49530"/>
                    <a:pt x="523290" y="47625"/>
                    <a:pt x="526147" y="46672"/>
                  </a:cubicBezTo>
                  <a:cubicBezTo>
                    <a:pt x="529957" y="45720"/>
                    <a:pt x="529957" y="42863"/>
                    <a:pt x="534719" y="40957"/>
                  </a:cubicBezTo>
                  <a:cubicBezTo>
                    <a:pt x="538530" y="39052"/>
                    <a:pt x="539482" y="37147"/>
                    <a:pt x="542340" y="34290"/>
                  </a:cubicBezTo>
                  <a:cubicBezTo>
                    <a:pt x="545197" y="31432"/>
                    <a:pt x="548055" y="37147"/>
                    <a:pt x="549007" y="26670"/>
                  </a:cubicBezTo>
                  <a:cubicBezTo>
                    <a:pt x="549960" y="16192"/>
                    <a:pt x="552817" y="13335"/>
                    <a:pt x="549960" y="11430"/>
                  </a:cubicBezTo>
                  <a:cubicBezTo>
                    <a:pt x="547102" y="10477"/>
                    <a:pt x="544244" y="5715"/>
                    <a:pt x="541387" y="3810"/>
                  </a:cubicBezTo>
                  <a:cubicBezTo>
                    <a:pt x="538530" y="1905"/>
                    <a:pt x="552817" y="2857"/>
                    <a:pt x="531862" y="952"/>
                  </a:cubicBezTo>
                  <a:cubicBezTo>
                    <a:pt x="510907" y="0"/>
                    <a:pt x="514717" y="0"/>
                    <a:pt x="504240" y="0"/>
                  </a:cubicBezTo>
                  <a:cubicBezTo>
                    <a:pt x="494715" y="0"/>
                    <a:pt x="486142" y="0"/>
                    <a:pt x="481380" y="2857"/>
                  </a:cubicBezTo>
                  <a:cubicBezTo>
                    <a:pt x="477569" y="5715"/>
                    <a:pt x="475665" y="4763"/>
                    <a:pt x="466140" y="11430"/>
                  </a:cubicBezTo>
                  <a:cubicBezTo>
                    <a:pt x="456615" y="18097"/>
                    <a:pt x="458519" y="13335"/>
                    <a:pt x="456615" y="18097"/>
                  </a:cubicBezTo>
                  <a:cubicBezTo>
                    <a:pt x="454710" y="21907"/>
                    <a:pt x="455662" y="22860"/>
                    <a:pt x="452805" y="24765"/>
                  </a:cubicBezTo>
                  <a:cubicBezTo>
                    <a:pt x="449947" y="26670"/>
                    <a:pt x="448042" y="26670"/>
                    <a:pt x="446137" y="26670"/>
                  </a:cubicBezTo>
                  <a:cubicBezTo>
                    <a:pt x="444232" y="27622"/>
                    <a:pt x="440422" y="22860"/>
                    <a:pt x="434707" y="27622"/>
                  </a:cubicBezTo>
                  <a:cubicBezTo>
                    <a:pt x="428992" y="31432"/>
                    <a:pt x="428992" y="30480"/>
                    <a:pt x="424230" y="33338"/>
                  </a:cubicBezTo>
                  <a:cubicBezTo>
                    <a:pt x="419467" y="36195"/>
                    <a:pt x="417562" y="35242"/>
                    <a:pt x="411847" y="37147"/>
                  </a:cubicBezTo>
                  <a:cubicBezTo>
                    <a:pt x="407085" y="39052"/>
                    <a:pt x="408037" y="36195"/>
                    <a:pt x="403275" y="39052"/>
                  </a:cubicBezTo>
                  <a:cubicBezTo>
                    <a:pt x="399465" y="41910"/>
                    <a:pt x="388035" y="43815"/>
                    <a:pt x="388035" y="43815"/>
                  </a:cubicBezTo>
                  <a:cubicBezTo>
                    <a:pt x="388035" y="43815"/>
                    <a:pt x="384225" y="41910"/>
                    <a:pt x="381367" y="43815"/>
                  </a:cubicBezTo>
                  <a:cubicBezTo>
                    <a:pt x="378510" y="45720"/>
                    <a:pt x="375652" y="45720"/>
                    <a:pt x="371842" y="48577"/>
                  </a:cubicBezTo>
                  <a:cubicBezTo>
                    <a:pt x="368032" y="50482"/>
                    <a:pt x="360412" y="50482"/>
                    <a:pt x="358507" y="50482"/>
                  </a:cubicBezTo>
                  <a:cubicBezTo>
                    <a:pt x="356602" y="50482"/>
                    <a:pt x="355650" y="49530"/>
                    <a:pt x="351840" y="49530"/>
                  </a:cubicBezTo>
                  <a:cubicBezTo>
                    <a:pt x="348030" y="49530"/>
                    <a:pt x="348030" y="51435"/>
                    <a:pt x="342315" y="49530"/>
                  </a:cubicBezTo>
                  <a:cubicBezTo>
                    <a:pt x="337552" y="48577"/>
                    <a:pt x="328027" y="48577"/>
                    <a:pt x="325169" y="47625"/>
                  </a:cubicBezTo>
                  <a:cubicBezTo>
                    <a:pt x="322312" y="46672"/>
                    <a:pt x="319455" y="43815"/>
                    <a:pt x="315644" y="44767"/>
                  </a:cubicBezTo>
                  <a:cubicBezTo>
                    <a:pt x="311835" y="45720"/>
                    <a:pt x="304215" y="46672"/>
                    <a:pt x="303262" y="49530"/>
                  </a:cubicBezTo>
                  <a:cubicBezTo>
                    <a:pt x="298500" y="60007"/>
                    <a:pt x="304215" y="58102"/>
                    <a:pt x="298500" y="60007"/>
                  </a:cubicBezTo>
                  <a:cubicBezTo>
                    <a:pt x="292785" y="61913"/>
                    <a:pt x="288975" y="61913"/>
                    <a:pt x="288975" y="61913"/>
                  </a:cubicBezTo>
                  <a:cubicBezTo>
                    <a:pt x="288975" y="61913"/>
                    <a:pt x="288022" y="55245"/>
                    <a:pt x="282307" y="59055"/>
                  </a:cubicBezTo>
                  <a:cubicBezTo>
                    <a:pt x="276592" y="62865"/>
                    <a:pt x="281355" y="59055"/>
                    <a:pt x="276592" y="62865"/>
                  </a:cubicBezTo>
                  <a:cubicBezTo>
                    <a:pt x="268019" y="69532"/>
                    <a:pt x="265162" y="68580"/>
                    <a:pt x="262305" y="68580"/>
                  </a:cubicBezTo>
                  <a:cubicBezTo>
                    <a:pt x="252780" y="68580"/>
                    <a:pt x="248969" y="67627"/>
                    <a:pt x="248969" y="67627"/>
                  </a:cubicBezTo>
                  <a:lnTo>
                    <a:pt x="239444" y="68580"/>
                  </a:lnTo>
                  <a:cubicBezTo>
                    <a:pt x="231824" y="75247"/>
                    <a:pt x="235635" y="80010"/>
                    <a:pt x="232777" y="80963"/>
                  </a:cubicBezTo>
                  <a:cubicBezTo>
                    <a:pt x="229919" y="81915"/>
                    <a:pt x="223252" y="83820"/>
                    <a:pt x="223252" y="83820"/>
                  </a:cubicBezTo>
                  <a:cubicBezTo>
                    <a:pt x="223252" y="83820"/>
                    <a:pt x="213727" y="85725"/>
                    <a:pt x="210869" y="89535"/>
                  </a:cubicBezTo>
                  <a:cubicBezTo>
                    <a:pt x="208012" y="93345"/>
                    <a:pt x="206107" y="93345"/>
                    <a:pt x="201344" y="97155"/>
                  </a:cubicBezTo>
                  <a:cubicBezTo>
                    <a:pt x="197535" y="100965"/>
                    <a:pt x="200392" y="100965"/>
                    <a:pt x="196582" y="105727"/>
                  </a:cubicBezTo>
                  <a:cubicBezTo>
                    <a:pt x="192772" y="110490"/>
                    <a:pt x="193724" y="95250"/>
                    <a:pt x="184199" y="100965"/>
                  </a:cubicBezTo>
                  <a:cubicBezTo>
                    <a:pt x="174674" y="106680"/>
                    <a:pt x="174674" y="101917"/>
                    <a:pt x="170865" y="107632"/>
                  </a:cubicBezTo>
                  <a:cubicBezTo>
                    <a:pt x="167055" y="113347"/>
                    <a:pt x="167055" y="115252"/>
                    <a:pt x="164197" y="118110"/>
                  </a:cubicBezTo>
                  <a:cubicBezTo>
                    <a:pt x="161340" y="120967"/>
                    <a:pt x="158482" y="117157"/>
                    <a:pt x="153719" y="117157"/>
                  </a:cubicBezTo>
                  <a:cubicBezTo>
                    <a:pt x="148957" y="117157"/>
                    <a:pt x="142290" y="113347"/>
                    <a:pt x="144194" y="119063"/>
                  </a:cubicBezTo>
                  <a:cubicBezTo>
                    <a:pt x="145147" y="124777"/>
                    <a:pt x="143242" y="124777"/>
                    <a:pt x="145147" y="127635"/>
                  </a:cubicBezTo>
                  <a:cubicBezTo>
                    <a:pt x="149910" y="133350"/>
                    <a:pt x="146099" y="131445"/>
                    <a:pt x="146099" y="137160"/>
                  </a:cubicBezTo>
                  <a:cubicBezTo>
                    <a:pt x="146099" y="147638"/>
                    <a:pt x="150862" y="144780"/>
                    <a:pt x="146099" y="147638"/>
                  </a:cubicBezTo>
                  <a:cubicBezTo>
                    <a:pt x="141337" y="150495"/>
                    <a:pt x="135622" y="146685"/>
                    <a:pt x="131812" y="153352"/>
                  </a:cubicBezTo>
                  <a:cubicBezTo>
                    <a:pt x="128002" y="160020"/>
                    <a:pt x="127049" y="151448"/>
                    <a:pt x="128002" y="160020"/>
                  </a:cubicBezTo>
                  <a:cubicBezTo>
                    <a:pt x="128955" y="167640"/>
                    <a:pt x="130860" y="160973"/>
                    <a:pt x="128955" y="167640"/>
                  </a:cubicBezTo>
                  <a:cubicBezTo>
                    <a:pt x="128002" y="174307"/>
                    <a:pt x="120382" y="167640"/>
                    <a:pt x="123240" y="175260"/>
                  </a:cubicBezTo>
                  <a:cubicBezTo>
                    <a:pt x="126097" y="182880"/>
                    <a:pt x="109905" y="184785"/>
                    <a:pt x="109905" y="184785"/>
                  </a:cubicBezTo>
                  <a:cubicBezTo>
                    <a:pt x="109905" y="184785"/>
                    <a:pt x="106094" y="186690"/>
                    <a:pt x="103237" y="190500"/>
                  </a:cubicBezTo>
                  <a:cubicBezTo>
                    <a:pt x="100380" y="194310"/>
                    <a:pt x="99427" y="194310"/>
                    <a:pt x="96569" y="198120"/>
                  </a:cubicBezTo>
                  <a:cubicBezTo>
                    <a:pt x="93712" y="201930"/>
                    <a:pt x="81330" y="205740"/>
                    <a:pt x="81330" y="205740"/>
                  </a:cubicBezTo>
                  <a:cubicBezTo>
                    <a:pt x="77519" y="212407"/>
                    <a:pt x="72757" y="217170"/>
                    <a:pt x="77519" y="217170"/>
                  </a:cubicBezTo>
                  <a:cubicBezTo>
                    <a:pt x="81330" y="217170"/>
                    <a:pt x="82282" y="210502"/>
                    <a:pt x="86092" y="214313"/>
                  </a:cubicBezTo>
                  <a:cubicBezTo>
                    <a:pt x="89902" y="218123"/>
                    <a:pt x="87997" y="216217"/>
                    <a:pt x="89902" y="221932"/>
                  </a:cubicBezTo>
                  <a:cubicBezTo>
                    <a:pt x="91807" y="228600"/>
                    <a:pt x="91807" y="222885"/>
                    <a:pt x="91807" y="228600"/>
                  </a:cubicBezTo>
                  <a:cubicBezTo>
                    <a:pt x="82282" y="237173"/>
                    <a:pt x="77519" y="238125"/>
                    <a:pt x="74662" y="238125"/>
                  </a:cubicBezTo>
                  <a:cubicBezTo>
                    <a:pt x="70852" y="238125"/>
                    <a:pt x="64185" y="235267"/>
                    <a:pt x="62280" y="239077"/>
                  </a:cubicBezTo>
                  <a:cubicBezTo>
                    <a:pt x="62280" y="239077"/>
                    <a:pt x="57517" y="247650"/>
                    <a:pt x="58469" y="251460"/>
                  </a:cubicBezTo>
                  <a:cubicBezTo>
                    <a:pt x="59422" y="255270"/>
                    <a:pt x="47040" y="259080"/>
                    <a:pt x="45135" y="260032"/>
                  </a:cubicBezTo>
                  <a:cubicBezTo>
                    <a:pt x="43230" y="260985"/>
                    <a:pt x="38467" y="253365"/>
                    <a:pt x="37515" y="260985"/>
                  </a:cubicBezTo>
                  <a:cubicBezTo>
                    <a:pt x="36562" y="269557"/>
                    <a:pt x="29894" y="267653"/>
                    <a:pt x="36562" y="269557"/>
                  </a:cubicBezTo>
                  <a:cubicBezTo>
                    <a:pt x="43230" y="271463"/>
                    <a:pt x="45135" y="271463"/>
                    <a:pt x="48944" y="272415"/>
                  </a:cubicBezTo>
                  <a:cubicBezTo>
                    <a:pt x="52755" y="274320"/>
                    <a:pt x="55612" y="277178"/>
                    <a:pt x="52755" y="280988"/>
                  </a:cubicBezTo>
                  <a:cubicBezTo>
                    <a:pt x="49897" y="284798"/>
                    <a:pt x="46087" y="283845"/>
                    <a:pt x="43230" y="288607"/>
                  </a:cubicBezTo>
                  <a:cubicBezTo>
                    <a:pt x="38467" y="297180"/>
                    <a:pt x="43230" y="300990"/>
                    <a:pt x="37515" y="301942"/>
                  </a:cubicBezTo>
                  <a:cubicBezTo>
                    <a:pt x="31799" y="302895"/>
                    <a:pt x="38467" y="299085"/>
                    <a:pt x="31799" y="302895"/>
                  </a:cubicBezTo>
                  <a:cubicBezTo>
                    <a:pt x="25132" y="306705"/>
                    <a:pt x="22274" y="304800"/>
                    <a:pt x="22274" y="304800"/>
                  </a:cubicBezTo>
                  <a:cubicBezTo>
                    <a:pt x="22274" y="304800"/>
                    <a:pt x="14655" y="301942"/>
                    <a:pt x="12749" y="304800"/>
                  </a:cubicBezTo>
                  <a:cubicBezTo>
                    <a:pt x="4177" y="309563"/>
                    <a:pt x="-1538" y="312420"/>
                    <a:pt x="367" y="318135"/>
                  </a:cubicBezTo>
                  <a:close/>
                </a:path>
              </a:pathLst>
            </a:custGeom>
            <a:grpFill/>
            <a:ln w="9525"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xmlns="" id="{EFC31857-889E-EEF7-68C5-7DF16E684C59}"/>
                </a:ext>
              </a:extLst>
            </p:cNvPr>
            <p:cNvSpPr/>
            <p:nvPr/>
          </p:nvSpPr>
          <p:spPr>
            <a:xfrm>
              <a:off x="7101583" y="2982263"/>
              <a:ext cx="51184" cy="30192"/>
            </a:xfrm>
            <a:custGeom>
              <a:avLst/>
              <a:gdLst>
                <a:gd name="connsiteX0" fmla="*/ 21424 w 73811"/>
                <a:gd name="connsiteY0" fmla="*/ 1520 h 43540"/>
                <a:gd name="connsiteX1" fmla="*/ 7136 w 73811"/>
                <a:gd name="connsiteY1" fmla="*/ 16760 h 43540"/>
                <a:gd name="connsiteX2" fmla="*/ 1422 w 73811"/>
                <a:gd name="connsiteY2" fmla="*/ 32000 h 43540"/>
                <a:gd name="connsiteX3" fmla="*/ 13804 w 73811"/>
                <a:gd name="connsiteY3" fmla="*/ 41525 h 43540"/>
                <a:gd name="connsiteX4" fmla="*/ 25234 w 73811"/>
                <a:gd name="connsiteY4" fmla="*/ 42477 h 43540"/>
                <a:gd name="connsiteX5" fmla="*/ 37616 w 73811"/>
                <a:gd name="connsiteY5" fmla="*/ 36762 h 43540"/>
                <a:gd name="connsiteX6" fmla="*/ 49999 w 73811"/>
                <a:gd name="connsiteY6" fmla="*/ 37715 h 43540"/>
                <a:gd name="connsiteX7" fmla="*/ 57619 w 73811"/>
                <a:gd name="connsiteY7" fmla="*/ 31047 h 43540"/>
                <a:gd name="connsiteX8" fmla="*/ 64286 w 73811"/>
                <a:gd name="connsiteY8" fmla="*/ 26285 h 43540"/>
                <a:gd name="connsiteX9" fmla="*/ 73811 w 73811"/>
                <a:gd name="connsiteY9" fmla="*/ 16760 h 43540"/>
                <a:gd name="connsiteX10" fmla="*/ 21424 w 73811"/>
                <a:gd name="connsiteY10" fmla="*/ 1520 h 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811" h="43540">
                  <a:moveTo>
                    <a:pt x="21424" y="1520"/>
                  </a:moveTo>
                  <a:cubicBezTo>
                    <a:pt x="17614" y="3425"/>
                    <a:pt x="9041" y="12950"/>
                    <a:pt x="7136" y="16760"/>
                  </a:cubicBezTo>
                  <a:cubicBezTo>
                    <a:pt x="5232" y="20570"/>
                    <a:pt x="-3341" y="26285"/>
                    <a:pt x="1422" y="32000"/>
                  </a:cubicBezTo>
                  <a:cubicBezTo>
                    <a:pt x="6184" y="37715"/>
                    <a:pt x="11899" y="41525"/>
                    <a:pt x="13804" y="41525"/>
                  </a:cubicBezTo>
                  <a:cubicBezTo>
                    <a:pt x="15709" y="41525"/>
                    <a:pt x="17614" y="45335"/>
                    <a:pt x="25234" y="42477"/>
                  </a:cubicBezTo>
                  <a:cubicBezTo>
                    <a:pt x="31902" y="39620"/>
                    <a:pt x="34759" y="33905"/>
                    <a:pt x="37616" y="36762"/>
                  </a:cubicBezTo>
                  <a:cubicBezTo>
                    <a:pt x="39522" y="39620"/>
                    <a:pt x="47141" y="41525"/>
                    <a:pt x="49999" y="37715"/>
                  </a:cubicBezTo>
                  <a:cubicBezTo>
                    <a:pt x="52857" y="33905"/>
                    <a:pt x="54761" y="33905"/>
                    <a:pt x="57619" y="31047"/>
                  </a:cubicBezTo>
                  <a:cubicBezTo>
                    <a:pt x="60477" y="28190"/>
                    <a:pt x="61429" y="28190"/>
                    <a:pt x="64286" y="26285"/>
                  </a:cubicBezTo>
                  <a:cubicBezTo>
                    <a:pt x="71907" y="21522"/>
                    <a:pt x="72859" y="21522"/>
                    <a:pt x="73811" y="16760"/>
                  </a:cubicBezTo>
                  <a:cubicBezTo>
                    <a:pt x="73811" y="11997"/>
                    <a:pt x="39522" y="-5148"/>
                    <a:pt x="21424" y="1520"/>
                  </a:cubicBezTo>
                  <a:close/>
                </a:path>
              </a:pathLst>
            </a:custGeom>
            <a:grpFill/>
            <a:ln w="9525"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xmlns="" id="{C909F836-2B99-C226-8D19-B9E4156D9234}"/>
                </a:ext>
              </a:extLst>
            </p:cNvPr>
            <p:cNvSpPr/>
            <p:nvPr/>
          </p:nvSpPr>
          <p:spPr>
            <a:xfrm>
              <a:off x="6237952" y="3851217"/>
              <a:ext cx="37082" cy="64096"/>
            </a:xfrm>
            <a:custGeom>
              <a:avLst/>
              <a:gdLst>
                <a:gd name="connsiteX0" fmla="*/ 1931 w 53476"/>
                <a:gd name="connsiteY0" fmla="*/ 16192 h 92432"/>
                <a:gd name="connsiteX1" fmla="*/ 14313 w 53476"/>
                <a:gd name="connsiteY1" fmla="*/ 67628 h 92432"/>
                <a:gd name="connsiteX2" fmla="*/ 14313 w 53476"/>
                <a:gd name="connsiteY2" fmla="*/ 90488 h 92432"/>
                <a:gd name="connsiteX3" fmla="*/ 35268 w 53476"/>
                <a:gd name="connsiteY3" fmla="*/ 81915 h 92432"/>
                <a:gd name="connsiteX4" fmla="*/ 52413 w 53476"/>
                <a:gd name="connsiteY4" fmla="*/ 70485 h 92432"/>
                <a:gd name="connsiteX5" fmla="*/ 51461 w 53476"/>
                <a:gd name="connsiteY5" fmla="*/ 43815 h 92432"/>
                <a:gd name="connsiteX6" fmla="*/ 32411 w 53476"/>
                <a:gd name="connsiteY6" fmla="*/ 14288 h 92432"/>
                <a:gd name="connsiteX7" fmla="*/ 37174 w 53476"/>
                <a:gd name="connsiteY7" fmla="*/ 8573 h 92432"/>
                <a:gd name="connsiteX8" fmla="*/ 37174 w 53476"/>
                <a:gd name="connsiteY8" fmla="*/ 6667 h 92432"/>
                <a:gd name="connsiteX9" fmla="*/ 29554 w 53476"/>
                <a:gd name="connsiteY9" fmla="*/ 0 h 92432"/>
                <a:gd name="connsiteX10" fmla="*/ 1931 w 53476"/>
                <a:gd name="connsiteY10" fmla="*/ 16192 h 9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76" h="92432">
                  <a:moveTo>
                    <a:pt x="1931" y="16192"/>
                  </a:moveTo>
                  <a:cubicBezTo>
                    <a:pt x="-6641" y="32385"/>
                    <a:pt x="16218" y="50483"/>
                    <a:pt x="14313" y="67628"/>
                  </a:cubicBezTo>
                  <a:cubicBezTo>
                    <a:pt x="13361" y="76200"/>
                    <a:pt x="6693" y="85725"/>
                    <a:pt x="14313" y="90488"/>
                  </a:cubicBezTo>
                  <a:cubicBezTo>
                    <a:pt x="23838" y="97155"/>
                    <a:pt x="28601" y="84773"/>
                    <a:pt x="35268" y="81915"/>
                  </a:cubicBezTo>
                  <a:cubicBezTo>
                    <a:pt x="45746" y="77153"/>
                    <a:pt x="47651" y="83820"/>
                    <a:pt x="52413" y="70485"/>
                  </a:cubicBezTo>
                  <a:cubicBezTo>
                    <a:pt x="55271" y="60008"/>
                    <a:pt x="51461" y="53340"/>
                    <a:pt x="51461" y="43815"/>
                  </a:cubicBezTo>
                  <a:cubicBezTo>
                    <a:pt x="50509" y="21908"/>
                    <a:pt x="51461" y="17145"/>
                    <a:pt x="32411" y="14288"/>
                  </a:cubicBezTo>
                  <a:lnTo>
                    <a:pt x="37174" y="8573"/>
                  </a:lnTo>
                  <a:lnTo>
                    <a:pt x="37174" y="6667"/>
                  </a:lnTo>
                  <a:cubicBezTo>
                    <a:pt x="34316" y="3810"/>
                    <a:pt x="31459" y="1905"/>
                    <a:pt x="29554" y="0"/>
                  </a:cubicBezTo>
                  <a:cubicBezTo>
                    <a:pt x="20981" y="3810"/>
                    <a:pt x="6693" y="5715"/>
                    <a:pt x="1931" y="16192"/>
                  </a:cubicBezTo>
                  <a:close/>
                </a:path>
              </a:pathLst>
            </a:custGeom>
            <a:grp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xmlns="" id="{65FD51DD-4D44-C554-8BA5-7D37DD51477D}"/>
                </a:ext>
              </a:extLst>
            </p:cNvPr>
            <p:cNvSpPr/>
            <p:nvPr/>
          </p:nvSpPr>
          <p:spPr>
            <a:xfrm>
              <a:off x="6250344" y="3813166"/>
              <a:ext cx="21795" cy="37390"/>
            </a:xfrm>
            <a:custGeom>
              <a:avLst/>
              <a:gdLst>
                <a:gd name="connsiteX0" fmla="*/ 29782 w 31430"/>
                <a:gd name="connsiteY0" fmla="*/ 22488 h 53920"/>
                <a:gd name="connsiteX1" fmla="*/ 27878 w 31430"/>
                <a:gd name="connsiteY1" fmla="*/ 580 h 53920"/>
                <a:gd name="connsiteX2" fmla="*/ 12637 w 31430"/>
                <a:gd name="connsiteY2" fmla="*/ 12963 h 53920"/>
                <a:gd name="connsiteX3" fmla="*/ 3112 w 31430"/>
                <a:gd name="connsiteY3" fmla="*/ 33918 h 53920"/>
                <a:gd name="connsiteX4" fmla="*/ 12637 w 31430"/>
                <a:gd name="connsiteY4" fmla="*/ 53921 h 53920"/>
                <a:gd name="connsiteX5" fmla="*/ 13590 w 31430"/>
                <a:gd name="connsiteY5" fmla="*/ 53921 h 53920"/>
                <a:gd name="connsiteX6" fmla="*/ 29782 w 31430"/>
                <a:gd name="connsiteY6" fmla="*/ 22488 h 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0" h="53920">
                  <a:moveTo>
                    <a:pt x="29782" y="22488"/>
                  </a:moveTo>
                  <a:cubicBezTo>
                    <a:pt x="29782" y="17725"/>
                    <a:pt x="34545" y="3438"/>
                    <a:pt x="27878" y="580"/>
                  </a:cubicBezTo>
                  <a:cubicBezTo>
                    <a:pt x="20257" y="-3229"/>
                    <a:pt x="12637" y="12963"/>
                    <a:pt x="12637" y="12963"/>
                  </a:cubicBezTo>
                  <a:cubicBezTo>
                    <a:pt x="-6413" y="4390"/>
                    <a:pt x="1207" y="25346"/>
                    <a:pt x="3112" y="33918"/>
                  </a:cubicBezTo>
                  <a:cubicBezTo>
                    <a:pt x="5017" y="44396"/>
                    <a:pt x="7875" y="49158"/>
                    <a:pt x="12637" y="53921"/>
                  </a:cubicBezTo>
                  <a:cubicBezTo>
                    <a:pt x="12637" y="53921"/>
                    <a:pt x="13590" y="53921"/>
                    <a:pt x="13590" y="53921"/>
                  </a:cubicBezTo>
                  <a:cubicBezTo>
                    <a:pt x="27878" y="46300"/>
                    <a:pt x="28830" y="38680"/>
                    <a:pt x="29782" y="22488"/>
                  </a:cubicBezTo>
                  <a:close/>
                </a:path>
              </a:pathLst>
            </a:custGeom>
            <a:grpFill/>
            <a:ln w="9525"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xmlns="" id="{12156D4C-7C19-6BB3-8932-5BAB233DF6D6}"/>
                </a:ext>
              </a:extLst>
            </p:cNvPr>
            <p:cNvSpPr/>
            <p:nvPr/>
          </p:nvSpPr>
          <p:spPr>
            <a:xfrm>
              <a:off x="6332423" y="3930332"/>
              <a:ext cx="66165" cy="40614"/>
            </a:xfrm>
            <a:custGeom>
              <a:avLst/>
              <a:gdLst>
                <a:gd name="connsiteX0" fmla="*/ 0 w 95415"/>
                <a:gd name="connsiteY0" fmla="*/ 21166 h 58569"/>
                <a:gd name="connsiteX1" fmla="*/ 37147 w 95415"/>
                <a:gd name="connsiteY1" fmla="*/ 36406 h 58569"/>
                <a:gd name="connsiteX2" fmla="*/ 70485 w 95415"/>
                <a:gd name="connsiteY2" fmla="*/ 55456 h 58569"/>
                <a:gd name="connsiteX3" fmla="*/ 89535 w 95415"/>
                <a:gd name="connsiteY3" fmla="*/ 57361 h 58569"/>
                <a:gd name="connsiteX4" fmla="*/ 85725 w 95415"/>
                <a:gd name="connsiteY4" fmla="*/ 37359 h 58569"/>
                <a:gd name="connsiteX5" fmla="*/ 95250 w 95415"/>
                <a:gd name="connsiteY5" fmla="*/ 1164 h 58569"/>
                <a:gd name="connsiteX6" fmla="*/ 57150 w 95415"/>
                <a:gd name="connsiteY6" fmla="*/ 13546 h 58569"/>
                <a:gd name="connsiteX7" fmla="*/ 18097 w 95415"/>
                <a:gd name="connsiteY7" fmla="*/ 5926 h 58569"/>
                <a:gd name="connsiteX8" fmla="*/ 24765 w 95415"/>
                <a:gd name="connsiteY8" fmla="*/ 5926 h 58569"/>
                <a:gd name="connsiteX9" fmla="*/ 0 w 95415"/>
                <a:gd name="connsiteY9" fmla="*/ 21166 h 5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15" h="58569">
                  <a:moveTo>
                    <a:pt x="0" y="21166"/>
                  </a:moveTo>
                  <a:cubicBezTo>
                    <a:pt x="15240" y="20214"/>
                    <a:pt x="24765" y="29739"/>
                    <a:pt x="37147" y="36406"/>
                  </a:cubicBezTo>
                  <a:cubicBezTo>
                    <a:pt x="48577" y="43074"/>
                    <a:pt x="59055" y="49741"/>
                    <a:pt x="70485" y="55456"/>
                  </a:cubicBezTo>
                  <a:cubicBezTo>
                    <a:pt x="74295" y="57361"/>
                    <a:pt x="85725" y="60219"/>
                    <a:pt x="89535" y="57361"/>
                  </a:cubicBezTo>
                  <a:cubicBezTo>
                    <a:pt x="96202" y="50694"/>
                    <a:pt x="87630" y="44026"/>
                    <a:pt x="85725" y="37359"/>
                  </a:cubicBezTo>
                  <a:cubicBezTo>
                    <a:pt x="81915" y="22119"/>
                    <a:pt x="97155" y="15451"/>
                    <a:pt x="95250" y="1164"/>
                  </a:cubicBezTo>
                  <a:cubicBezTo>
                    <a:pt x="80010" y="-4551"/>
                    <a:pt x="72390" y="12594"/>
                    <a:pt x="57150" y="13546"/>
                  </a:cubicBezTo>
                  <a:cubicBezTo>
                    <a:pt x="43815" y="14499"/>
                    <a:pt x="32385" y="6878"/>
                    <a:pt x="18097" y="5926"/>
                  </a:cubicBezTo>
                  <a:lnTo>
                    <a:pt x="24765" y="5926"/>
                  </a:lnTo>
                  <a:cubicBezTo>
                    <a:pt x="11430" y="-3599"/>
                    <a:pt x="0" y="8784"/>
                    <a:pt x="0" y="21166"/>
                  </a:cubicBezTo>
                  <a:close/>
                </a:path>
              </a:pathLst>
            </a:custGeom>
            <a:grp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xmlns="" id="{6CB3564C-E430-A76D-1C7D-1E1272551E84}"/>
                </a:ext>
              </a:extLst>
            </p:cNvPr>
            <p:cNvSpPr/>
            <p:nvPr/>
          </p:nvSpPr>
          <p:spPr>
            <a:xfrm>
              <a:off x="7040296" y="2485446"/>
              <a:ext cx="51948" cy="18840"/>
            </a:xfrm>
            <a:custGeom>
              <a:avLst/>
              <a:gdLst>
                <a:gd name="connsiteX0" fmla="*/ 18364 w 74913"/>
                <a:gd name="connsiteY0" fmla="*/ 19789 h 27169"/>
                <a:gd name="connsiteX1" fmla="*/ 28841 w 74913"/>
                <a:gd name="connsiteY1" fmla="*/ 26457 h 27169"/>
                <a:gd name="connsiteX2" fmla="*/ 37414 w 74913"/>
                <a:gd name="connsiteY2" fmla="*/ 24552 h 27169"/>
                <a:gd name="connsiteX3" fmla="*/ 54559 w 74913"/>
                <a:gd name="connsiteY3" fmla="*/ 15027 h 27169"/>
                <a:gd name="connsiteX4" fmla="*/ 74562 w 74913"/>
                <a:gd name="connsiteY4" fmla="*/ 5502 h 27169"/>
                <a:gd name="connsiteX5" fmla="*/ 56464 w 74913"/>
                <a:gd name="connsiteY5" fmla="*/ 4549 h 27169"/>
                <a:gd name="connsiteX6" fmla="*/ 38366 w 74913"/>
                <a:gd name="connsiteY6" fmla="*/ 11217 h 27169"/>
                <a:gd name="connsiteX7" fmla="*/ 24079 w 74913"/>
                <a:gd name="connsiteY7" fmla="*/ 10264 h 27169"/>
                <a:gd name="connsiteX8" fmla="*/ 266 w 74913"/>
                <a:gd name="connsiteY8" fmla="*/ 17884 h 27169"/>
                <a:gd name="connsiteX9" fmla="*/ 18364 w 74913"/>
                <a:gd name="connsiteY9" fmla="*/ 19789 h 2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13" h="27169">
                  <a:moveTo>
                    <a:pt x="18364" y="19789"/>
                  </a:moveTo>
                  <a:cubicBezTo>
                    <a:pt x="24079" y="25504"/>
                    <a:pt x="20269" y="28362"/>
                    <a:pt x="28841" y="26457"/>
                  </a:cubicBezTo>
                  <a:cubicBezTo>
                    <a:pt x="37414" y="24552"/>
                    <a:pt x="29794" y="30267"/>
                    <a:pt x="37414" y="24552"/>
                  </a:cubicBezTo>
                  <a:cubicBezTo>
                    <a:pt x="45034" y="17884"/>
                    <a:pt x="46939" y="14074"/>
                    <a:pt x="54559" y="15027"/>
                  </a:cubicBezTo>
                  <a:cubicBezTo>
                    <a:pt x="62179" y="15979"/>
                    <a:pt x="77419" y="8359"/>
                    <a:pt x="74562" y="5502"/>
                  </a:cubicBezTo>
                  <a:cubicBezTo>
                    <a:pt x="66941" y="-3071"/>
                    <a:pt x="61227" y="-213"/>
                    <a:pt x="56464" y="4549"/>
                  </a:cubicBezTo>
                  <a:cubicBezTo>
                    <a:pt x="52654" y="8359"/>
                    <a:pt x="46939" y="9312"/>
                    <a:pt x="38366" y="11217"/>
                  </a:cubicBezTo>
                  <a:cubicBezTo>
                    <a:pt x="29794" y="12169"/>
                    <a:pt x="28841" y="9312"/>
                    <a:pt x="24079" y="10264"/>
                  </a:cubicBezTo>
                  <a:cubicBezTo>
                    <a:pt x="18364" y="11217"/>
                    <a:pt x="-2591" y="9312"/>
                    <a:pt x="266" y="17884"/>
                  </a:cubicBezTo>
                  <a:cubicBezTo>
                    <a:pt x="266" y="21694"/>
                    <a:pt x="13602" y="14074"/>
                    <a:pt x="18364" y="19789"/>
                  </a:cubicBezTo>
                  <a:close/>
                </a:path>
              </a:pathLst>
            </a:custGeom>
            <a:grpFill/>
            <a:ln w="9525"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xmlns="" id="{31FB91F4-B5A1-D939-2ADC-4E6D434E2F98}"/>
                </a:ext>
              </a:extLst>
            </p:cNvPr>
            <p:cNvSpPr/>
            <p:nvPr/>
          </p:nvSpPr>
          <p:spPr>
            <a:xfrm>
              <a:off x="7075488" y="2508300"/>
              <a:ext cx="12866" cy="10589"/>
            </a:xfrm>
            <a:custGeom>
              <a:avLst/>
              <a:gdLst>
                <a:gd name="connsiteX0" fmla="*/ 0 w 18554"/>
                <a:gd name="connsiteY0" fmla="*/ 6834 h 15270"/>
                <a:gd name="connsiteX1" fmla="*/ 12382 w 18554"/>
                <a:gd name="connsiteY1" fmla="*/ 14454 h 15270"/>
                <a:gd name="connsiteX2" fmla="*/ 14288 w 18554"/>
                <a:gd name="connsiteY2" fmla="*/ 2071 h 15270"/>
                <a:gd name="connsiteX3" fmla="*/ 0 w 18554"/>
                <a:gd name="connsiteY3" fmla="*/ 6834 h 15270"/>
              </a:gdLst>
              <a:ahLst/>
              <a:cxnLst>
                <a:cxn ang="0">
                  <a:pos x="connsiteX0" y="connsiteY0"/>
                </a:cxn>
                <a:cxn ang="0">
                  <a:pos x="connsiteX1" y="connsiteY1"/>
                </a:cxn>
                <a:cxn ang="0">
                  <a:pos x="connsiteX2" y="connsiteY2"/>
                </a:cxn>
                <a:cxn ang="0">
                  <a:pos x="connsiteX3" y="connsiteY3"/>
                </a:cxn>
              </a:cxnLst>
              <a:rect l="l" t="t" r="r" b="b"/>
              <a:pathLst>
                <a:path w="18554" h="15270">
                  <a:moveTo>
                    <a:pt x="0" y="6834"/>
                  </a:moveTo>
                  <a:cubicBezTo>
                    <a:pt x="0" y="6834"/>
                    <a:pt x="7620" y="10644"/>
                    <a:pt x="12382" y="14454"/>
                  </a:cubicBezTo>
                  <a:cubicBezTo>
                    <a:pt x="18097" y="17311"/>
                    <a:pt x="21907" y="12549"/>
                    <a:pt x="14288" y="2071"/>
                  </a:cubicBezTo>
                  <a:cubicBezTo>
                    <a:pt x="11430" y="-3644"/>
                    <a:pt x="4763" y="3976"/>
                    <a:pt x="0" y="6834"/>
                  </a:cubicBezTo>
                  <a:close/>
                </a:path>
              </a:pathLst>
            </a:custGeom>
            <a:grp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xmlns="" id="{82AE26D1-AC54-EA5D-F7C7-729E8C849348}"/>
                </a:ext>
              </a:extLst>
            </p:cNvPr>
            <p:cNvSpPr/>
            <p:nvPr/>
          </p:nvSpPr>
          <p:spPr>
            <a:xfrm>
              <a:off x="7092456" y="2480570"/>
              <a:ext cx="87477" cy="43387"/>
            </a:xfrm>
            <a:custGeom>
              <a:avLst/>
              <a:gdLst>
                <a:gd name="connsiteX0" fmla="*/ 2200 w 126149"/>
                <a:gd name="connsiteY0" fmla="*/ 36345 h 62567"/>
                <a:gd name="connsiteX1" fmla="*/ 9820 w 126149"/>
                <a:gd name="connsiteY1" fmla="*/ 38250 h 62567"/>
                <a:gd name="connsiteX2" fmla="*/ 3152 w 126149"/>
                <a:gd name="connsiteY2" fmla="*/ 46823 h 62567"/>
                <a:gd name="connsiteX3" fmla="*/ 2200 w 126149"/>
                <a:gd name="connsiteY3" fmla="*/ 50633 h 62567"/>
                <a:gd name="connsiteX4" fmla="*/ 2200 w 126149"/>
                <a:gd name="connsiteY4" fmla="*/ 56348 h 62567"/>
                <a:gd name="connsiteX5" fmla="*/ 7915 w 126149"/>
                <a:gd name="connsiteY5" fmla="*/ 61110 h 62567"/>
                <a:gd name="connsiteX6" fmla="*/ 20297 w 126149"/>
                <a:gd name="connsiteY6" fmla="*/ 60158 h 62567"/>
                <a:gd name="connsiteX7" fmla="*/ 30775 w 126149"/>
                <a:gd name="connsiteY7" fmla="*/ 59205 h 62567"/>
                <a:gd name="connsiteX8" fmla="*/ 41252 w 126149"/>
                <a:gd name="connsiteY8" fmla="*/ 55395 h 62567"/>
                <a:gd name="connsiteX9" fmla="*/ 40300 w 126149"/>
                <a:gd name="connsiteY9" fmla="*/ 43965 h 62567"/>
                <a:gd name="connsiteX10" fmla="*/ 46967 w 126149"/>
                <a:gd name="connsiteY10" fmla="*/ 40155 h 62567"/>
                <a:gd name="connsiteX11" fmla="*/ 66017 w 126149"/>
                <a:gd name="connsiteY11" fmla="*/ 40155 h 62567"/>
                <a:gd name="connsiteX12" fmla="*/ 72684 w 126149"/>
                <a:gd name="connsiteY12" fmla="*/ 35393 h 62567"/>
                <a:gd name="connsiteX13" fmla="*/ 78400 w 126149"/>
                <a:gd name="connsiteY13" fmla="*/ 31583 h 62567"/>
                <a:gd name="connsiteX14" fmla="*/ 91734 w 126149"/>
                <a:gd name="connsiteY14" fmla="*/ 29678 h 62567"/>
                <a:gd name="connsiteX15" fmla="*/ 103165 w 126149"/>
                <a:gd name="connsiteY15" fmla="*/ 26820 h 62567"/>
                <a:gd name="connsiteX16" fmla="*/ 114595 w 126149"/>
                <a:gd name="connsiteY16" fmla="*/ 24915 h 62567"/>
                <a:gd name="connsiteX17" fmla="*/ 126025 w 126149"/>
                <a:gd name="connsiteY17" fmla="*/ 15390 h 62567"/>
                <a:gd name="connsiteX18" fmla="*/ 120309 w 126149"/>
                <a:gd name="connsiteY18" fmla="*/ 12533 h 62567"/>
                <a:gd name="connsiteX19" fmla="*/ 111737 w 126149"/>
                <a:gd name="connsiteY19" fmla="*/ 7770 h 62567"/>
                <a:gd name="connsiteX20" fmla="*/ 107927 w 126149"/>
                <a:gd name="connsiteY20" fmla="*/ 4913 h 62567"/>
                <a:gd name="connsiteX21" fmla="*/ 99355 w 126149"/>
                <a:gd name="connsiteY21" fmla="*/ 150 h 62567"/>
                <a:gd name="connsiteX22" fmla="*/ 93640 w 126149"/>
                <a:gd name="connsiteY22" fmla="*/ 4913 h 62567"/>
                <a:gd name="connsiteX23" fmla="*/ 86020 w 126149"/>
                <a:gd name="connsiteY23" fmla="*/ 2055 h 62567"/>
                <a:gd name="connsiteX24" fmla="*/ 60302 w 126149"/>
                <a:gd name="connsiteY24" fmla="*/ 4913 h 62567"/>
                <a:gd name="connsiteX25" fmla="*/ 52682 w 126149"/>
                <a:gd name="connsiteY25" fmla="*/ 14438 h 62567"/>
                <a:gd name="connsiteX26" fmla="*/ 54587 w 126149"/>
                <a:gd name="connsiteY26" fmla="*/ 20153 h 62567"/>
                <a:gd name="connsiteX27" fmla="*/ 50777 w 126149"/>
                <a:gd name="connsiteY27" fmla="*/ 25868 h 62567"/>
                <a:gd name="connsiteX28" fmla="*/ 43157 w 126149"/>
                <a:gd name="connsiteY28" fmla="*/ 28725 h 62567"/>
                <a:gd name="connsiteX29" fmla="*/ 32680 w 126149"/>
                <a:gd name="connsiteY29" fmla="*/ 28725 h 62567"/>
                <a:gd name="connsiteX30" fmla="*/ 35537 w 126149"/>
                <a:gd name="connsiteY30" fmla="*/ 23010 h 62567"/>
                <a:gd name="connsiteX31" fmla="*/ 32680 w 126149"/>
                <a:gd name="connsiteY31" fmla="*/ 14438 h 62567"/>
                <a:gd name="connsiteX32" fmla="*/ 20297 w 126149"/>
                <a:gd name="connsiteY32" fmla="*/ 10628 h 62567"/>
                <a:gd name="connsiteX33" fmla="*/ 9820 w 126149"/>
                <a:gd name="connsiteY33" fmla="*/ 12533 h 62567"/>
                <a:gd name="connsiteX34" fmla="*/ 12677 w 126149"/>
                <a:gd name="connsiteY34" fmla="*/ 20153 h 62567"/>
                <a:gd name="connsiteX35" fmla="*/ 16487 w 126149"/>
                <a:gd name="connsiteY35" fmla="*/ 23010 h 62567"/>
                <a:gd name="connsiteX36" fmla="*/ 19345 w 126149"/>
                <a:gd name="connsiteY36" fmla="*/ 26820 h 62567"/>
                <a:gd name="connsiteX37" fmla="*/ 11725 w 126149"/>
                <a:gd name="connsiteY37" fmla="*/ 29678 h 62567"/>
                <a:gd name="connsiteX38" fmla="*/ 2200 w 126149"/>
                <a:gd name="connsiteY38" fmla="*/ 32535 h 62567"/>
                <a:gd name="connsiteX39" fmla="*/ 2200 w 126149"/>
                <a:gd name="connsiteY39" fmla="*/ 36345 h 6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6149" h="62567">
                  <a:moveTo>
                    <a:pt x="2200" y="36345"/>
                  </a:moveTo>
                  <a:cubicBezTo>
                    <a:pt x="4105" y="37298"/>
                    <a:pt x="8867" y="38250"/>
                    <a:pt x="9820" y="38250"/>
                  </a:cubicBezTo>
                  <a:cubicBezTo>
                    <a:pt x="9820" y="38250"/>
                    <a:pt x="6009" y="43965"/>
                    <a:pt x="3152" y="46823"/>
                  </a:cubicBezTo>
                  <a:cubicBezTo>
                    <a:pt x="295" y="49680"/>
                    <a:pt x="2200" y="48728"/>
                    <a:pt x="2200" y="50633"/>
                  </a:cubicBezTo>
                  <a:cubicBezTo>
                    <a:pt x="1247" y="52538"/>
                    <a:pt x="2200" y="55395"/>
                    <a:pt x="2200" y="56348"/>
                  </a:cubicBezTo>
                  <a:cubicBezTo>
                    <a:pt x="2200" y="57300"/>
                    <a:pt x="5057" y="59205"/>
                    <a:pt x="7915" y="61110"/>
                  </a:cubicBezTo>
                  <a:cubicBezTo>
                    <a:pt x="10772" y="63968"/>
                    <a:pt x="16487" y="62063"/>
                    <a:pt x="20297" y="60158"/>
                  </a:cubicBezTo>
                  <a:cubicBezTo>
                    <a:pt x="24107" y="58253"/>
                    <a:pt x="26965" y="59205"/>
                    <a:pt x="30775" y="59205"/>
                  </a:cubicBezTo>
                  <a:cubicBezTo>
                    <a:pt x="34584" y="59205"/>
                    <a:pt x="37442" y="57300"/>
                    <a:pt x="41252" y="55395"/>
                  </a:cubicBezTo>
                  <a:cubicBezTo>
                    <a:pt x="45062" y="52538"/>
                    <a:pt x="41252" y="50633"/>
                    <a:pt x="40300" y="43965"/>
                  </a:cubicBezTo>
                  <a:cubicBezTo>
                    <a:pt x="39347" y="37298"/>
                    <a:pt x="43157" y="41108"/>
                    <a:pt x="46967" y="40155"/>
                  </a:cubicBezTo>
                  <a:cubicBezTo>
                    <a:pt x="50777" y="39203"/>
                    <a:pt x="58397" y="39203"/>
                    <a:pt x="66017" y="40155"/>
                  </a:cubicBezTo>
                  <a:cubicBezTo>
                    <a:pt x="74590" y="42060"/>
                    <a:pt x="68875" y="39203"/>
                    <a:pt x="72684" y="35393"/>
                  </a:cubicBezTo>
                  <a:cubicBezTo>
                    <a:pt x="76495" y="30630"/>
                    <a:pt x="75542" y="33488"/>
                    <a:pt x="78400" y="31583"/>
                  </a:cubicBezTo>
                  <a:cubicBezTo>
                    <a:pt x="81257" y="29678"/>
                    <a:pt x="87925" y="29678"/>
                    <a:pt x="91734" y="29678"/>
                  </a:cubicBezTo>
                  <a:cubicBezTo>
                    <a:pt x="95545" y="30630"/>
                    <a:pt x="101259" y="27773"/>
                    <a:pt x="103165" y="26820"/>
                  </a:cubicBezTo>
                  <a:cubicBezTo>
                    <a:pt x="105070" y="25868"/>
                    <a:pt x="109832" y="26820"/>
                    <a:pt x="114595" y="24915"/>
                  </a:cubicBezTo>
                  <a:cubicBezTo>
                    <a:pt x="119357" y="23963"/>
                    <a:pt x="125072" y="19200"/>
                    <a:pt x="126025" y="15390"/>
                  </a:cubicBezTo>
                  <a:cubicBezTo>
                    <a:pt x="126977" y="11580"/>
                    <a:pt x="122215" y="13485"/>
                    <a:pt x="120309" y="12533"/>
                  </a:cubicBezTo>
                  <a:cubicBezTo>
                    <a:pt x="118405" y="12533"/>
                    <a:pt x="114595" y="9675"/>
                    <a:pt x="111737" y="7770"/>
                  </a:cubicBezTo>
                  <a:cubicBezTo>
                    <a:pt x="108880" y="5865"/>
                    <a:pt x="107927" y="6818"/>
                    <a:pt x="107927" y="4913"/>
                  </a:cubicBezTo>
                  <a:cubicBezTo>
                    <a:pt x="107927" y="3008"/>
                    <a:pt x="105070" y="1103"/>
                    <a:pt x="99355" y="150"/>
                  </a:cubicBezTo>
                  <a:cubicBezTo>
                    <a:pt x="93640" y="-802"/>
                    <a:pt x="96497" y="3008"/>
                    <a:pt x="93640" y="4913"/>
                  </a:cubicBezTo>
                  <a:cubicBezTo>
                    <a:pt x="89830" y="6818"/>
                    <a:pt x="88877" y="3008"/>
                    <a:pt x="86020" y="2055"/>
                  </a:cubicBezTo>
                  <a:cubicBezTo>
                    <a:pt x="82209" y="1103"/>
                    <a:pt x="64112" y="3008"/>
                    <a:pt x="60302" y="4913"/>
                  </a:cubicBezTo>
                  <a:cubicBezTo>
                    <a:pt x="56492" y="6818"/>
                    <a:pt x="55540" y="6818"/>
                    <a:pt x="52682" y="14438"/>
                  </a:cubicBezTo>
                  <a:cubicBezTo>
                    <a:pt x="48872" y="21105"/>
                    <a:pt x="54587" y="17295"/>
                    <a:pt x="54587" y="20153"/>
                  </a:cubicBezTo>
                  <a:cubicBezTo>
                    <a:pt x="54587" y="22058"/>
                    <a:pt x="51730" y="23963"/>
                    <a:pt x="50777" y="25868"/>
                  </a:cubicBezTo>
                  <a:cubicBezTo>
                    <a:pt x="49825" y="27773"/>
                    <a:pt x="46967" y="27773"/>
                    <a:pt x="43157" y="28725"/>
                  </a:cubicBezTo>
                  <a:cubicBezTo>
                    <a:pt x="39347" y="28725"/>
                    <a:pt x="38395" y="29678"/>
                    <a:pt x="32680" y="28725"/>
                  </a:cubicBezTo>
                  <a:cubicBezTo>
                    <a:pt x="26965" y="26820"/>
                    <a:pt x="33632" y="26820"/>
                    <a:pt x="35537" y="23010"/>
                  </a:cubicBezTo>
                  <a:cubicBezTo>
                    <a:pt x="37442" y="19200"/>
                    <a:pt x="33632" y="20153"/>
                    <a:pt x="32680" y="14438"/>
                  </a:cubicBezTo>
                  <a:cubicBezTo>
                    <a:pt x="31727" y="8723"/>
                    <a:pt x="24107" y="10628"/>
                    <a:pt x="20297" y="10628"/>
                  </a:cubicBezTo>
                  <a:cubicBezTo>
                    <a:pt x="16487" y="10628"/>
                    <a:pt x="12677" y="9675"/>
                    <a:pt x="9820" y="12533"/>
                  </a:cubicBezTo>
                  <a:cubicBezTo>
                    <a:pt x="6009" y="14438"/>
                    <a:pt x="10772" y="16343"/>
                    <a:pt x="12677" y="20153"/>
                  </a:cubicBezTo>
                  <a:cubicBezTo>
                    <a:pt x="14582" y="23963"/>
                    <a:pt x="14582" y="21105"/>
                    <a:pt x="16487" y="23010"/>
                  </a:cubicBezTo>
                  <a:cubicBezTo>
                    <a:pt x="18392" y="24915"/>
                    <a:pt x="19345" y="25868"/>
                    <a:pt x="19345" y="26820"/>
                  </a:cubicBezTo>
                  <a:cubicBezTo>
                    <a:pt x="19345" y="27773"/>
                    <a:pt x="13630" y="30630"/>
                    <a:pt x="11725" y="29678"/>
                  </a:cubicBezTo>
                  <a:cubicBezTo>
                    <a:pt x="9820" y="29678"/>
                    <a:pt x="6009" y="30630"/>
                    <a:pt x="2200" y="32535"/>
                  </a:cubicBezTo>
                  <a:cubicBezTo>
                    <a:pt x="-1610" y="33488"/>
                    <a:pt x="295" y="35393"/>
                    <a:pt x="2200" y="36345"/>
                  </a:cubicBezTo>
                  <a:close/>
                </a:path>
              </a:pathLst>
            </a:custGeom>
            <a:grpFill/>
            <a:ln w="9525"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xmlns="" id="{3997632B-859D-9C5B-F25A-E49363865360}"/>
                </a:ext>
              </a:extLst>
            </p:cNvPr>
            <p:cNvSpPr/>
            <p:nvPr/>
          </p:nvSpPr>
          <p:spPr>
            <a:xfrm>
              <a:off x="7138162" y="2513795"/>
              <a:ext cx="13284" cy="9742"/>
            </a:xfrm>
            <a:custGeom>
              <a:avLst/>
              <a:gdLst>
                <a:gd name="connsiteX0" fmla="*/ 13441 w 19156"/>
                <a:gd name="connsiteY0" fmla="*/ 11293 h 14049"/>
                <a:gd name="connsiteX1" fmla="*/ 19157 w 19156"/>
                <a:gd name="connsiteY1" fmla="*/ 5578 h 14049"/>
                <a:gd name="connsiteX2" fmla="*/ 15346 w 19156"/>
                <a:gd name="connsiteY2" fmla="*/ 1768 h 14049"/>
                <a:gd name="connsiteX3" fmla="*/ 5821 w 19156"/>
                <a:gd name="connsiteY3" fmla="*/ 815 h 14049"/>
                <a:gd name="connsiteX4" fmla="*/ 107 w 19156"/>
                <a:gd name="connsiteY4" fmla="*/ 7483 h 14049"/>
                <a:gd name="connsiteX5" fmla="*/ 3916 w 19156"/>
                <a:gd name="connsiteY5" fmla="*/ 13198 h 14049"/>
                <a:gd name="connsiteX6" fmla="*/ 13441 w 19156"/>
                <a:gd name="connsiteY6" fmla="*/ 11293 h 1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6" h="14049">
                  <a:moveTo>
                    <a:pt x="13441" y="11293"/>
                  </a:moveTo>
                  <a:cubicBezTo>
                    <a:pt x="16299" y="7483"/>
                    <a:pt x="19157" y="5578"/>
                    <a:pt x="19157" y="5578"/>
                  </a:cubicBezTo>
                  <a:cubicBezTo>
                    <a:pt x="19157" y="5578"/>
                    <a:pt x="19157" y="2720"/>
                    <a:pt x="15346" y="1768"/>
                  </a:cubicBezTo>
                  <a:cubicBezTo>
                    <a:pt x="11536" y="815"/>
                    <a:pt x="9632" y="-1090"/>
                    <a:pt x="5821" y="815"/>
                  </a:cubicBezTo>
                  <a:cubicBezTo>
                    <a:pt x="4869" y="815"/>
                    <a:pt x="-846" y="4625"/>
                    <a:pt x="107" y="7483"/>
                  </a:cubicBezTo>
                  <a:cubicBezTo>
                    <a:pt x="1059" y="10340"/>
                    <a:pt x="-846" y="13198"/>
                    <a:pt x="3916" y="13198"/>
                  </a:cubicBezTo>
                  <a:cubicBezTo>
                    <a:pt x="7727" y="14150"/>
                    <a:pt x="11536" y="15103"/>
                    <a:pt x="13441" y="11293"/>
                  </a:cubicBezTo>
                  <a:close/>
                </a:path>
              </a:pathLst>
            </a:custGeom>
            <a:grp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xmlns="" id="{18D20E0F-C33E-3F1A-1AA4-8579472DF639}"/>
                </a:ext>
              </a:extLst>
            </p:cNvPr>
            <p:cNvSpPr/>
            <p:nvPr/>
          </p:nvSpPr>
          <p:spPr>
            <a:xfrm>
              <a:off x="7151414" y="2521265"/>
              <a:ext cx="23974" cy="11882"/>
            </a:xfrm>
            <a:custGeom>
              <a:avLst/>
              <a:gdLst>
                <a:gd name="connsiteX0" fmla="*/ 10523 w 34573"/>
                <a:gd name="connsiteY0" fmla="*/ 13854 h 17135"/>
                <a:gd name="connsiteX1" fmla="*/ 18143 w 34573"/>
                <a:gd name="connsiteY1" fmla="*/ 16712 h 17135"/>
                <a:gd name="connsiteX2" fmla="*/ 27668 w 34573"/>
                <a:gd name="connsiteY2" fmla="*/ 16712 h 17135"/>
                <a:gd name="connsiteX3" fmla="*/ 34335 w 34573"/>
                <a:gd name="connsiteY3" fmla="*/ 14807 h 17135"/>
                <a:gd name="connsiteX4" fmla="*/ 33383 w 34573"/>
                <a:gd name="connsiteY4" fmla="*/ 4329 h 17135"/>
                <a:gd name="connsiteX5" fmla="*/ 25762 w 34573"/>
                <a:gd name="connsiteY5" fmla="*/ 519 h 17135"/>
                <a:gd name="connsiteX6" fmla="*/ 13380 w 34573"/>
                <a:gd name="connsiteY6" fmla="*/ 5282 h 17135"/>
                <a:gd name="connsiteX7" fmla="*/ 5760 w 34573"/>
                <a:gd name="connsiteY7" fmla="*/ 8139 h 17135"/>
                <a:gd name="connsiteX8" fmla="*/ 998 w 34573"/>
                <a:gd name="connsiteY8" fmla="*/ 10997 h 17135"/>
                <a:gd name="connsiteX9" fmla="*/ 10523 w 34573"/>
                <a:gd name="connsiteY9" fmla="*/ 13854 h 1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3" h="17135">
                  <a:moveTo>
                    <a:pt x="10523" y="13854"/>
                  </a:moveTo>
                  <a:cubicBezTo>
                    <a:pt x="14333" y="14807"/>
                    <a:pt x="14333" y="15759"/>
                    <a:pt x="18143" y="16712"/>
                  </a:cubicBezTo>
                  <a:cubicBezTo>
                    <a:pt x="21953" y="17664"/>
                    <a:pt x="25762" y="16712"/>
                    <a:pt x="27668" y="16712"/>
                  </a:cubicBezTo>
                  <a:cubicBezTo>
                    <a:pt x="29573" y="16712"/>
                    <a:pt x="34335" y="15759"/>
                    <a:pt x="34335" y="14807"/>
                  </a:cubicBezTo>
                  <a:cubicBezTo>
                    <a:pt x="34335" y="13854"/>
                    <a:pt x="35287" y="6234"/>
                    <a:pt x="33383" y="4329"/>
                  </a:cubicBezTo>
                  <a:cubicBezTo>
                    <a:pt x="30525" y="2424"/>
                    <a:pt x="31478" y="-1386"/>
                    <a:pt x="25762" y="519"/>
                  </a:cubicBezTo>
                  <a:cubicBezTo>
                    <a:pt x="21000" y="2424"/>
                    <a:pt x="14333" y="3377"/>
                    <a:pt x="13380" y="5282"/>
                  </a:cubicBezTo>
                  <a:cubicBezTo>
                    <a:pt x="12428" y="7187"/>
                    <a:pt x="9570" y="8139"/>
                    <a:pt x="5760" y="8139"/>
                  </a:cubicBezTo>
                  <a:cubicBezTo>
                    <a:pt x="1950" y="9092"/>
                    <a:pt x="-1860" y="10044"/>
                    <a:pt x="998" y="10997"/>
                  </a:cubicBezTo>
                  <a:cubicBezTo>
                    <a:pt x="4808" y="11949"/>
                    <a:pt x="7665" y="11949"/>
                    <a:pt x="10523" y="13854"/>
                  </a:cubicBezTo>
                  <a:close/>
                </a:path>
              </a:pathLst>
            </a:custGeom>
            <a:grpFill/>
            <a:ln w="9525"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xmlns="" id="{E60F8228-E5E8-C219-FB1B-BD49954058E0}"/>
                </a:ext>
              </a:extLst>
            </p:cNvPr>
            <p:cNvSpPr/>
            <p:nvPr/>
          </p:nvSpPr>
          <p:spPr>
            <a:xfrm>
              <a:off x="7196360" y="2505500"/>
              <a:ext cx="30087" cy="15650"/>
            </a:xfrm>
            <a:custGeom>
              <a:avLst/>
              <a:gdLst>
                <a:gd name="connsiteX0" fmla="*/ 12382 w 43388"/>
                <a:gd name="connsiteY0" fmla="*/ 19445 h 22568"/>
                <a:gd name="connsiteX1" fmla="*/ 13335 w 43388"/>
                <a:gd name="connsiteY1" fmla="*/ 22302 h 22568"/>
                <a:gd name="connsiteX2" fmla="*/ 35243 w 43388"/>
                <a:gd name="connsiteY2" fmla="*/ 21350 h 22568"/>
                <a:gd name="connsiteX3" fmla="*/ 42863 w 43388"/>
                <a:gd name="connsiteY3" fmla="*/ 14682 h 22568"/>
                <a:gd name="connsiteX4" fmla="*/ 40005 w 43388"/>
                <a:gd name="connsiteY4" fmla="*/ 8967 h 22568"/>
                <a:gd name="connsiteX5" fmla="*/ 36195 w 43388"/>
                <a:gd name="connsiteY5" fmla="*/ 3252 h 22568"/>
                <a:gd name="connsiteX6" fmla="*/ 28575 w 43388"/>
                <a:gd name="connsiteY6" fmla="*/ 395 h 22568"/>
                <a:gd name="connsiteX7" fmla="*/ 19050 w 43388"/>
                <a:gd name="connsiteY7" fmla="*/ 1347 h 22568"/>
                <a:gd name="connsiteX8" fmla="*/ 11430 w 43388"/>
                <a:gd name="connsiteY8" fmla="*/ 4205 h 22568"/>
                <a:gd name="connsiteX9" fmla="*/ 0 w 43388"/>
                <a:gd name="connsiteY9" fmla="*/ 13730 h 22568"/>
                <a:gd name="connsiteX10" fmla="*/ 12382 w 43388"/>
                <a:gd name="connsiteY10" fmla="*/ 19445 h 2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88" h="22568">
                  <a:moveTo>
                    <a:pt x="12382" y="19445"/>
                  </a:moveTo>
                  <a:cubicBezTo>
                    <a:pt x="17145" y="19445"/>
                    <a:pt x="12382" y="21350"/>
                    <a:pt x="13335" y="22302"/>
                  </a:cubicBezTo>
                  <a:cubicBezTo>
                    <a:pt x="13335" y="23255"/>
                    <a:pt x="22860" y="21350"/>
                    <a:pt x="35243" y="21350"/>
                  </a:cubicBezTo>
                  <a:cubicBezTo>
                    <a:pt x="47625" y="21350"/>
                    <a:pt x="40957" y="17540"/>
                    <a:pt x="42863" y="14682"/>
                  </a:cubicBezTo>
                  <a:cubicBezTo>
                    <a:pt x="44768" y="11825"/>
                    <a:pt x="40957" y="11825"/>
                    <a:pt x="40005" y="8967"/>
                  </a:cubicBezTo>
                  <a:cubicBezTo>
                    <a:pt x="39052" y="7062"/>
                    <a:pt x="38100" y="5157"/>
                    <a:pt x="36195" y="3252"/>
                  </a:cubicBezTo>
                  <a:cubicBezTo>
                    <a:pt x="34290" y="1347"/>
                    <a:pt x="33338" y="1347"/>
                    <a:pt x="28575" y="395"/>
                  </a:cubicBezTo>
                  <a:cubicBezTo>
                    <a:pt x="23813" y="-558"/>
                    <a:pt x="21907" y="395"/>
                    <a:pt x="19050" y="1347"/>
                  </a:cubicBezTo>
                  <a:cubicBezTo>
                    <a:pt x="16193" y="2300"/>
                    <a:pt x="16193" y="1347"/>
                    <a:pt x="11430" y="4205"/>
                  </a:cubicBezTo>
                  <a:cubicBezTo>
                    <a:pt x="7620" y="7062"/>
                    <a:pt x="0" y="11825"/>
                    <a:pt x="0" y="13730"/>
                  </a:cubicBezTo>
                  <a:cubicBezTo>
                    <a:pt x="952" y="19445"/>
                    <a:pt x="7620" y="19445"/>
                    <a:pt x="12382" y="19445"/>
                  </a:cubicBezTo>
                  <a:close/>
                </a:path>
              </a:pathLst>
            </a:custGeom>
            <a:grpFill/>
            <a:ln w="9525"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xmlns="" id="{5F8D6FBB-B93A-EAE2-9868-1045A0EE1A19}"/>
                </a:ext>
              </a:extLst>
            </p:cNvPr>
            <p:cNvSpPr/>
            <p:nvPr/>
          </p:nvSpPr>
          <p:spPr>
            <a:xfrm>
              <a:off x="7151786" y="2468125"/>
              <a:ext cx="15462" cy="8690"/>
            </a:xfrm>
            <a:custGeom>
              <a:avLst/>
              <a:gdLst>
                <a:gd name="connsiteX0" fmla="*/ 3319 w 22297"/>
                <a:gd name="connsiteY0" fmla="*/ 12383 h 12531"/>
                <a:gd name="connsiteX1" fmla="*/ 11891 w 22297"/>
                <a:gd name="connsiteY1" fmla="*/ 6668 h 12531"/>
                <a:gd name="connsiteX2" fmla="*/ 21416 w 22297"/>
                <a:gd name="connsiteY2" fmla="*/ 5715 h 12531"/>
                <a:gd name="connsiteX3" fmla="*/ 16654 w 22297"/>
                <a:gd name="connsiteY3" fmla="*/ 0 h 12531"/>
                <a:gd name="connsiteX4" fmla="*/ 1413 w 22297"/>
                <a:gd name="connsiteY4" fmla="*/ 2858 h 12531"/>
                <a:gd name="connsiteX5" fmla="*/ 3319 w 22297"/>
                <a:gd name="connsiteY5" fmla="*/ 12383 h 1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97" h="12531">
                  <a:moveTo>
                    <a:pt x="3319" y="12383"/>
                  </a:moveTo>
                  <a:cubicBezTo>
                    <a:pt x="7129" y="13335"/>
                    <a:pt x="10938" y="9525"/>
                    <a:pt x="11891" y="6668"/>
                  </a:cubicBezTo>
                  <a:cubicBezTo>
                    <a:pt x="13796" y="4763"/>
                    <a:pt x="18559" y="5715"/>
                    <a:pt x="21416" y="5715"/>
                  </a:cubicBezTo>
                  <a:cubicBezTo>
                    <a:pt x="24274" y="4763"/>
                    <a:pt x="19511" y="0"/>
                    <a:pt x="16654" y="0"/>
                  </a:cubicBezTo>
                  <a:cubicBezTo>
                    <a:pt x="13796" y="0"/>
                    <a:pt x="4271" y="1905"/>
                    <a:pt x="1413" y="2858"/>
                  </a:cubicBezTo>
                  <a:cubicBezTo>
                    <a:pt x="-1444" y="3810"/>
                    <a:pt x="461" y="12383"/>
                    <a:pt x="3319" y="12383"/>
                  </a:cubicBezTo>
                  <a:close/>
                </a:path>
              </a:pathLst>
            </a:custGeom>
            <a:grpFill/>
            <a:ln w="9525"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xmlns="" id="{FD24E1DF-01F5-D271-E0C7-CEADB205D139}"/>
                </a:ext>
              </a:extLst>
            </p:cNvPr>
            <p:cNvSpPr/>
            <p:nvPr/>
          </p:nvSpPr>
          <p:spPr>
            <a:xfrm>
              <a:off x="7227374" y="2497585"/>
              <a:ext cx="11952" cy="8019"/>
            </a:xfrm>
            <a:custGeom>
              <a:avLst/>
              <a:gdLst>
                <a:gd name="connsiteX0" fmla="*/ 2901 w 17236"/>
                <a:gd name="connsiteY0" fmla="*/ 9903 h 11564"/>
                <a:gd name="connsiteX1" fmla="*/ 17188 w 17236"/>
                <a:gd name="connsiteY1" fmla="*/ 7998 h 11564"/>
                <a:gd name="connsiteX2" fmla="*/ 2901 w 17236"/>
                <a:gd name="connsiteY2" fmla="*/ 378 h 11564"/>
                <a:gd name="connsiteX3" fmla="*/ 2901 w 17236"/>
                <a:gd name="connsiteY3" fmla="*/ 9903 h 11564"/>
              </a:gdLst>
              <a:ahLst/>
              <a:cxnLst>
                <a:cxn ang="0">
                  <a:pos x="connsiteX0" y="connsiteY0"/>
                </a:cxn>
                <a:cxn ang="0">
                  <a:pos x="connsiteX1" y="connsiteY1"/>
                </a:cxn>
                <a:cxn ang="0">
                  <a:pos x="connsiteX2" y="connsiteY2"/>
                </a:cxn>
                <a:cxn ang="0">
                  <a:pos x="connsiteX3" y="connsiteY3"/>
                </a:cxn>
              </a:cxnLst>
              <a:rect l="l" t="t" r="r" b="b"/>
              <a:pathLst>
                <a:path w="17236" h="11564">
                  <a:moveTo>
                    <a:pt x="2901" y="9903"/>
                  </a:moveTo>
                  <a:cubicBezTo>
                    <a:pt x="6710" y="12761"/>
                    <a:pt x="16235" y="11808"/>
                    <a:pt x="17188" y="7998"/>
                  </a:cubicBezTo>
                  <a:cubicBezTo>
                    <a:pt x="18141" y="4188"/>
                    <a:pt x="4806" y="-1527"/>
                    <a:pt x="2901" y="378"/>
                  </a:cubicBezTo>
                  <a:cubicBezTo>
                    <a:pt x="43" y="3236"/>
                    <a:pt x="-1862" y="7046"/>
                    <a:pt x="2901" y="9903"/>
                  </a:cubicBezTo>
                  <a:close/>
                </a:path>
              </a:pathLst>
            </a:custGeom>
            <a:grpFill/>
            <a:ln w="9525"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xmlns="" id="{DF865B77-BEE5-401E-EEFE-E73CFF0EFE2E}"/>
                </a:ext>
              </a:extLst>
            </p:cNvPr>
            <p:cNvSpPr/>
            <p:nvPr/>
          </p:nvSpPr>
          <p:spPr>
            <a:xfrm>
              <a:off x="7228695" y="2469711"/>
              <a:ext cx="109224" cy="27476"/>
            </a:xfrm>
            <a:custGeom>
              <a:avLst/>
              <a:gdLst>
                <a:gd name="connsiteX0" fmla="*/ 20998 w 157510"/>
                <a:gd name="connsiteY0" fmla="*/ 30097 h 39622"/>
                <a:gd name="connsiteX1" fmla="*/ 39096 w 157510"/>
                <a:gd name="connsiteY1" fmla="*/ 29145 h 39622"/>
                <a:gd name="connsiteX2" fmla="*/ 54335 w 157510"/>
                <a:gd name="connsiteY2" fmla="*/ 29145 h 39622"/>
                <a:gd name="connsiteX3" fmla="*/ 52430 w 157510"/>
                <a:gd name="connsiteY3" fmla="*/ 35812 h 39622"/>
                <a:gd name="connsiteX4" fmla="*/ 65765 w 157510"/>
                <a:gd name="connsiteY4" fmla="*/ 39622 h 39622"/>
                <a:gd name="connsiteX5" fmla="*/ 83863 w 157510"/>
                <a:gd name="connsiteY5" fmla="*/ 37717 h 39622"/>
                <a:gd name="connsiteX6" fmla="*/ 96246 w 157510"/>
                <a:gd name="connsiteY6" fmla="*/ 35812 h 39622"/>
                <a:gd name="connsiteX7" fmla="*/ 109580 w 157510"/>
                <a:gd name="connsiteY7" fmla="*/ 33907 h 39622"/>
                <a:gd name="connsiteX8" fmla="*/ 115296 w 157510"/>
                <a:gd name="connsiteY8" fmla="*/ 27240 h 39622"/>
                <a:gd name="connsiteX9" fmla="*/ 126726 w 157510"/>
                <a:gd name="connsiteY9" fmla="*/ 23430 h 39622"/>
                <a:gd name="connsiteX10" fmla="*/ 137203 w 157510"/>
                <a:gd name="connsiteY10" fmla="*/ 28192 h 39622"/>
                <a:gd name="connsiteX11" fmla="*/ 153396 w 157510"/>
                <a:gd name="connsiteY11" fmla="*/ 29145 h 39622"/>
                <a:gd name="connsiteX12" fmla="*/ 157205 w 157510"/>
                <a:gd name="connsiteY12" fmla="*/ 18667 h 39622"/>
                <a:gd name="connsiteX13" fmla="*/ 149585 w 157510"/>
                <a:gd name="connsiteY13" fmla="*/ 12000 h 39622"/>
                <a:gd name="connsiteX14" fmla="*/ 145776 w 157510"/>
                <a:gd name="connsiteY14" fmla="*/ 4380 h 39622"/>
                <a:gd name="connsiteX15" fmla="*/ 132440 w 157510"/>
                <a:gd name="connsiteY15" fmla="*/ 2475 h 39622"/>
                <a:gd name="connsiteX16" fmla="*/ 123868 w 157510"/>
                <a:gd name="connsiteY16" fmla="*/ 12000 h 39622"/>
                <a:gd name="connsiteX17" fmla="*/ 109580 w 157510"/>
                <a:gd name="connsiteY17" fmla="*/ 8190 h 39622"/>
                <a:gd name="connsiteX18" fmla="*/ 90530 w 157510"/>
                <a:gd name="connsiteY18" fmla="*/ 7237 h 39622"/>
                <a:gd name="connsiteX19" fmla="*/ 98151 w 157510"/>
                <a:gd name="connsiteY19" fmla="*/ 15810 h 39622"/>
                <a:gd name="connsiteX20" fmla="*/ 85768 w 157510"/>
                <a:gd name="connsiteY20" fmla="*/ 17715 h 39622"/>
                <a:gd name="connsiteX21" fmla="*/ 75290 w 157510"/>
                <a:gd name="connsiteY21" fmla="*/ 10095 h 39622"/>
                <a:gd name="connsiteX22" fmla="*/ 55288 w 157510"/>
                <a:gd name="connsiteY22" fmla="*/ 6285 h 39622"/>
                <a:gd name="connsiteX23" fmla="*/ 41001 w 157510"/>
                <a:gd name="connsiteY23" fmla="*/ 8190 h 39622"/>
                <a:gd name="connsiteX24" fmla="*/ 31476 w 157510"/>
                <a:gd name="connsiteY24" fmla="*/ 5332 h 39622"/>
                <a:gd name="connsiteX25" fmla="*/ 20998 w 157510"/>
                <a:gd name="connsiteY25" fmla="*/ 5332 h 39622"/>
                <a:gd name="connsiteX26" fmla="*/ 15283 w 157510"/>
                <a:gd name="connsiteY26" fmla="*/ 12952 h 39622"/>
                <a:gd name="connsiteX27" fmla="*/ 35285 w 157510"/>
                <a:gd name="connsiteY27" fmla="*/ 15810 h 39622"/>
                <a:gd name="connsiteX28" fmla="*/ 43 w 157510"/>
                <a:gd name="connsiteY28" fmla="*/ 24382 h 39622"/>
                <a:gd name="connsiteX29" fmla="*/ 20998 w 157510"/>
                <a:gd name="connsiteY29" fmla="*/ 30097 h 3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510" h="39622">
                  <a:moveTo>
                    <a:pt x="20998" y="30097"/>
                  </a:moveTo>
                  <a:cubicBezTo>
                    <a:pt x="27665" y="30097"/>
                    <a:pt x="28618" y="30097"/>
                    <a:pt x="39096" y="29145"/>
                  </a:cubicBezTo>
                  <a:cubicBezTo>
                    <a:pt x="49573" y="28192"/>
                    <a:pt x="50526" y="26287"/>
                    <a:pt x="54335" y="29145"/>
                  </a:cubicBezTo>
                  <a:cubicBezTo>
                    <a:pt x="58146" y="32002"/>
                    <a:pt x="48621" y="32002"/>
                    <a:pt x="52430" y="35812"/>
                  </a:cubicBezTo>
                  <a:cubicBezTo>
                    <a:pt x="55288" y="39622"/>
                    <a:pt x="58146" y="39622"/>
                    <a:pt x="65765" y="39622"/>
                  </a:cubicBezTo>
                  <a:cubicBezTo>
                    <a:pt x="74338" y="39622"/>
                    <a:pt x="77196" y="38670"/>
                    <a:pt x="83863" y="37717"/>
                  </a:cubicBezTo>
                  <a:cubicBezTo>
                    <a:pt x="90530" y="36765"/>
                    <a:pt x="93388" y="36765"/>
                    <a:pt x="96246" y="35812"/>
                  </a:cubicBezTo>
                  <a:cubicBezTo>
                    <a:pt x="99103" y="34860"/>
                    <a:pt x="104818" y="36765"/>
                    <a:pt x="109580" y="33907"/>
                  </a:cubicBezTo>
                  <a:cubicBezTo>
                    <a:pt x="113390" y="31050"/>
                    <a:pt x="110533" y="32955"/>
                    <a:pt x="115296" y="27240"/>
                  </a:cubicBezTo>
                  <a:cubicBezTo>
                    <a:pt x="120058" y="20572"/>
                    <a:pt x="123868" y="20572"/>
                    <a:pt x="126726" y="23430"/>
                  </a:cubicBezTo>
                  <a:cubicBezTo>
                    <a:pt x="129583" y="26287"/>
                    <a:pt x="132440" y="26287"/>
                    <a:pt x="137203" y="28192"/>
                  </a:cubicBezTo>
                  <a:cubicBezTo>
                    <a:pt x="141013" y="30097"/>
                    <a:pt x="147680" y="32955"/>
                    <a:pt x="153396" y="29145"/>
                  </a:cubicBezTo>
                  <a:cubicBezTo>
                    <a:pt x="159110" y="25335"/>
                    <a:pt x="157205" y="21525"/>
                    <a:pt x="157205" y="18667"/>
                  </a:cubicBezTo>
                  <a:cubicBezTo>
                    <a:pt x="157205" y="15810"/>
                    <a:pt x="153396" y="14857"/>
                    <a:pt x="149585" y="12000"/>
                  </a:cubicBezTo>
                  <a:cubicBezTo>
                    <a:pt x="146728" y="9142"/>
                    <a:pt x="151490" y="6285"/>
                    <a:pt x="145776" y="4380"/>
                  </a:cubicBezTo>
                  <a:cubicBezTo>
                    <a:pt x="140060" y="2475"/>
                    <a:pt x="136251" y="-3240"/>
                    <a:pt x="132440" y="2475"/>
                  </a:cubicBezTo>
                  <a:cubicBezTo>
                    <a:pt x="128630" y="8190"/>
                    <a:pt x="129583" y="11047"/>
                    <a:pt x="123868" y="12000"/>
                  </a:cubicBezTo>
                  <a:cubicBezTo>
                    <a:pt x="118153" y="12952"/>
                    <a:pt x="116248" y="9142"/>
                    <a:pt x="109580" y="8190"/>
                  </a:cubicBezTo>
                  <a:cubicBezTo>
                    <a:pt x="102913" y="6285"/>
                    <a:pt x="88626" y="1522"/>
                    <a:pt x="90530" y="7237"/>
                  </a:cubicBezTo>
                  <a:cubicBezTo>
                    <a:pt x="92435" y="12952"/>
                    <a:pt x="96246" y="11047"/>
                    <a:pt x="98151" y="15810"/>
                  </a:cubicBezTo>
                  <a:cubicBezTo>
                    <a:pt x="100055" y="19620"/>
                    <a:pt x="88626" y="21525"/>
                    <a:pt x="85768" y="17715"/>
                  </a:cubicBezTo>
                  <a:cubicBezTo>
                    <a:pt x="82910" y="14857"/>
                    <a:pt x="81005" y="12000"/>
                    <a:pt x="75290" y="10095"/>
                  </a:cubicBezTo>
                  <a:cubicBezTo>
                    <a:pt x="69576" y="8190"/>
                    <a:pt x="59098" y="6285"/>
                    <a:pt x="55288" y="6285"/>
                  </a:cubicBezTo>
                  <a:cubicBezTo>
                    <a:pt x="52430" y="6285"/>
                    <a:pt x="41001" y="5332"/>
                    <a:pt x="41001" y="8190"/>
                  </a:cubicBezTo>
                  <a:cubicBezTo>
                    <a:pt x="41001" y="11047"/>
                    <a:pt x="37190" y="5332"/>
                    <a:pt x="31476" y="5332"/>
                  </a:cubicBezTo>
                  <a:cubicBezTo>
                    <a:pt x="25760" y="4380"/>
                    <a:pt x="26713" y="-2288"/>
                    <a:pt x="20998" y="5332"/>
                  </a:cubicBezTo>
                  <a:cubicBezTo>
                    <a:pt x="15283" y="12952"/>
                    <a:pt x="9568" y="8190"/>
                    <a:pt x="15283" y="12952"/>
                  </a:cubicBezTo>
                  <a:cubicBezTo>
                    <a:pt x="20998" y="16762"/>
                    <a:pt x="32428" y="11047"/>
                    <a:pt x="35285" y="15810"/>
                  </a:cubicBezTo>
                  <a:cubicBezTo>
                    <a:pt x="38143" y="19620"/>
                    <a:pt x="3853" y="14857"/>
                    <a:pt x="43" y="24382"/>
                  </a:cubicBezTo>
                  <a:cubicBezTo>
                    <a:pt x="-910" y="29145"/>
                    <a:pt x="14330" y="30097"/>
                    <a:pt x="20998" y="30097"/>
                  </a:cubicBezTo>
                  <a:close/>
                </a:path>
              </a:pathLst>
            </a:custGeom>
            <a:grpFill/>
            <a:ln w="9525"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xmlns="" id="{15B399DF-F37B-4E82-AA15-C98632D38715}"/>
                </a:ext>
              </a:extLst>
            </p:cNvPr>
            <p:cNvSpPr/>
            <p:nvPr/>
          </p:nvSpPr>
          <p:spPr>
            <a:xfrm>
              <a:off x="7262946" y="2458433"/>
              <a:ext cx="21608" cy="9238"/>
            </a:xfrm>
            <a:custGeom>
              <a:avLst/>
              <a:gdLst>
                <a:gd name="connsiteX0" fmla="*/ 4942 w 31161"/>
                <a:gd name="connsiteY0" fmla="*/ 13023 h 13322"/>
                <a:gd name="connsiteX1" fmla="*/ 21135 w 31161"/>
                <a:gd name="connsiteY1" fmla="*/ 11118 h 13322"/>
                <a:gd name="connsiteX2" fmla="*/ 30660 w 31161"/>
                <a:gd name="connsiteY2" fmla="*/ 8261 h 13322"/>
                <a:gd name="connsiteX3" fmla="*/ 23992 w 31161"/>
                <a:gd name="connsiteY3" fmla="*/ 2546 h 13322"/>
                <a:gd name="connsiteX4" fmla="*/ 6848 w 31161"/>
                <a:gd name="connsiteY4" fmla="*/ 641 h 13322"/>
                <a:gd name="connsiteX5" fmla="*/ 4942 w 31161"/>
                <a:gd name="connsiteY5" fmla="*/ 2546 h 13322"/>
                <a:gd name="connsiteX6" fmla="*/ 4942 w 31161"/>
                <a:gd name="connsiteY6" fmla="*/ 13023 h 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61" h="13322">
                  <a:moveTo>
                    <a:pt x="4942" y="13023"/>
                  </a:moveTo>
                  <a:cubicBezTo>
                    <a:pt x="13515" y="12071"/>
                    <a:pt x="16373" y="12071"/>
                    <a:pt x="21135" y="11118"/>
                  </a:cubicBezTo>
                  <a:cubicBezTo>
                    <a:pt x="25898" y="10166"/>
                    <a:pt x="28755" y="9213"/>
                    <a:pt x="30660" y="8261"/>
                  </a:cubicBezTo>
                  <a:cubicBezTo>
                    <a:pt x="32565" y="7308"/>
                    <a:pt x="28755" y="2546"/>
                    <a:pt x="23992" y="2546"/>
                  </a:cubicBezTo>
                  <a:cubicBezTo>
                    <a:pt x="18278" y="1593"/>
                    <a:pt x="8753" y="-1264"/>
                    <a:pt x="6848" y="641"/>
                  </a:cubicBezTo>
                  <a:cubicBezTo>
                    <a:pt x="4942" y="2546"/>
                    <a:pt x="4942" y="2546"/>
                    <a:pt x="4942" y="2546"/>
                  </a:cubicBezTo>
                  <a:cubicBezTo>
                    <a:pt x="2085" y="7308"/>
                    <a:pt x="-4583" y="14928"/>
                    <a:pt x="4942" y="13023"/>
                  </a:cubicBezTo>
                  <a:close/>
                </a:path>
              </a:pathLst>
            </a:custGeom>
            <a:grpFill/>
            <a:ln w="9525"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xmlns="" id="{60E6F49B-33E4-EDC4-8CE9-60470ADC57ED}"/>
                </a:ext>
              </a:extLst>
            </p:cNvPr>
            <p:cNvSpPr/>
            <p:nvPr/>
          </p:nvSpPr>
          <p:spPr>
            <a:xfrm>
              <a:off x="7285041" y="2446824"/>
              <a:ext cx="45259" cy="24045"/>
            </a:xfrm>
            <a:custGeom>
              <a:avLst/>
              <a:gdLst>
                <a:gd name="connsiteX0" fmla="*/ 6417 w 65267"/>
                <a:gd name="connsiteY0" fmla="*/ 26908 h 34675"/>
                <a:gd name="connsiteX1" fmla="*/ 20704 w 65267"/>
                <a:gd name="connsiteY1" fmla="*/ 31671 h 34675"/>
                <a:gd name="connsiteX2" fmla="*/ 35944 w 65267"/>
                <a:gd name="connsiteY2" fmla="*/ 34528 h 34675"/>
                <a:gd name="connsiteX3" fmla="*/ 46422 w 65267"/>
                <a:gd name="connsiteY3" fmla="*/ 26908 h 34675"/>
                <a:gd name="connsiteX4" fmla="*/ 44517 w 65267"/>
                <a:gd name="connsiteY4" fmla="*/ 15478 h 34675"/>
                <a:gd name="connsiteX5" fmla="*/ 60709 w 65267"/>
                <a:gd name="connsiteY5" fmla="*/ 16431 h 34675"/>
                <a:gd name="connsiteX6" fmla="*/ 62614 w 65267"/>
                <a:gd name="connsiteY6" fmla="*/ 7858 h 34675"/>
                <a:gd name="connsiteX7" fmla="*/ 47374 w 65267"/>
                <a:gd name="connsiteY7" fmla="*/ 238 h 34675"/>
                <a:gd name="connsiteX8" fmla="*/ 25467 w 65267"/>
                <a:gd name="connsiteY8" fmla="*/ 1191 h 34675"/>
                <a:gd name="connsiteX9" fmla="*/ 21657 w 65267"/>
                <a:gd name="connsiteY9" fmla="*/ 9763 h 34675"/>
                <a:gd name="connsiteX10" fmla="*/ 27372 w 65267"/>
                <a:gd name="connsiteY10" fmla="*/ 17383 h 34675"/>
                <a:gd name="connsiteX11" fmla="*/ 10227 w 65267"/>
                <a:gd name="connsiteY11" fmla="*/ 18336 h 34675"/>
                <a:gd name="connsiteX12" fmla="*/ 702 w 65267"/>
                <a:gd name="connsiteY12" fmla="*/ 17383 h 34675"/>
                <a:gd name="connsiteX13" fmla="*/ 6417 w 65267"/>
                <a:gd name="connsiteY13" fmla="*/ 26908 h 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67" h="34675">
                  <a:moveTo>
                    <a:pt x="6417" y="26908"/>
                  </a:moveTo>
                  <a:cubicBezTo>
                    <a:pt x="8322" y="28813"/>
                    <a:pt x="14036" y="29766"/>
                    <a:pt x="20704" y="31671"/>
                  </a:cubicBezTo>
                  <a:cubicBezTo>
                    <a:pt x="27372" y="34528"/>
                    <a:pt x="31182" y="34528"/>
                    <a:pt x="35944" y="34528"/>
                  </a:cubicBezTo>
                  <a:cubicBezTo>
                    <a:pt x="39754" y="35481"/>
                    <a:pt x="44517" y="31671"/>
                    <a:pt x="46422" y="26908"/>
                  </a:cubicBezTo>
                  <a:cubicBezTo>
                    <a:pt x="48327" y="21193"/>
                    <a:pt x="42611" y="25003"/>
                    <a:pt x="44517" y="15478"/>
                  </a:cubicBezTo>
                  <a:cubicBezTo>
                    <a:pt x="46422" y="6906"/>
                    <a:pt x="53089" y="14526"/>
                    <a:pt x="60709" y="16431"/>
                  </a:cubicBezTo>
                  <a:cubicBezTo>
                    <a:pt x="68329" y="18336"/>
                    <a:pt x="64519" y="10716"/>
                    <a:pt x="62614" y="7858"/>
                  </a:cubicBezTo>
                  <a:cubicBezTo>
                    <a:pt x="60709" y="5001"/>
                    <a:pt x="56899" y="238"/>
                    <a:pt x="47374" y="238"/>
                  </a:cubicBezTo>
                  <a:cubicBezTo>
                    <a:pt x="38802" y="238"/>
                    <a:pt x="33086" y="-714"/>
                    <a:pt x="25467" y="1191"/>
                  </a:cubicBezTo>
                  <a:cubicBezTo>
                    <a:pt x="17847" y="3096"/>
                    <a:pt x="17847" y="6906"/>
                    <a:pt x="21657" y="9763"/>
                  </a:cubicBezTo>
                  <a:cubicBezTo>
                    <a:pt x="25467" y="12621"/>
                    <a:pt x="31182" y="17383"/>
                    <a:pt x="27372" y="17383"/>
                  </a:cubicBezTo>
                  <a:cubicBezTo>
                    <a:pt x="23561" y="17383"/>
                    <a:pt x="14036" y="20241"/>
                    <a:pt x="10227" y="18336"/>
                  </a:cubicBezTo>
                  <a:cubicBezTo>
                    <a:pt x="7369" y="16431"/>
                    <a:pt x="1654" y="14526"/>
                    <a:pt x="702" y="17383"/>
                  </a:cubicBezTo>
                  <a:cubicBezTo>
                    <a:pt x="-2156" y="21193"/>
                    <a:pt x="4511" y="25003"/>
                    <a:pt x="6417" y="26908"/>
                  </a:cubicBezTo>
                  <a:close/>
                </a:path>
              </a:pathLst>
            </a:custGeom>
            <a:grpFill/>
            <a:ln w="9525"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xmlns="" id="{1B239177-C09D-818F-5871-8C7715C42006}"/>
                </a:ext>
              </a:extLst>
            </p:cNvPr>
            <p:cNvSpPr/>
            <p:nvPr/>
          </p:nvSpPr>
          <p:spPr>
            <a:xfrm>
              <a:off x="7319307" y="2432685"/>
              <a:ext cx="32943" cy="7174"/>
            </a:xfrm>
            <a:custGeom>
              <a:avLst/>
              <a:gdLst>
                <a:gd name="connsiteX0" fmla="*/ 12247 w 47507"/>
                <a:gd name="connsiteY0" fmla="*/ 9198 h 10345"/>
                <a:gd name="connsiteX1" fmla="*/ 25583 w 47507"/>
                <a:gd name="connsiteY1" fmla="*/ 10151 h 10345"/>
                <a:gd name="connsiteX2" fmla="*/ 39870 w 47507"/>
                <a:gd name="connsiteY2" fmla="*/ 8246 h 10345"/>
                <a:gd name="connsiteX3" fmla="*/ 45585 w 47507"/>
                <a:gd name="connsiteY3" fmla="*/ 1578 h 10345"/>
                <a:gd name="connsiteX4" fmla="*/ 26535 w 47507"/>
                <a:gd name="connsiteY4" fmla="*/ 626 h 10345"/>
                <a:gd name="connsiteX5" fmla="*/ 14152 w 47507"/>
                <a:gd name="connsiteY5" fmla="*/ 1578 h 10345"/>
                <a:gd name="connsiteX6" fmla="*/ 818 w 47507"/>
                <a:gd name="connsiteY6" fmla="*/ 4436 h 10345"/>
                <a:gd name="connsiteX7" fmla="*/ 12247 w 47507"/>
                <a:gd name="connsiteY7" fmla="*/ 9198 h 1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07" h="10345">
                  <a:moveTo>
                    <a:pt x="12247" y="9198"/>
                  </a:moveTo>
                  <a:cubicBezTo>
                    <a:pt x="17963" y="10151"/>
                    <a:pt x="19868" y="10151"/>
                    <a:pt x="25583" y="10151"/>
                  </a:cubicBezTo>
                  <a:cubicBezTo>
                    <a:pt x="31297" y="11103"/>
                    <a:pt x="37013" y="8246"/>
                    <a:pt x="39870" y="8246"/>
                  </a:cubicBezTo>
                  <a:cubicBezTo>
                    <a:pt x="42727" y="7293"/>
                    <a:pt x="51300" y="3483"/>
                    <a:pt x="45585" y="1578"/>
                  </a:cubicBezTo>
                  <a:cubicBezTo>
                    <a:pt x="39870" y="-327"/>
                    <a:pt x="32250" y="-327"/>
                    <a:pt x="26535" y="626"/>
                  </a:cubicBezTo>
                  <a:cubicBezTo>
                    <a:pt x="20820" y="1578"/>
                    <a:pt x="18915" y="1578"/>
                    <a:pt x="14152" y="1578"/>
                  </a:cubicBezTo>
                  <a:cubicBezTo>
                    <a:pt x="9390" y="2531"/>
                    <a:pt x="3675" y="2531"/>
                    <a:pt x="818" y="4436"/>
                  </a:cubicBezTo>
                  <a:cubicBezTo>
                    <a:pt x="-2992" y="9198"/>
                    <a:pt x="7485" y="8246"/>
                    <a:pt x="12247" y="9198"/>
                  </a:cubicBezTo>
                  <a:close/>
                </a:path>
              </a:pathLst>
            </a:custGeom>
            <a:grpFill/>
            <a:ln w="9525"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xmlns="" id="{9E8E5383-0519-2BFE-2203-601583828C85}"/>
                </a:ext>
              </a:extLst>
            </p:cNvPr>
            <p:cNvSpPr/>
            <p:nvPr/>
          </p:nvSpPr>
          <p:spPr>
            <a:xfrm>
              <a:off x="7331102" y="2454990"/>
              <a:ext cx="17935" cy="9566"/>
            </a:xfrm>
            <a:custGeom>
              <a:avLst/>
              <a:gdLst>
                <a:gd name="connsiteX0" fmla="*/ 23813 w 25864"/>
                <a:gd name="connsiteY0" fmla="*/ 3701 h 13795"/>
                <a:gd name="connsiteX1" fmla="*/ 7620 w 25864"/>
                <a:gd name="connsiteY1" fmla="*/ 2748 h 13795"/>
                <a:gd name="connsiteX2" fmla="*/ 0 w 25864"/>
                <a:gd name="connsiteY2" fmla="*/ 8463 h 13795"/>
                <a:gd name="connsiteX3" fmla="*/ 6668 w 25864"/>
                <a:gd name="connsiteY3" fmla="*/ 13226 h 13795"/>
                <a:gd name="connsiteX4" fmla="*/ 21908 w 25864"/>
                <a:gd name="connsiteY4" fmla="*/ 11321 h 13795"/>
                <a:gd name="connsiteX5" fmla="*/ 23813 w 25864"/>
                <a:gd name="connsiteY5" fmla="*/ 3701 h 1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64" h="13795">
                  <a:moveTo>
                    <a:pt x="23813" y="3701"/>
                  </a:moveTo>
                  <a:cubicBezTo>
                    <a:pt x="20003" y="-2014"/>
                    <a:pt x="10478" y="-109"/>
                    <a:pt x="7620" y="2748"/>
                  </a:cubicBezTo>
                  <a:cubicBezTo>
                    <a:pt x="7620" y="2748"/>
                    <a:pt x="0" y="2748"/>
                    <a:pt x="0" y="8463"/>
                  </a:cubicBezTo>
                  <a:cubicBezTo>
                    <a:pt x="953" y="14178"/>
                    <a:pt x="1905" y="12273"/>
                    <a:pt x="6668" y="13226"/>
                  </a:cubicBezTo>
                  <a:cubicBezTo>
                    <a:pt x="10478" y="14178"/>
                    <a:pt x="20003" y="14178"/>
                    <a:pt x="21908" y="11321"/>
                  </a:cubicBezTo>
                  <a:cubicBezTo>
                    <a:pt x="23813" y="8463"/>
                    <a:pt x="28575" y="8463"/>
                    <a:pt x="23813" y="3701"/>
                  </a:cubicBezTo>
                  <a:close/>
                </a:path>
              </a:pathLst>
            </a:custGeom>
            <a:grpFill/>
            <a:ln w="9525"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xmlns="" id="{3BD10596-A4E1-FCEB-858B-147892B9813E}"/>
                </a:ext>
              </a:extLst>
            </p:cNvPr>
            <p:cNvSpPr/>
            <p:nvPr/>
          </p:nvSpPr>
          <p:spPr>
            <a:xfrm>
              <a:off x="7399482" y="2445594"/>
              <a:ext cx="12497" cy="4697"/>
            </a:xfrm>
            <a:custGeom>
              <a:avLst/>
              <a:gdLst>
                <a:gd name="connsiteX0" fmla="*/ 6165 w 18022"/>
                <a:gd name="connsiteY0" fmla="*/ 6773 h 6773"/>
                <a:gd name="connsiteX1" fmla="*/ 16643 w 18022"/>
                <a:gd name="connsiteY1" fmla="*/ 2963 h 6773"/>
                <a:gd name="connsiteX2" fmla="*/ 451 w 18022"/>
                <a:gd name="connsiteY2" fmla="*/ 106 h 6773"/>
                <a:gd name="connsiteX3" fmla="*/ 6165 w 18022"/>
                <a:gd name="connsiteY3" fmla="*/ 6773 h 6773"/>
              </a:gdLst>
              <a:ahLst/>
              <a:cxnLst>
                <a:cxn ang="0">
                  <a:pos x="connsiteX0" y="connsiteY0"/>
                </a:cxn>
                <a:cxn ang="0">
                  <a:pos x="connsiteX1" y="connsiteY1"/>
                </a:cxn>
                <a:cxn ang="0">
                  <a:pos x="connsiteX2" y="connsiteY2"/>
                </a:cxn>
                <a:cxn ang="0">
                  <a:pos x="connsiteX3" y="connsiteY3"/>
                </a:cxn>
              </a:cxnLst>
              <a:rect l="l" t="t" r="r" b="b"/>
              <a:pathLst>
                <a:path w="18022" h="6773">
                  <a:moveTo>
                    <a:pt x="6165" y="6773"/>
                  </a:moveTo>
                  <a:cubicBezTo>
                    <a:pt x="12833" y="6773"/>
                    <a:pt x="21406" y="5821"/>
                    <a:pt x="16643" y="2963"/>
                  </a:cubicBezTo>
                  <a:cubicBezTo>
                    <a:pt x="11881" y="-847"/>
                    <a:pt x="451" y="106"/>
                    <a:pt x="451" y="106"/>
                  </a:cubicBezTo>
                  <a:cubicBezTo>
                    <a:pt x="-502" y="3916"/>
                    <a:pt x="-502" y="6773"/>
                    <a:pt x="6165" y="6773"/>
                  </a:cubicBezTo>
                  <a:close/>
                </a:path>
              </a:pathLst>
            </a:custGeom>
            <a:grpFill/>
            <a:ln w="9525"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xmlns="" id="{25E89151-C797-C562-9136-9920AA0C45A5}"/>
                </a:ext>
              </a:extLst>
            </p:cNvPr>
            <p:cNvSpPr/>
            <p:nvPr/>
          </p:nvSpPr>
          <p:spPr>
            <a:xfrm>
              <a:off x="7411525" y="2438353"/>
              <a:ext cx="32119" cy="8636"/>
            </a:xfrm>
            <a:custGeom>
              <a:avLst/>
              <a:gdLst>
                <a:gd name="connsiteX0" fmla="*/ 12612 w 46319"/>
                <a:gd name="connsiteY0" fmla="*/ 9597 h 12454"/>
                <a:gd name="connsiteX1" fmla="*/ 30709 w 46319"/>
                <a:gd name="connsiteY1" fmla="*/ 12454 h 12454"/>
                <a:gd name="connsiteX2" fmla="*/ 44045 w 46319"/>
                <a:gd name="connsiteY2" fmla="*/ 3882 h 12454"/>
                <a:gd name="connsiteX3" fmla="*/ 229 w 46319"/>
                <a:gd name="connsiteY3" fmla="*/ 2929 h 12454"/>
                <a:gd name="connsiteX4" fmla="*/ 12612 w 46319"/>
                <a:gd name="connsiteY4" fmla="*/ 9597 h 12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9" h="12454">
                  <a:moveTo>
                    <a:pt x="12612" y="9597"/>
                  </a:moveTo>
                  <a:cubicBezTo>
                    <a:pt x="16422" y="11502"/>
                    <a:pt x="23090" y="12454"/>
                    <a:pt x="30709" y="12454"/>
                  </a:cubicBezTo>
                  <a:cubicBezTo>
                    <a:pt x="38329" y="11502"/>
                    <a:pt x="51665" y="4834"/>
                    <a:pt x="44045" y="3882"/>
                  </a:cubicBezTo>
                  <a:cubicBezTo>
                    <a:pt x="37377" y="2929"/>
                    <a:pt x="6897" y="-3738"/>
                    <a:pt x="229" y="2929"/>
                  </a:cubicBezTo>
                  <a:cubicBezTo>
                    <a:pt x="-1676" y="5787"/>
                    <a:pt x="8802" y="7692"/>
                    <a:pt x="12612" y="9597"/>
                  </a:cubicBezTo>
                  <a:close/>
                </a:path>
              </a:pathLst>
            </a:custGeom>
            <a:grp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xmlns="" id="{6D663440-0A17-930A-64D3-4ABD8A81F411}"/>
                </a:ext>
              </a:extLst>
            </p:cNvPr>
            <p:cNvSpPr/>
            <p:nvPr/>
          </p:nvSpPr>
          <p:spPr>
            <a:xfrm>
              <a:off x="7417217" y="2464040"/>
              <a:ext cx="63331" cy="28523"/>
            </a:xfrm>
            <a:custGeom>
              <a:avLst/>
              <a:gdLst>
                <a:gd name="connsiteX0" fmla="*/ 18690 w 91328"/>
                <a:gd name="connsiteY0" fmla="*/ 20179 h 41133"/>
                <a:gd name="connsiteX1" fmla="*/ 5356 w 91328"/>
                <a:gd name="connsiteY1" fmla="*/ 26846 h 41133"/>
                <a:gd name="connsiteX2" fmla="*/ 3451 w 91328"/>
                <a:gd name="connsiteY2" fmla="*/ 34466 h 41133"/>
                <a:gd name="connsiteX3" fmla="*/ 15833 w 91328"/>
                <a:gd name="connsiteY3" fmla="*/ 37324 h 41133"/>
                <a:gd name="connsiteX4" fmla="*/ 23453 w 91328"/>
                <a:gd name="connsiteY4" fmla="*/ 41134 h 41133"/>
                <a:gd name="connsiteX5" fmla="*/ 49171 w 91328"/>
                <a:gd name="connsiteY5" fmla="*/ 35419 h 41133"/>
                <a:gd name="connsiteX6" fmla="*/ 63458 w 91328"/>
                <a:gd name="connsiteY6" fmla="*/ 37324 h 41133"/>
                <a:gd name="connsiteX7" fmla="*/ 76793 w 91328"/>
                <a:gd name="connsiteY7" fmla="*/ 30656 h 41133"/>
                <a:gd name="connsiteX8" fmla="*/ 86318 w 91328"/>
                <a:gd name="connsiteY8" fmla="*/ 22084 h 41133"/>
                <a:gd name="connsiteX9" fmla="*/ 88223 w 91328"/>
                <a:gd name="connsiteY9" fmla="*/ 8749 h 41133"/>
                <a:gd name="connsiteX10" fmla="*/ 66315 w 91328"/>
                <a:gd name="connsiteY10" fmla="*/ 1129 h 41133"/>
                <a:gd name="connsiteX11" fmla="*/ 53933 w 91328"/>
                <a:gd name="connsiteY11" fmla="*/ 5891 h 41133"/>
                <a:gd name="connsiteX12" fmla="*/ 46313 w 91328"/>
                <a:gd name="connsiteY12" fmla="*/ 18274 h 41133"/>
                <a:gd name="connsiteX13" fmla="*/ 18690 w 91328"/>
                <a:gd name="connsiteY13" fmla="*/ 20179 h 4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28" h="41133">
                  <a:moveTo>
                    <a:pt x="18690" y="20179"/>
                  </a:moveTo>
                  <a:cubicBezTo>
                    <a:pt x="13928" y="22084"/>
                    <a:pt x="10118" y="22084"/>
                    <a:pt x="5356" y="26846"/>
                  </a:cubicBezTo>
                  <a:cubicBezTo>
                    <a:pt x="-360" y="31609"/>
                    <a:pt x="-2264" y="34466"/>
                    <a:pt x="3451" y="34466"/>
                  </a:cubicBezTo>
                  <a:cubicBezTo>
                    <a:pt x="10118" y="35419"/>
                    <a:pt x="12976" y="35419"/>
                    <a:pt x="15833" y="37324"/>
                  </a:cubicBezTo>
                  <a:cubicBezTo>
                    <a:pt x="18690" y="40181"/>
                    <a:pt x="18690" y="41134"/>
                    <a:pt x="23453" y="41134"/>
                  </a:cubicBezTo>
                  <a:cubicBezTo>
                    <a:pt x="29168" y="41134"/>
                    <a:pt x="42503" y="33514"/>
                    <a:pt x="49171" y="35419"/>
                  </a:cubicBezTo>
                  <a:cubicBezTo>
                    <a:pt x="55838" y="37324"/>
                    <a:pt x="57743" y="38277"/>
                    <a:pt x="63458" y="37324"/>
                  </a:cubicBezTo>
                  <a:cubicBezTo>
                    <a:pt x="69173" y="36371"/>
                    <a:pt x="72983" y="33514"/>
                    <a:pt x="76793" y="30656"/>
                  </a:cubicBezTo>
                  <a:cubicBezTo>
                    <a:pt x="80603" y="27799"/>
                    <a:pt x="83461" y="27799"/>
                    <a:pt x="86318" y="22084"/>
                  </a:cubicBezTo>
                  <a:cubicBezTo>
                    <a:pt x="89176" y="17321"/>
                    <a:pt x="94890" y="13511"/>
                    <a:pt x="88223" y="8749"/>
                  </a:cubicBezTo>
                  <a:cubicBezTo>
                    <a:pt x="81556" y="3986"/>
                    <a:pt x="76793" y="-2681"/>
                    <a:pt x="66315" y="1129"/>
                  </a:cubicBezTo>
                  <a:cubicBezTo>
                    <a:pt x="55838" y="4939"/>
                    <a:pt x="55838" y="-2681"/>
                    <a:pt x="53933" y="5891"/>
                  </a:cubicBezTo>
                  <a:cubicBezTo>
                    <a:pt x="52028" y="14464"/>
                    <a:pt x="48218" y="15416"/>
                    <a:pt x="46313" y="18274"/>
                  </a:cubicBezTo>
                  <a:cubicBezTo>
                    <a:pt x="40598" y="25894"/>
                    <a:pt x="23453" y="18274"/>
                    <a:pt x="18690" y="20179"/>
                  </a:cubicBezTo>
                  <a:close/>
                </a:path>
              </a:pathLst>
            </a:custGeom>
            <a:grp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xmlns="" id="{6CBCACF1-E187-C1E1-85D4-13F78C78BD23}"/>
                </a:ext>
              </a:extLst>
            </p:cNvPr>
            <p:cNvSpPr/>
            <p:nvPr/>
          </p:nvSpPr>
          <p:spPr>
            <a:xfrm>
              <a:off x="7345633" y="2480734"/>
              <a:ext cx="63093" cy="23903"/>
            </a:xfrm>
            <a:custGeom>
              <a:avLst/>
              <a:gdLst>
                <a:gd name="connsiteX0" fmla="*/ 0 w 90985"/>
                <a:gd name="connsiteY0" fmla="*/ 25632 h 34470"/>
                <a:gd name="connsiteX1" fmla="*/ 17145 w 90985"/>
                <a:gd name="connsiteY1" fmla="*/ 34204 h 34470"/>
                <a:gd name="connsiteX2" fmla="*/ 38100 w 90985"/>
                <a:gd name="connsiteY2" fmla="*/ 33252 h 34470"/>
                <a:gd name="connsiteX3" fmla="*/ 56198 w 90985"/>
                <a:gd name="connsiteY3" fmla="*/ 34204 h 34470"/>
                <a:gd name="connsiteX4" fmla="*/ 70485 w 90985"/>
                <a:gd name="connsiteY4" fmla="*/ 30394 h 34470"/>
                <a:gd name="connsiteX5" fmla="*/ 86678 w 90985"/>
                <a:gd name="connsiteY5" fmla="*/ 19917 h 34470"/>
                <a:gd name="connsiteX6" fmla="*/ 90488 w 90985"/>
                <a:gd name="connsiteY6" fmla="*/ 6582 h 34470"/>
                <a:gd name="connsiteX7" fmla="*/ 77153 w 90985"/>
                <a:gd name="connsiteY7" fmla="*/ 867 h 34470"/>
                <a:gd name="connsiteX8" fmla="*/ 61913 w 90985"/>
                <a:gd name="connsiteY8" fmla="*/ 5629 h 34470"/>
                <a:gd name="connsiteX9" fmla="*/ 37148 w 90985"/>
                <a:gd name="connsiteY9" fmla="*/ 5629 h 34470"/>
                <a:gd name="connsiteX10" fmla="*/ 22860 w 90985"/>
                <a:gd name="connsiteY10" fmla="*/ 5629 h 34470"/>
                <a:gd name="connsiteX11" fmla="*/ 9525 w 90985"/>
                <a:gd name="connsiteY11" fmla="*/ 12297 h 34470"/>
                <a:gd name="connsiteX12" fmla="*/ 0 w 90985"/>
                <a:gd name="connsiteY12" fmla="*/ 25632 h 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985" h="34470">
                  <a:moveTo>
                    <a:pt x="0" y="25632"/>
                  </a:moveTo>
                  <a:cubicBezTo>
                    <a:pt x="0" y="31347"/>
                    <a:pt x="8573" y="33252"/>
                    <a:pt x="17145" y="34204"/>
                  </a:cubicBezTo>
                  <a:cubicBezTo>
                    <a:pt x="25718" y="35157"/>
                    <a:pt x="31432" y="33252"/>
                    <a:pt x="38100" y="33252"/>
                  </a:cubicBezTo>
                  <a:cubicBezTo>
                    <a:pt x="44768" y="33252"/>
                    <a:pt x="47625" y="34204"/>
                    <a:pt x="56198" y="34204"/>
                  </a:cubicBezTo>
                  <a:cubicBezTo>
                    <a:pt x="63818" y="33252"/>
                    <a:pt x="62865" y="35157"/>
                    <a:pt x="70485" y="30394"/>
                  </a:cubicBezTo>
                  <a:cubicBezTo>
                    <a:pt x="78105" y="26584"/>
                    <a:pt x="81915" y="22774"/>
                    <a:pt x="86678" y="19917"/>
                  </a:cubicBezTo>
                  <a:cubicBezTo>
                    <a:pt x="91440" y="17059"/>
                    <a:pt x="91440" y="11344"/>
                    <a:pt x="90488" y="6582"/>
                  </a:cubicBezTo>
                  <a:cubicBezTo>
                    <a:pt x="89535" y="-86"/>
                    <a:pt x="80963" y="-1038"/>
                    <a:pt x="77153" y="867"/>
                  </a:cubicBezTo>
                  <a:cubicBezTo>
                    <a:pt x="73343" y="2772"/>
                    <a:pt x="65723" y="5629"/>
                    <a:pt x="61913" y="5629"/>
                  </a:cubicBezTo>
                  <a:cubicBezTo>
                    <a:pt x="58103" y="5629"/>
                    <a:pt x="42863" y="6582"/>
                    <a:pt x="37148" y="5629"/>
                  </a:cubicBezTo>
                  <a:cubicBezTo>
                    <a:pt x="31432" y="3724"/>
                    <a:pt x="25718" y="5629"/>
                    <a:pt x="22860" y="5629"/>
                  </a:cubicBezTo>
                  <a:cubicBezTo>
                    <a:pt x="20003" y="5629"/>
                    <a:pt x="14288" y="5629"/>
                    <a:pt x="9525" y="12297"/>
                  </a:cubicBezTo>
                  <a:cubicBezTo>
                    <a:pt x="3810" y="18012"/>
                    <a:pt x="0" y="19917"/>
                    <a:pt x="0" y="25632"/>
                  </a:cubicBezTo>
                  <a:close/>
                </a:path>
              </a:pathLst>
            </a:custGeom>
            <a:grp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xmlns="" id="{371DF7EE-743D-3004-8A04-4F3903C77787}"/>
                </a:ext>
              </a:extLst>
            </p:cNvPr>
            <p:cNvSpPr/>
            <p:nvPr/>
          </p:nvSpPr>
          <p:spPr>
            <a:xfrm>
              <a:off x="7367436" y="2466738"/>
              <a:ext cx="28249" cy="14064"/>
            </a:xfrm>
            <a:custGeom>
              <a:avLst/>
              <a:gdLst>
                <a:gd name="connsiteX0" fmla="*/ 11422 w 40737"/>
                <a:gd name="connsiteY0" fmla="*/ 20097 h 20281"/>
                <a:gd name="connsiteX1" fmla="*/ 35234 w 40737"/>
                <a:gd name="connsiteY1" fmla="*/ 14382 h 20281"/>
                <a:gd name="connsiteX2" fmla="*/ 38092 w 40737"/>
                <a:gd name="connsiteY2" fmla="*/ 2000 h 20281"/>
                <a:gd name="connsiteX3" fmla="*/ 12375 w 40737"/>
                <a:gd name="connsiteY3" fmla="*/ 4857 h 20281"/>
                <a:gd name="connsiteX4" fmla="*/ 945 w 40737"/>
                <a:gd name="connsiteY4" fmla="*/ 13430 h 20281"/>
                <a:gd name="connsiteX5" fmla="*/ 11422 w 40737"/>
                <a:gd name="connsiteY5" fmla="*/ 20097 h 2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37" h="20281">
                  <a:moveTo>
                    <a:pt x="11422" y="20097"/>
                  </a:moveTo>
                  <a:cubicBezTo>
                    <a:pt x="18090" y="21050"/>
                    <a:pt x="31425" y="18192"/>
                    <a:pt x="35234" y="14382"/>
                  </a:cubicBezTo>
                  <a:cubicBezTo>
                    <a:pt x="39045" y="10572"/>
                    <a:pt x="43807" y="7715"/>
                    <a:pt x="38092" y="2000"/>
                  </a:cubicBezTo>
                  <a:cubicBezTo>
                    <a:pt x="31425" y="-4668"/>
                    <a:pt x="19042" y="7715"/>
                    <a:pt x="12375" y="4857"/>
                  </a:cubicBezTo>
                  <a:cubicBezTo>
                    <a:pt x="5707" y="2000"/>
                    <a:pt x="4754" y="7715"/>
                    <a:pt x="945" y="13430"/>
                  </a:cubicBezTo>
                  <a:cubicBezTo>
                    <a:pt x="-2866" y="21050"/>
                    <a:pt x="5707" y="19145"/>
                    <a:pt x="11422" y="20097"/>
                  </a:cubicBezTo>
                  <a:close/>
                </a:path>
              </a:pathLst>
            </a:custGeom>
            <a:grp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xmlns="" id="{E2BA15A7-9F23-8535-330D-64853C10020D}"/>
                </a:ext>
              </a:extLst>
            </p:cNvPr>
            <p:cNvSpPr/>
            <p:nvPr/>
          </p:nvSpPr>
          <p:spPr>
            <a:xfrm>
              <a:off x="7297589" y="2502121"/>
              <a:ext cx="44197" cy="21085"/>
            </a:xfrm>
            <a:custGeom>
              <a:avLst/>
              <a:gdLst>
                <a:gd name="connsiteX0" fmla="*/ 9276 w 63736"/>
                <a:gd name="connsiteY0" fmla="*/ 12887 h 30406"/>
                <a:gd name="connsiteX1" fmla="*/ 14038 w 63736"/>
                <a:gd name="connsiteY1" fmla="*/ 29080 h 30406"/>
                <a:gd name="connsiteX2" fmla="*/ 23563 w 63736"/>
                <a:gd name="connsiteY2" fmla="*/ 28127 h 30406"/>
                <a:gd name="connsiteX3" fmla="*/ 34041 w 63736"/>
                <a:gd name="connsiteY3" fmla="*/ 20507 h 30406"/>
                <a:gd name="connsiteX4" fmla="*/ 56901 w 63736"/>
                <a:gd name="connsiteY4" fmla="*/ 10030 h 30406"/>
                <a:gd name="connsiteX5" fmla="*/ 62616 w 63736"/>
                <a:gd name="connsiteY5" fmla="*/ 6220 h 30406"/>
                <a:gd name="connsiteX6" fmla="*/ 38803 w 63736"/>
                <a:gd name="connsiteY6" fmla="*/ 2410 h 30406"/>
                <a:gd name="connsiteX7" fmla="*/ 20706 w 63736"/>
                <a:gd name="connsiteY7" fmla="*/ 1457 h 30406"/>
                <a:gd name="connsiteX8" fmla="*/ 703 w 63736"/>
                <a:gd name="connsiteY8" fmla="*/ 4315 h 30406"/>
                <a:gd name="connsiteX9" fmla="*/ 9276 w 63736"/>
                <a:gd name="connsiteY9" fmla="*/ 12887 h 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36" h="30406">
                  <a:moveTo>
                    <a:pt x="9276" y="12887"/>
                  </a:moveTo>
                  <a:cubicBezTo>
                    <a:pt x="11181" y="23365"/>
                    <a:pt x="8324" y="28127"/>
                    <a:pt x="14038" y="29080"/>
                  </a:cubicBezTo>
                  <a:cubicBezTo>
                    <a:pt x="20706" y="30032"/>
                    <a:pt x="15943" y="31937"/>
                    <a:pt x="23563" y="28127"/>
                  </a:cubicBezTo>
                  <a:cubicBezTo>
                    <a:pt x="31183" y="25270"/>
                    <a:pt x="29278" y="25270"/>
                    <a:pt x="34041" y="20507"/>
                  </a:cubicBezTo>
                  <a:cubicBezTo>
                    <a:pt x="39756" y="15745"/>
                    <a:pt x="51186" y="10982"/>
                    <a:pt x="56901" y="10030"/>
                  </a:cubicBezTo>
                  <a:cubicBezTo>
                    <a:pt x="62616" y="9077"/>
                    <a:pt x="65474" y="7172"/>
                    <a:pt x="62616" y="6220"/>
                  </a:cubicBezTo>
                  <a:cubicBezTo>
                    <a:pt x="56901" y="4315"/>
                    <a:pt x="43566" y="3362"/>
                    <a:pt x="38803" y="2410"/>
                  </a:cubicBezTo>
                  <a:cubicBezTo>
                    <a:pt x="33088" y="505"/>
                    <a:pt x="32136" y="-1400"/>
                    <a:pt x="20706" y="1457"/>
                  </a:cubicBezTo>
                  <a:cubicBezTo>
                    <a:pt x="9276" y="4315"/>
                    <a:pt x="-3107" y="1457"/>
                    <a:pt x="703" y="4315"/>
                  </a:cubicBezTo>
                  <a:cubicBezTo>
                    <a:pt x="5466" y="6220"/>
                    <a:pt x="7371" y="2410"/>
                    <a:pt x="9276" y="12887"/>
                  </a:cubicBezTo>
                  <a:close/>
                </a:path>
              </a:pathLst>
            </a:custGeom>
            <a:grp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xmlns="" id="{DCE20CAC-B2DF-15BA-03EF-A8BD644EEFAB}"/>
                </a:ext>
              </a:extLst>
            </p:cNvPr>
            <p:cNvSpPr/>
            <p:nvPr/>
          </p:nvSpPr>
          <p:spPr>
            <a:xfrm>
              <a:off x="7337402" y="2521520"/>
              <a:ext cx="19880" cy="10708"/>
            </a:xfrm>
            <a:custGeom>
              <a:avLst/>
              <a:gdLst>
                <a:gd name="connsiteX0" fmla="*/ 1393 w 28669"/>
                <a:gd name="connsiteY0" fmla="*/ 7773 h 15442"/>
                <a:gd name="connsiteX1" fmla="*/ 15681 w 28669"/>
                <a:gd name="connsiteY1" fmla="*/ 15393 h 15442"/>
                <a:gd name="connsiteX2" fmla="*/ 28063 w 28669"/>
                <a:gd name="connsiteY2" fmla="*/ 9678 h 15442"/>
                <a:gd name="connsiteX3" fmla="*/ 23301 w 28669"/>
                <a:gd name="connsiteY3" fmla="*/ 153 h 15442"/>
                <a:gd name="connsiteX4" fmla="*/ 4251 w 28669"/>
                <a:gd name="connsiteY4" fmla="*/ 3010 h 15442"/>
                <a:gd name="connsiteX5" fmla="*/ 1393 w 28669"/>
                <a:gd name="connsiteY5" fmla="*/ 7773 h 1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69" h="15442">
                  <a:moveTo>
                    <a:pt x="1393" y="7773"/>
                  </a:moveTo>
                  <a:cubicBezTo>
                    <a:pt x="9013" y="13488"/>
                    <a:pt x="9013" y="15393"/>
                    <a:pt x="15681" y="15393"/>
                  </a:cubicBezTo>
                  <a:cubicBezTo>
                    <a:pt x="23301" y="14440"/>
                    <a:pt x="26158" y="18250"/>
                    <a:pt x="28063" y="9678"/>
                  </a:cubicBezTo>
                  <a:cubicBezTo>
                    <a:pt x="29968" y="1105"/>
                    <a:pt x="27111" y="1105"/>
                    <a:pt x="23301" y="153"/>
                  </a:cubicBezTo>
                  <a:cubicBezTo>
                    <a:pt x="19490" y="-800"/>
                    <a:pt x="4251" y="3010"/>
                    <a:pt x="4251" y="3010"/>
                  </a:cubicBezTo>
                  <a:cubicBezTo>
                    <a:pt x="14728" y="3010"/>
                    <a:pt x="-5274" y="2058"/>
                    <a:pt x="1393" y="7773"/>
                  </a:cubicBezTo>
                  <a:close/>
                </a:path>
              </a:pathLst>
            </a:custGeom>
            <a:grp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xmlns="" id="{66393BA2-7E9D-2D20-25F9-27AA7752F312}"/>
                </a:ext>
              </a:extLst>
            </p:cNvPr>
            <p:cNvSpPr/>
            <p:nvPr/>
          </p:nvSpPr>
          <p:spPr>
            <a:xfrm>
              <a:off x="7267880" y="2509731"/>
              <a:ext cx="32179" cy="16132"/>
            </a:xfrm>
            <a:custGeom>
              <a:avLst/>
              <a:gdLst>
                <a:gd name="connsiteX0" fmla="*/ 37833 w 46405"/>
                <a:gd name="connsiteY0" fmla="*/ 961 h 23263"/>
                <a:gd name="connsiteX1" fmla="*/ 13068 w 46405"/>
                <a:gd name="connsiteY1" fmla="*/ 2866 h 23263"/>
                <a:gd name="connsiteX2" fmla="*/ 9258 w 46405"/>
                <a:gd name="connsiteY2" fmla="*/ 11439 h 23263"/>
                <a:gd name="connsiteX3" fmla="*/ 3543 w 46405"/>
                <a:gd name="connsiteY3" fmla="*/ 20011 h 23263"/>
                <a:gd name="connsiteX4" fmla="*/ 14972 w 46405"/>
                <a:gd name="connsiteY4" fmla="*/ 21916 h 23263"/>
                <a:gd name="connsiteX5" fmla="*/ 29260 w 46405"/>
                <a:gd name="connsiteY5" fmla="*/ 22869 h 23263"/>
                <a:gd name="connsiteX6" fmla="*/ 42595 w 46405"/>
                <a:gd name="connsiteY6" fmla="*/ 19059 h 23263"/>
                <a:gd name="connsiteX7" fmla="*/ 45452 w 46405"/>
                <a:gd name="connsiteY7" fmla="*/ 10486 h 23263"/>
                <a:gd name="connsiteX8" fmla="*/ 37833 w 46405"/>
                <a:gd name="connsiteY8" fmla="*/ 961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05" h="23263">
                  <a:moveTo>
                    <a:pt x="37833" y="961"/>
                  </a:moveTo>
                  <a:cubicBezTo>
                    <a:pt x="33070" y="1914"/>
                    <a:pt x="19735" y="-2849"/>
                    <a:pt x="13068" y="2866"/>
                  </a:cubicBezTo>
                  <a:cubicBezTo>
                    <a:pt x="11163" y="4771"/>
                    <a:pt x="11163" y="7629"/>
                    <a:pt x="9258" y="11439"/>
                  </a:cubicBezTo>
                  <a:cubicBezTo>
                    <a:pt x="6400" y="15249"/>
                    <a:pt x="-5982" y="16201"/>
                    <a:pt x="3543" y="20011"/>
                  </a:cubicBezTo>
                  <a:cubicBezTo>
                    <a:pt x="12115" y="23821"/>
                    <a:pt x="6400" y="21916"/>
                    <a:pt x="14972" y="21916"/>
                  </a:cubicBezTo>
                  <a:cubicBezTo>
                    <a:pt x="23545" y="22869"/>
                    <a:pt x="17830" y="23821"/>
                    <a:pt x="29260" y="22869"/>
                  </a:cubicBezTo>
                  <a:cubicBezTo>
                    <a:pt x="40690" y="21916"/>
                    <a:pt x="39738" y="22869"/>
                    <a:pt x="42595" y="19059"/>
                  </a:cubicBezTo>
                  <a:cubicBezTo>
                    <a:pt x="46405" y="14296"/>
                    <a:pt x="47358" y="16201"/>
                    <a:pt x="45452" y="10486"/>
                  </a:cubicBezTo>
                  <a:cubicBezTo>
                    <a:pt x="42595" y="4771"/>
                    <a:pt x="42595" y="9"/>
                    <a:pt x="37833" y="961"/>
                  </a:cubicBezTo>
                  <a:close/>
                </a:path>
              </a:pathLst>
            </a:custGeom>
            <a:grp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xmlns="" id="{8CC54BFB-5016-26B2-F0F7-BBED388F9881}"/>
                </a:ext>
              </a:extLst>
            </p:cNvPr>
            <p:cNvSpPr/>
            <p:nvPr/>
          </p:nvSpPr>
          <p:spPr>
            <a:xfrm>
              <a:off x="7941113" y="2806467"/>
              <a:ext cx="293" cy="495"/>
            </a:xfrm>
            <a:custGeom>
              <a:avLst/>
              <a:gdLst>
                <a:gd name="connsiteX0" fmla="*/ 423 w 423"/>
                <a:gd name="connsiteY0" fmla="*/ 714 h 714"/>
                <a:gd name="connsiteX1" fmla="*/ 423 w 423"/>
                <a:gd name="connsiteY1" fmla="*/ 714 h 714"/>
                <a:gd name="connsiteX2" fmla="*/ 423 w 423"/>
                <a:gd name="connsiteY2" fmla="*/ 714 h 714"/>
              </a:gdLst>
              <a:ahLst/>
              <a:cxnLst>
                <a:cxn ang="0">
                  <a:pos x="connsiteX0" y="connsiteY0"/>
                </a:cxn>
                <a:cxn ang="0">
                  <a:pos x="connsiteX1" y="connsiteY1"/>
                </a:cxn>
                <a:cxn ang="0">
                  <a:pos x="connsiteX2" y="connsiteY2"/>
                </a:cxn>
              </a:cxnLst>
              <a:rect l="l" t="t" r="r" b="b"/>
              <a:pathLst>
                <a:path w="423" h="714">
                  <a:moveTo>
                    <a:pt x="423" y="714"/>
                  </a:moveTo>
                  <a:cubicBezTo>
                    <a:pt x="423" y="-238"/>
                    <a:pt x="-529" y="-238"/>
                    <a:pt x="423" y="714"/>
                  </a:cubicBezTo>
                  <a:cubicBezTo>
                    <a:pt x="423" y="-238"/>
                    <a:pt x="423" y="714"/>
                    <a:pt x="423" y="714"/>
                  </a:cubicBezTo>
                  <a:close/>
                </a:path>
              </a:pathLst>
            </a:custGeom>
            <a:grp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xmlns="" id="{DEFAB67C-F179-E1A2-1D7C-D1278AC51448}"/>
                </a:ext>
              </a:extLst>
            </p:cNvPr>
            <p:cNvSpPr/>
            <p:nvPr/>
          </p:nvSpPr>
          <p:spPr>
            <a:xfrm>
              <a:off x="8477961" y="2778117"/>
              <a:ext cx="43472" cy="22076"/>
            </a:xfrm>
            <a:custGeom>
              <a:avLst/>
              <a:gdLst>
                <a:gd name="connsiteX0" fmla="*/ 48250 w 62690"/>
                <a:gd name="connsiteY0" fmla="*/ 1593 h 31835"/>
                <a:gd name="connsiteX1" fmla="*/ 38725 w 62690"/>
                <a:gd name="connsiteY1" fmla="*/ 2546 h 31835"/>
                <a:gd name="connsiteX2" fmla="*/ 33963 w 62690"/>
                <a:gd name="connsiteY2" fmla="*/ 2546 h 31835"/>
                <a:gd name="connsiteX3" fmla="*/ 26343 w 62690"/>
                <a:gd name="connsiteY3" fmla="*/ 641 h 31835"/>
                <a:gd name="connsiteX4" fmla="*/ 19675 w 62690"/>
                <a:gd name="connsiteY4" fmla="*/ 3498 h 31835"/>
                <a:gd name="connsiteX5" fmla="*/ 11103 w 62690"/>
                <a:gd name="connsiteY5" fmla="*/ 7308 h 31835"/>
                <a:gd name="connsiteX6" fmla="*/ 4436 w 62690"/>
                <a:gd name="connsiteY6" fmla="*/ 10166 h 31835"/>
                <a:gd name="connsiteX7" fmla="*/ 625 w 62690"/>
                <a:gd name="connsiteY7" fmla="*/ 13023 h 31835"/>
                <a:gd name="connsiteX8" fmla="*/ 1578 w 62690"/>
                <a:gd name="connsiteY8" fmla="*/ 19691 h 31835"/>
                <a:gd name="connsiteX9" fmla="*/ 7293 w 62690"/>
                <a:gd name="connsiteY9" fmla="*/ 22548 h 31835"/>
                <a:gd name="connsiteX10" fmla="*/ 15866 w 62690"/>
                <a:gd name="connsiteY10" fmla="*/ 25406 h 31835"/>
                <a:gd name="connsiteX11" fmla="*/ 17770 w 62690"/>
                <a:gd name="connsiteY11" fmla="*/ 28263 h 31835"/>
                <a:gd name="connsiteX12" fmla="*/ 26343 w 62690"/>
                <a:gd name="connsiteY12" fmla="*/ 31121 h 31835"/>
                <a:gd name="connsiteX13" fmla="*/ 30153 w 62690"/>
                <a:gd name="connsiteY13" fmla="*/ 31121 h 31835"/>
                <a:gd name="connsiteX14" fmla="*/ 38725 w 62690"/>
                <a:gd name="connsiteY14" fmla="*/ 31121 h 31835"/>
                <a:gd name="connsiteX15" fmla="*/ 44441 w 62690"/>
                <a:gd name="connsiteY15" fmla="*/ 28263 h 31835"/>
                <a:gd name="connsiteX16" fmla="*/ 48250 w 62690"/>
                <a:gd name="connsiteY16" fmla="*/ 25406 h 31835"/>
                <a:gd name="connsiteX17" fmla="*/ 52061 w 62690"/>
                <a:gd name="connsiteY17" fmla="*/ 22548 h 31835"/>
                <a:gd name="connsiteX18" fmla="*/ 55870 w 62690"/>
                <a:gd name="connsiteY18" fmla="*/ 17786 h 31835"/>
                <a:gd name="connsiteX19" fmla="*/ 61586 w 62690"/>
                <a:gd name="connsiteY19" fmla="*/ 13976 h 31835"/>
                <a:gd name="connsiteX20" fmla="*/ 62538 w 62690"/>
                <a:gd name="connsiteY20" fmla="*/ 9213 h 31835"/>
                <a:gd name="connsiteX21" fmla="*/ 60633 w 62690"/>
                <a:gd name="connsiteY21" fmla="*/ 4451 h 31835"/>
                <a:gd name="connsiteX22" fmla="*/ 54918 w 62690"/>
                <a:gd name="connsiteY22" fmla="*/ 641 h 31835"/>
                <a:gd name="connsiteX23" fmla="*/ 48250 w 62690"/>
                <a:gd name="connsiteY23" fmla="*/ 1593 h 3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690" h="31835">
                  <a:moveTo>
                    <a:pt x="48250" y="1593"/>
                  </a:moveTo>
                  <a:cubicBezTo>
                    <a:pt x="45393" y="2546"/>
                    <a:pt x="41583" y="1593"/>
                    <a:pt x="38725" y="2546"/>
                  </a:cubicBezTo>
                  <a:cubicBezTo>
                    <a:pt x="34916" y="3498"/>
                    <a:pt x="37773" y="3498"/>
                    <a:pt x="33963" y="2546"/>
                  </a:cubicBezTo>
                  <a:cubicBezTo>
                    <a:pt x="30153" y="1593"/>
                    <a:pt x="30153" y="-1264"/>
                    <a:pt x="26343" y="641"/>
                  </a:cubicBezTo>
                  <a:cubicBezTo>
                    <a:pt x="22533" y="2546"/>
                    <a:pt x="20628" y="641"/>
                    <a:pt x="19675" y="3498"/>
                  </a:cubicBezTo>
                  <a:cubicBezTo>
                    <a:pt x="18723" y="5403"/>
                    <a:pt x="12056" y="7308"/>
                    <a:pt x="11103" y="7308"/>
                  </a:cubicBezTo>
                  <a:cubicBezTo>
                    <a:pt x="10150" y="8261"/>
                    <a:pt x="7293" y="8261"/>
                    <a:pt x="4436" y="10166"/>
                  </a:cubicBezTo>
                  <a:cubicBezTo>
                    <a:pt x="1578" y="12071"/>
                    <a:pt x="625" y="10166"/>
                    <a:pt x="625" y="13023"/>
                  </a:cubicBezTo>
                  <a:cubicBezTo>
                    <a:pt x="-327" y="15881"/>
                    <a:pt x="-327" y="18738"/>
                    <a:pt x="1578" y="19691"/>
                  </a:cubicBezTo>
                  <a:cubicBezTo>
                    <a:pt x="2531" y="20643"/>
                    <a:pt x="6341" y="21596"/>
                    <a:pt x="7293" y="22548"/>
                  </a:cubicBezTo>
                  <a:cubicBezTo>
                    <a:pt x="8245" y="23501"/>
                    <a:pt x="15866" y="25406"/>
                    <a:pt x="15866" y="25406"/>
                  </a:cubicBezTo>
                  <a:cubicBezTo>
                    <a:pt x="15866" y="25406"/>
                    <a:pt x="15866" y="27311"/>
                    <a:pt x="17770" y="28263"/>
                  </a:cubicBezTo>
                  <a:cubicBezTo>
                    <a:pt x="19675" y="30168"/>
                    <a:pt x="24438" y="31121"/>
                    <a:pt x="26343" y="31121"/>
                  </a:cubicBezTo>
                  <a:cubicBezTo>
                    <a:pt x="28248" y="31121"/>
                    <a:pt x="28248" y="30168"/>
                    <a:pt x="30153" y="31121"/>
                  </a:cubicBezTo>
                  <a:cubicBezTo>
                    <a:pt x="33011" y="32073"/>
                    <a:pt x="36820" y="32073"/>
                    <a:pt x="38725" y="31121"/>
                  </a:cubicBezTo>
                  <a:cubicBezTo>
                    <a:pt x="40631" y="30168"/>
                    <a:pt x="44441" y="28263"/>
                    <a:pt x="44441" y="28263"/>
                  </a:cubicBezTo>
                  <a:cubicBezTo>
                    <a:pt x="44441" y="28263"/>
                    <a:pt x="46345" y="27311"/>
                    <a:pt x="48250" y="25406"/>
                  </a:cubicBezTo>
                  <a:cubicBezTo>
                    <a:pt x="50156" y="24453"/>
                    <a:pt x="50156" y="25406"/>
                    <a:pt x="52061" y="22548"/>
                  </a:cubicBezTo>
                  <a:cubicBezTo>
                    <a:pt x="53966" y="19691"/>
                    <a:pt x="53013" y="19691"/>
                    <a:pt x="55870" y="17786"/>
                  </a:cubicBezTo>
                  <a:cubicBezTo>
                    <a:pt x="59681" y="15881"/>
                    <a:pt x="60633" y="14928"/>
                    <a:pt x="61586" y="13976"/>
                  </a:cubicBezTo>
                  <a:cubicBezTo>
                    <a:pt x="62538" y="13023"/>
                    <a:pt x="62538" y="11118"/>
                    <a:pt x="62538" y="9213"/>
                  </a:cubicBezTo>
                  <a:cubicBezTo>
                    <a:pt x="62538" y="7308"/>
                    <a:pt x="63491" y="6356"/>
                    <a:pt x="60633" y="4451"/>
                  </a:cubicBezTo>
                  <a:cubicBezTo>
                    <a:pt x="58728" y="2546"/>
                    <a:pt x="56823" y="641"/>
                    <a:pt x="54918" y="641"/>
                  </a:cubicBezTo>
                  <a:cubicBezTo>
                    <a:pt x="53013" y="1593"/>
                    <a:pt x="50156" y="-312"/>
                    <a:pt x="48250" y="1593"/>
                  </a:cubicBezTo>
                  <a:close/>
                </a:path>
              </a:pathLst>
            </a:custGeom>
            <a:grp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xmlns="" id="{3B2DD815-1D03-FFC9-80CB-319C3874F508}"/>
                </a:ext>
              </a:extLst>
            </p:cNvPr>
            <p:cNvSpPr/>
            <p:nvPr/>
          </p:nvSpPr>
          <p:spPr>
            <a:xfrm>
              <a:off x="9131385" y="3491816"/>
              <a:ext cx="64316" cy="237869"/>
            </a:xfrm>
            <a:custGeom>
              <a:avLst/>
              <a:gdLst>
                <a:gd name="connsiteX0" fmla="*/ 357 w 92749"/>
                <a:gd name="connsiteY0" fmla="*/ 102045 h 343027"/>
                <a:gd name="connsiteX1" fmla="*/ 7977 w 92749"/>
                <a:gd name="connsiteY1" fmla="*/ 113475 h 343027"/>
                <a:gd name="connsiteX2" fmla="*/ 10835 w 92749"/>
                <a:gd name="connsiteY2" fmla="*/ 120142 h 343027"/>
                <a:gd name="connsiteX3" fmla="*/ 15597 w 92749"/>
                <a:gd name="connsiteY3" fmla="*/ 125857 h 343027"/>
                <a:gd name="connsiteX4" fmla="*/ 17502 w 92749"/>
                <a:gd name="connsiteY4" fmla="*/ 131573 h 343027"/>
                <a:gd name="connsiteX5" fmla="*/ 19407 w 92749"/>
                <a:gd name="connsiteY5" fmla="*/ 143003 h 343027"/>
                <a:gd name="connsiteX6" fmla="*/ 20360 w 92749"/>
                <a:gd name="connsiteY6" fmla="*/ 150623 h 343027"/>
                <a:gd name="connsiteX7" fmla="*/ 16550 w 92749"/>
                <a:gd name="connsiteY7" fmla="*/ 154432 h 343027"/>
                <a:gd name="connsiteX8" fmla="*/ 14645 w 92749"/>
                <a:gd name="connsiteY8" fmla="*/ 155385 h 343027"/>
                <a:gd name="connsiteX9" fmla="*/ 16550 w 92749"/>
                <a:gd name="connsiteY9" fmla="*/ 164910 h 343027"/>
                <a:gd name="connsiteX10" fmla="*/ 17502 w 92749"/>
                <a:gd name="connsiteY10" fmla="*/ 173482 h 343027"/>
                <a:gd name="connsiteX11" fmla="*/ 18454 w 92749"/>
                <a:gd name="connsiteY11" fmla="*/ 178245 h 343027"/>
                <a:gd name="connsiteX12" fmla="*/ 17502 w 92749"/>
                <a:gd name="connsiteY12" fmla="*/ 202057 h 343027"/>
                <a:gd name="connsiteX13" fmla="*/ 8929 w 92749"/>
                <a:gd name="connsiteY13" fmla="*/ 223012 h 343027"/>
                <a:gd name="connsiteX14" fmla="*/ 7977 w 92749"/>
                <a:gd name="connsiteY14" fmla="*/ 231585 h 343027"/>
                <a:gd name="connsiteX15" fmla="*/ 11787 w 92749"/>
                <a:gd name="connsiteY15" fmla="*/ 242062 h 343027"/>
                <a:gd name="connsiteX16" fmla="*/ 15597 w 92749"/>
                <a:gd name="connsiteY16" fmla="*/ 247778 h 343027"/>
                <a:gd name="connsiteX17" fmla="*/ 17502 w 92749"/>
                <a:gd name="connsiteY17" fmla="*/ 256350 h 343027"/>
                <a:gd name="connsiteX18" fmla="*/ 16550 w 92749"/>
                <a:gd name="connsiteY18" fmla="*/ 266828 h 343027"/>
                <a:gd name="connsiteX19" fmla="*/ 10835 w 92749"/>
                <a:gd name="connsiteY19" fmla="*/ 274448 h 343027"/>
                <a:gd name="connsiteX20" fmla="*/ 7977 w 92749"/>
                <a:gd name="connsiteY20" fmla="*/ 281115 h 343027"/>
                <a:gd name="connsiteX21" fmla="*/ 7025 w 92749"/>
                <a:gd name="connsiteY21" fmla="*/ 289687 h 343027"/>
                <a:gd name="connsiteX22" fmla="*/ 12740 w 92749"/>
                <a:gd name="connsiteY22" fmla="*/ 296355 h 343027"/>
                <a:gd name="connsiteX23" fmla="*/ 11787 w 92749"/>
                <a:gd name="connsiteY23" fmla="*/ 304928 h 343027"/>
                <a:gd name="connsiteX24" fmla="*/ 7977 w 92749"/>
                <a:gd name="connsiteY24" fmla="*/ 312548 h 343027"/>
                <a:gd name="connsiteX25" fmla="*/ 6072 w 92749"/>
                <a:gd name="connsiteY25" fmla="*/ 315405 h 343027"/>
                <a:gd name="connsiteX26" fmla="*/ 5120 w 92749"/>
                <a:gd name="connsiteY26" fmla="*/ 323025 h 343027"/>
                <a:gd name="connsiteX27" fmla="*/ 7025 w 92749"/>
                <a:gd name="connsiteY27" fmla="*/ 329692 h 343027"/>
                <a:gd name="connsiteX28" fmla="*/ 11787 w 92749"/>
                <a:gd name="connsiteY28" fmla="*/ 333503 h 343027"/>
                <a:gd name="connsiteX29" fmla="*/ 10835 w 92749"/>
                <a:gd name="connsiteY29" fmla="*/ 342075 h 343027"/>
                <a:gd name="connsiteX30" fmla="*/ 15597 w 92749"/>
                <a:gd name="connsiteY30" fmla="*/ 343028 h 343027"/>
                <a:gd name="connsiteX31" fmla="*/ 22265 w 92749"/>
                <a:gd name="connsiteY31" fmla="*/ 337312 h 343027"/>
                <a:gd name="connsiteX32" fmla="*/ 26075 w 92749"/>
                <a:gd name="connsiteY32" fmla="*/ 326835 h 343027"/>
                <a:gd name="connsiteX33" fmla="*/ 28932 w 92749"/>
                <a:gd name="connsiteY33" fmla="*/ 321120 h 343027"/>
                <a:gd name="connsiteX34" fmla="*/ 34647 w 92749"/>
                <a:gd name="connsiteY34" fmla="*/ 322073 h 343027"/>
                <a:gd name="connsiteX35" fmla="*/ 43220 w 92749"/>
                <a:gd name="connsiteY35" fmla="*/ 325882 h 343027"/>
                <a:gd name="connsiteX36" fmla="*/ 51792 w 92749"/>
                <a:gd name="connsiteY36" fmla="*/ 327787 h 343027"/>
                <a:gd name="connsiteX37" fmla="*/ 55602 w 92749"/>
                <a:gd name="connsiteY37" fmla="*/ 332550 h 343027"/>
                <a:gd name="connsiteX38" fmla="*/ 57507 w 92749"/>
                <a:gd name="connsiteY38" fmla="*/ 340170 h 343027"/>
                <a:gd name="connsiteX39" fmla="*/ 62270 w 92749"/>
                <a:gd name="connsiteY39" fmla="*/ 334455 h 343027"/>
                <a:gd name="connsiteX40" fmla="*/ 63222 w 92749"/>
                <a:gd name="connsiteY40" fmla="*/ 327787 h 343027"/>
                <a:gd name="connsiteX41" fmla="*/ 63222 w 92749"/>
                <a:gd name="connsiteY41" fmla="*/ 322073 h 343027"/>
                <a:gd name="connsiteX42" fmla="*/ 60365 w 92749"/>
                <a:gd name="connsiteY42" fmla="*/ 315405 h 343027"/>
                <a:gd name="connsiteX43" fmla="*/ 52745 w 92749"/>
                <a:gd name="connsiteY43" fmla="*/ 312548 h 343027"/>
                <a:gd name="connsiteX44" fmla="*/ 49887 w 92749"/>
                <a:gd name="connsiteY44" fmla="*/ 307785 h 343027"/>
                <a:gd name="connsiteX45" fmla="*/ 46077 w 92749"/>
                <a:gd name="connsiteY45" fmla="*/ 301117 h 343027"/>
                <a:gd name="connsiteX46" fmla="*/ 40362 w 92749"/>
                <a:gd name="connsiteY46" fmla="*/ 294450 h 343027"/>
                <a:gd name="connsiteX47" fmla="*/ 33695 w 92749"/>
                <a:gd name="connsiteY47" fmla="*/ 286830 h 343027"/>
                <a:gd name="connsiteX48" fmla="*/ 31790 w 92749"/>
                <a:gd name="connsiteY48" fmla="*/ 281115 h 343027"/>
                <a:gd name="connsiteX49" fmla="*/ 37504 w 92749"/>
                <a:gd name="connsiteY49" fmla="*/ 265875 h 343027"/>
                <a:gd name="connsiteX50" fmla="*/ 36552 w 92749"/>
                <a:gd name="connsiteY50" fmla="*/ 255398 h 343027"/>
                <a:gd name="connsiteX51" fmla="*/ 35600 w 92749"/>
                <a:gd name="connsiteY51" fmla="*/ 248730 h 343027"/>
                <a:gd name="connsiteX52" fmla="*/ 38457 w 92749"/>
                <a:gd name="connsiteY52" fmla="*/ 241110 h 343027"/>
                <a:gd name="connsiteX53" fmla="*/ 46077 w 92749"/>
                <a:gd name="connsiteY53" fmla="*/ 227775 h 343027"/>
                <a:gd name="connsiteX54" fmla="*/ 46077 w 92749"/>
                <a:gd name="connsiteY54" fmla="*/ 221107 h 343027"/>
                <a:gd name="connsiteX55" fmla="*/ 48935 w 92749"/>
                <a:gd name="connsiteY55" fmla="*/ 215392 h 343027"/>
                <a:gd name="connsiteX56" fmla="*/ 56554 w 92749"/>
                <a:gd name="connsiteY56" fmla="*/ 213487 h 343027"/>
                <a:gd name="connsiteX57" fmla="*/ 65127 w 92749"/>
                <a:gd name="connsiteY57" fmla="*/ 215392 h 343027"/>
                <a:gd name="connsiteX58" fmla="*/ 77510 w 92749"/>
                <a:gd name="connsiteY58" fmla="*/ 217298 h 343027"/>
                <a:gd name="connsiteX59" fmla="*/ 85129 w 92749"/>
                <a:gd name="connsiteY59" fmla="*/ 223012 h 343027"/>
                <a:gd name="connsiteX60" fmla="*/ 92750 w 92749"/>
                <a:gd name="connsiteY60" fmla="*/ 228728 h 343027"/>
                <a:gd name="connsiteX61" fmla="*/ 84177 w 92749"/>
                <a:gd name="connsiteY61" fmla="*/ 215392 h 343027"/>
                <a:gd name="connsiteX62" fmla="*/ 78462 w 92749"/>
                <a:gd name="connsiteY62" fmla="*/ 203010 h 343027"/>
                <a:gd name="connsiteX63" fmla="*/ 74652 w 92749"/>
                <a:gd name="connsiteY63" fmla="*/ 192532 h 343027"/>
                <a:gd name="connsiteX64" fmla="*/ 68937 w 92749"/>
                <a:gd name="connsiteY64" fmla="*/ 177292 h 343027"/>
                <a:gd name="connsiteX65" fmla="*/ 64175 w 92749"/>
                <a:gd name="connsiteY65" fmla="*/ 164910 h 343027"/>
                <a:gd name="connsiteX66" fmla="*/ 64175 w 92749"/>
                <a:gd name="connsiteY66" fmla="*/ 151575 h 343027"/>
                <a:gd name="connsiteX67" fmla="*/ 67032 w 92749"/>
                <a:gd name="connsiteY67" fmla="*/ 146812 h 343027"/>
                <a:gd name="connsiteX68" fmla="*/ 64175 w 92749"/>
                <a:gd name="connsiteY68" fmla="*/ 132525 h 343027"/>
                <a:gd name="connsiteX69" fmla="*/ 56554 w 92749"/>
                <a:gd name="connsiteY69" fmla="*/ 120142 h 343027"/>
                <a:gd name="connsiteX70" fmla="*/ 53697 w 92749"/>
                <a:gd name="connsiteY70" fmla="*/ 111570 h 343027"/>
                <a:gd name="connsiteX71" fmla="*/ 50840 w 92749"/>
                <a:gd name="connsiteY71" fmla="*/ 96330 h 343027"/>
                <a:gd name="connsiteX72" fmla="*/ 52745 w 92749"/>
                <a:gd name="connsiteY72" fmla="*/ 87757 h 343027"/>
                <a:gd name="connsiteX73" fmla="*/ 54650 w 92749"/>
                <a:gd name="connsiteY73" fmla="*/ 82042 h 343027"/>
                <a:gd name="connsiteX74" fmla="*/ 60365 w 92749"/>
                <a:gd name="connsiteY74" fmla="*/ 70612 h 343027"/>
                <a:gd name="connsiteX75" fmla="*/ 55602 w 92749"/>
                <a:gd name="connsiteY75" fmla="*/ 49657 h 343027"/>
                <a:gd name="connsiteX76" fmla="*/ 53697 w 92749"/>
                <a:gd name="connsiteY76" fmla="*/ 42037 h 343027"/>
                <a:gd name="connsiteX77" fmla="*/ 48935 w 92749"/>
                <a:gd name="connsiteY77" fmla="*/ 34417 h 343027"/>
                <a:gd name="connsiteX78" fmla="*/ 47982 w 92749"/>
                <a:gd name="connsiteY78" fmla="*/ 24892 h 343027"/>
                <a:gd name="connsiteX79" fmla="*/ 46077 w 92749"/>
                <a:gd name="connsiteY79" fmla="*/ 14415 h 343027"/>
                <a:gd name="connsiteX80" fmla="*/ 45125 w 92749"/>
                <a:gd name="connsiteY80" fmla="*/ 6795 h 343027"/>
                <a:gd name="connsiteX81" fmla="*/ 27979 w 92749"/>
                <a:gd name="connsiteY81" fmla="*/ 1080 h 343027"/>
                <a:gd name="connsiteX82" fmla="*/ 24170 w 92749"/>
                <a:gd name="connsiteY82" fmla="*/ 9653 h 343027"/>
                <a:gd name="connsiteX83" fmla="*/ 27979 w 92749"/>
                <a:gd name="connsiteY83" fmla="*/ 15367 h 343027"/>
                <a:gd name="connsiteX84" fmla="*/ 31790 w 92749"/>
                <a:gd name="connsiteY84" fmla="*/ 23940 h 343027"/>
                <a:gd name="connsiteX85" fmla="*/ 28932 w 92749"/>
                <a:gd name="connsiteY85" fmla="*/ 31560 h 343027"/>
                <a:gd name="connsiteX86" fmla="*/ 24170 w 92749"/>
                <a:gd name="connsiteY86" fmla="*/ 35370 h 343027"/>
                <a:gd name="connsiteX87" fmla="*/ 22265 w 92749"/>
                <a:gd name="connsiteY87" fmla="*/ 42037 h 343027"/>
                <a:gd name="connsiteX88" fmla="*/ 16550 w 92749"/>
                <a:gd name="connsiteY88" fmla="*/ 38228 h 343027"/>
                <a:gd name="connsiteX89" fmla="*/ 9882 w 92749"/>
                <a:gd name="connsiteY89" fmla="*/ 42037 h 343027"/>
                <a:gd name="connsiteX90" fmla="*/ 6072 w 92749"/>
                <a:gd name="connsiteY90" fmla="*/ 50610 h 343027"/>
                <a:gd name="connsiteX91" fmla="*/ 7977 w 92749"/>
                <a:gd name="connsiteY91" fmla="*/ 59182 h 343027"/>
                <a:gd name="connsiteX92" fmla="*/ 9882 w 92749"/>
                <a:gd name="connsiteY92" fmla="*/ 67755 h 343027"/>
                <a:gd name="connsiteX93" fmla="*/ 7025 w 92749"/>
                <a:gd name="connsiteY93" fmla="*/ 76328 h 343027"/>
                <a:gd name="connsiteX94" fmla="*/ 4167 w 92749"/>
                <a:gd name="connsiteY94" fmla="*/ 82995 h 343027"/>
                <a:gd name="connsiteX95" fmla="*/ 3215 w 92749"/>
                <a:gd name="connsiteY95" fmla="*/ 94425 h 343027"/>
                <a:gd name="connsiteX96" fmla="*/ 357 w 92749"/>
                <a:gd name="connsiteY96" fmla="*/ 102045 h 34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92749" h="343027">
                  <a:moveTo>
                    <a:pt x="357" y="102045"/>
                  </a:moveTo>
                  <a:cubicBezTo>
                    <a:pt x="1310" y="107760"/>
                    <a:pt x="6072" y="110617"/>
                    <a:pt x="7977" y="113475"/>
                  </a:cubicBezTo>
                  <a:cubicBezTo>
                    <a:pt x="9882" y="116332"/>
                    <a:pt x="9882" y="118237"/>
                    <a:pt x="10835" y="120142"/>
                  </a:cubicBezTo>
                  <a:cubicBezTo>
                    <a:pt x="12740" y="122048"/>
                    <a:pt x="14645" y="123000"/>
                    <a:pt x="15597" y="125857"/>
                  </a:cubicBezTo>
                  <a:cubicBezTo>
                    <a:pt x="16550" y="127762"/>
                    <a:pt x="17502" y="126810"/>
                    <a:pt x="17502" y="131573"/>
                  </a:cubicBezTo>
                  <a:cubicBezTo>
                    <a:pt x="18454" y="135382"/>
                    <a:pt x="18454" y="140145"/>
                    <a:pt x="19407" y="143003"/>
                  </a:cubicBezTo>
                  <a:cubicBezTo>
                    <a:pt x="20360" y="145860"/>
                    <a:pt x="21312" y="149670"/>
                    <a:pt x="20360" y="150623"/>
                  </a:cubicBezTo>
                  <a:cubicBezTo>
                    <a:pt x="18454" y="152528"/>
                    <a:pt x="17502" y="153480"/>
                    <a:pt x="16550" y="154432"/>
                  </a:cubicBezTo>
                  <a:cubicBezTo>
                    <a:pt x="14645" y="155385"/>
                    <a:pt x="15597" y="148717"/>
                    <a:pt x="14645" y="155385"/>
                  </a:cubicBezTo>
                  <a:cubicBezTo>
                    <a:pt x="13692" y="162053"/>
                    <a:pt x="15597" y="160148"/>
                    <a:pt x="16550" y="164910"/>
                  </a:cubicBezTo>
                  <a:cubicBezTo>
                    <a:pt x="17502" y="169673"/>
                    <a:pt x="17502" y="171578"/>
                    <a:pt x="17502" y="173482"/>
                  </a:cubicBezTo>
                  <a:cubicBezTo>
                    <a:pt x="18454" y="175387"/>
                    <a:pt x="19407" y="158242"/>
                    <a:pt x="18454" y="178245"/>
                  </a:cubicBezTo>
                  <a:cubicBezTo>
                    <a:pt x="16550" y="197295"/>
                    <a:pt x="20360" y="184912"/>
                    <a:pt x="17502" y="202057"/>
                  </a:cubicBezTo>
                  <a:cubicBezTo>
                    <a:pt x="15597" y="219203"/>
                    <a:pt x="8929" y="220155"/>
                    <a:pt x="8929" y="223012"/>
                  </a:cubicBezTo>
                  <a:cubicBezTo>
                    <a:pt x="7977" y="225870"/>
                    <a:pt x="7025" y="226823"/>
                    <a:pt x="7977" y="231585"/>
                  </a:cubicBezTo>
                  <a:cubicBezTo>
                    <a:pt x="8929" y="235395"/>
                    <a:pt x="11787" y="240157"/>
                    <a:pt x="11787" y="242062"/>
                  </a:cubicBezTo>
                  <a:cubicBezTo>
                    <a:pt x="11787" y="243967"/>
                    <a:pt x="14645" y="244920"/>
                    <a:pt x="15597" y="247778"/>
                  </a:cubicBezTo>
                  <a:cubicBezTo>
                    <a:pt x="16550" y="250635"/>
                    <a:pt x="17502" y="250635"/>
                    <a:pt x="17502" y="256350"/>
                  </a:cubicBezTo>
                  <a:cubicBezTo>
                    <a:pt x="17502" y="262065"/>
                    <a:pt x="19407" y="264923"/>
                    <a:pt x="16550" y="266828"/>
                  </a:cubicBezTo>
                  <a:cubicBezTo>
                    <a:pt x="13692" y="268732"/>
                    <a:pt x="10835" y="274448"/>
                    <a:pt x="10835" y="274448"/>
                  </a:cubicBezTo>
                  <a:cubicBezTo>
                    <a:pt x="10835" y="274448"/>
                    <a:pt x="7977" y="278257"/>
                    <a:pt x="7977" y="281115"/>
                  </a:cubicBezTo>
                  <a:cubicBezTo>
                    <a:pt x="7977" y="283973"/>
                    <a:pt x="7025" y="287782"/>
                    <a:pt x="7025" y="289687"/>
                  </a:cubicBezTo>
                  <a:cubicBezTo>
                    <a:pt x="11787" y="303023"/>
                    <a:pt x="12740" y="296355"/>
                    <a:pt x="12740" y="296355"/>
                  </a:cubicBezTo>
                  <a:cubicBezTo>
                    <a:pt x="12740" y="296355"/>
                    <a:pt x="12740" y="303975"/>
                    <a:pt x="11787" y="304928"/>
                  </a:cubicBezTo>
                  <a:cubicBezTo>
                    <a:pt x="10835" y="306832"/>
                    <a:pt x="8929" y="309690"/>
                    <a:pt x="7977" y="312548"/>
                  </a:cubicBezTo>
                  <a:cubicBezTo>
                    <a:pt x="6072" y="315405"/>
                    <a:pt x="7977" y="309690"/>
                    <a:pt x="6072" y="315405"/>
                  </a:cubicBezTo>
                  <a:cubicBezTo>
                    <a:pt x="4167" y="321120"/>
                    <a:pt x="5120" y="318262"/>
                    <a:pt x="5120" y="323025"/>
                  </a:cubicBezTo>
                  <a:cubicBezTo>
                    <a:pt x="4167" y="326835"/>
                    <a:pt x="6072" y="328740"/>
                    <a:pt x="7025" y="329692"/>
                  </a:cubicBezTo>
                  <a:cubicBezTo>
                    <a:pt x="8929" y="331598"/>
                    <a:pt x="10835" y="331598"/>
                    <a:pt x="11787" y="333503"/>
                  </a:cubicBezTo>
                  <a:cubicBezTo>
                    <a:pt x="12740" y="335407"/>
                    <a:pt x="8929" y="341123"/>
                    <a:pt x="10835" y="342075"/>
                  </a:cubicBezTo>
                  <a:cubicBezTo>
                    <a:pt x="12740" y="343028"/>
                    <a:pt x="12740" y="343028"/>
                    <a:pt x="15597" y="343028"/>
                  </a:cubicBezTo>
                  <a:cubicBezTo>
                    <a:pt x="18454" y="342075"/>
                    <a:pt x="21312" y="340170"/>
                    <a:pt x="22265" y="337312"/>
                  </a:cubicBezTo>
                  <a:cubicBezTo>
                    <a:pt x="23217" y="335407"/>
                    <a:pt x="26075" y="329692"/>
                    <a:pt x="26075" y="326835"/>
                  </a:cubicBezTo>
                  <a:cubicBezTo>
                    <a:pt x="27027" y="323978"/>
                    <a:pt x="27027" y="320167"/>
                    <a:pt x="28932" y="321120"/>
                  </a:cubicBezTo>
                  <a:cubicBezTo>
                    <a:pt x="30837" y="322073"/>
                    <a:pt x="34647" y="320167"/>
                    <a:pt x="34647" y="322073"/>
                  </a:cubicBezTo>
                  <a:cubicBezTo>
                    <a:pt x="35600" y="323978"/>
                    <a:pt x="43220" y="323978"/>
                    <a:pt x="43220" y="325882"/>
                  </a:cubicBezTo>
                  <a:cubicBezTo>
                    <a:pt x="44172" y="327787"/>
                    <a:pt x="50840" y="324930"/>
                    <a:pt x="51792" y="327787"/>
                  </a:cubicBezTo>
                  <a:cubicBezTo>
                    <a:pt x="52745" y="329692"/>
                    <a:pt x="54650" y="329692"/>
                    <a:pt x="55602" y="332550"/>
                  </a:cubicBezTo>
                  <a:cubicBezTo>
                    <a:pt x="56554" y="335407"/>
                    <a:pt x="54650" y="342075"/>
                    <a:pt x="57507" y="340170"/>
                  </a:cubicBezTo>
                  <a:cubicBezTo>
                    <a:pt x="60365" y="338265"/>
                    <a:pt x="61317" y="338265"/>
                    <a:pt x="62270" y="334455"/>
                  </a:cubicBezTo>
                  <a:cubicBezTo>
                    <a:pt x="63222" y="330645"/>
                    <a:pt x="63222" y="327787"/>
                    <a:pt x="63222" y="327787"/>
                  </a:cubicBezTo>
                  <a:lnTo>
                    <a:pt x="63222" y="322073"/>
                  </a:lnTo>
                  <a:cubicBezTo>
                    <a:pt x="63222" y="322073"/>
                    <a:pt x="61317" y="314453"/>
                    <a:pt x="60365" y="315405"/>
                  </a:cubicBezTo>
                  <a:cubicBezTo>
                    <a:pt x="58460" y="316357"/>
                    <a:pt x="52745" y="312548"/>
                    <a:pt x="52745" y="312548"/>
                  </a:cubicBezTo>
                  <a:lnTo>
                    <a:pt x="49887" y="307785"/>
                  </a:lnTo>
                  <a:cubicBezTo>
                    <a:pt x="49887" y="307785"/>
                    <a:pt x="48935" y="303023"/>
                    <a:pt x="46077" y="301117"/>
                  </a:cubicBezTo>
                  <a:cubicBezTo>
                    <a:pt x="43220" y="299212"/>
                    <a:pt x="43220" y="294450"/>
                    <a:pt x="40362" y="294450"/>
                  </a:cubicBezTo>
                  <a:cubicBezTo>
                    <a:pt x="38457" y="293498"/>
                    <a:pt x="33695" y="286830"/>
                    <a:pt x="33695" y="286830"/>
                  </a:cubicBezTo>
                  <a:lnTo>
                    <a:pt x="31790" y="281115"/>
                  </a:lnTo>
                  <a:lnTo>
                    <a:pt x="37504" y="265875"/>
                  </a:lnTo>
                  <a:lnTo>
                    <a:pt x="36552" y="255398"/>
                  </a:lnTo>
                  <a:cubicBezTo>
                    <a:pt x="36552" y="255398"/>
                    <a:pt x="35600" y="251587"/>
                    <a:pt x="35600" y="248730"/>
                  </a:cubicBezTo>
                  <a:cubicBezTo>
                    <a:pt x="35600" y="245873"/>
                    <a:pt x="38457" y="241110"/>
                    <a:pt x="38457" y="241110"/>
                  </a:cubicBezTo>
                  <a:cubicBezTo>
                    <a:pt x="42267" y="235395"/>
                    <a:pt x="45125" y="229680"/>
                    <a:pt x="46077" y="227775"/>
                  </a:cubicBezTo>
                  <a:cubicBezTo>
                    <a:pt x="47029" y="225870"/>
                    <a:pt x="45125" y="223965"/>
                    <a:pt x="46077" y="221107"/>
                  </a:cubicBezTo>
                  <a:cubicBezTo>
                    <a:pt x="47029" y="218250"/>
                    <a:pt x="46077" y="213487"/>
                    <a:pt x="48935" y="215392"/>
                  </a:cubicBezTo>
                  <a:cubicBezTo>
                    <a:pt x="51792" y="217298"/>
                    <a:pt x="54650" y="213487"/>
                    <a:pt x="56554" y="213487"/>
                  </a:cubicBezTo>
                  <a:cubicBezTo>
                    <a:pt x="58460" y="214440"/>
                    <a:pt x="65127" y="215392"/>
                    <a:pt x="65127" y="215392"/>
                  </a:cubicBezTo>
                  <a:cubicBezTo>
                    <a:pt x="65127" y="215392"/>
                    <a:pt x="77510" y="214440"/>
                    <a:pt x="77510" y="217298"/>
                  </a:cubicBezTo>
                  <a:cubicBezTo>
                    <a:pt x="77510" y="219203"/>
                    <a:pt x="84177" y="219203"/>
                    <a:pt x="85129" y="223012"/>
                  </a:cubicBezTo>
                  <a:cubicBezTo>
                    <a:pt x="86082" y="225870"/>
                    <a:pt x="89892" y="226823"/>
                    <a:pt x="92750" y="228728"/>
                  </a:cubicBezTo>
                  <a:cubicBezTo>
                    <a:pt x="89892" y="223965"/>
                    <a:pt x="84177" y="215392"/>
                    <a:pt x="84177" y="215392"/>
                  </a:cubicBezTo>
                  <a:cubicBezTo>
                    <a:pt x="84177" y="215392"/>
                    <a:pt x="78462" y="205867"/>
                    <a:pt x="78462" y="203010"/>
                  </a:cubicBezTo>
                  <a:cubicBezTo>
                    <a:pt x="78462" y="200153"/>
                    <a:pt x="75604" y="196342"/>
                    <a:pt x="74652" y="192532"/>
                  </a:cubicBezTo>
                  <a:cubicBezTo>
                    <a:pt x="73700" y="189675"/>
                    <a:pt x="72748" y="183007"/>
                    <a:pt x="68937" y="177292"/>
                  </a:cubicBezTo>
                  <a:cubicBezTo>
                    <a:pt x="66079" y="171578"/>
                    <a:pt x="66079" y="168720"/>
                    <a:pt x="64175" y="164910"/>
                  </a:cubicBezTo>
                  <a:cubicBezTo>
                    <a:pt x="62270" y="161100"/>
                    <a:pt x="63222" y="155385"/>
                    <a:pt x="64175" y="151575"/>
                  </a:cubicBezTo>
                  <a:cubicBezTo>
                    <a:pt x="65127" y="147765"/>
                    <a:pt x="67985" y="151575"/>
                    <a:pt x="67032" y="146812"/>
                  </a:cubicBezTo>
                  <a:cubicBezTo>
                    <a:pt x="66079" y="142050"/>
                    <a:pt x="66079" y="134430"/>
                    <a:pt x="64175" y="132525"/>
                  </a:cubicBezTo>
                  <a:cubicBezTo>
                    <a:pt x="62270" y="130620"/>
                    <a:pt x="56554" y="122048"/>
                    <a:pt x="56554" y="120142"/>
                  </a:cubicBezTo>
                  <a:cubicBezTo>
                    <a:pt x="55602" y="118237"/>
                    <a:pt x="54650" y="114428"/>
                    <a:pt x="53697" y="111570"/>
                  </a:cubicBezTo>
                  <a:cubicBezTo>
                    <a:pt x="52745" y="108712"/>
                    <a:pt x="49887" y="100140"/>
                    <a:pt x="50840" y="96330"/>
                  </a:cubicBezTo>
                  <a:cubicBezTo>
                    <a:pt x="51792" y="92520"/>
                    <a:pt x="50840" y="93473"/>
                    <a:pt x="52745" y="87757"/>
                  </a:cubicBezTo>
                  <a:cubicBezTo>
                    <a:pt x="54650" y="82042"/>
                    <a:pt x="49887" y="89662"/>
                    <a:pt x="54650" y="82042"/>
                  </a:cubicBezTo>
                  <a:cubicBezTo>
                    <a:pt x="59412" y="74423"/>
                    <a:pt x="64175" y="70612"/>
                    <a:pt x="60365" y="70612"/>
                  </a:cubicBezTo>
                  <a:cubicBezTo>
                    <a:pt x="56554" y="70612"/>
                    <a:pt x="55602" y="51562"/>
                    <a:pt x="55602" y="49657"/>
                  </a:cubicBezTo>
                  <a:cubicBezTo>
                    <a:pt x="55602" y="47753"/>
                    <a:pt x="53697" y="42037"/>
                    <a:pt x="53697" y="42037"/>
                  </a:cubicBezTo>
                  <a:cubicBezTo>
                    <a:pt x="53697" y="42037"/>
                    <a:pt x="49887" y="35370"/>
                    <a:pt x="48935" y="34417"/>
                  </a:cubicBezTo>
                  <a:cubicBezTo>
                    <a:pt x="47982" y="32512"/>
                    <a:pt x="47982" y="27750"/>
                    <a:pt x="47982" y="24892"/>
                  </a:cubicBezTo>
                  <a:cubicBezTo>
                    <a:pt x="47982" y="22035"/>
                    <a:pt x="47029" y="22035"/>
                    <a:pt x="46077" y="14415"/>
                  </a:cubicBezTo>
                  <a:cubicBezTo>
                    <a:pt x="45125" y="6795"/>
                    <a:pt x="53697" y="17273"/>
                    <a:pt x="45125" y="6795"/>
                  </a:cubicBezTo>
                  <a:cubicBezTo>
                    <a:pt x="37504" y="-3683"/>
                    <a:pt x="27979" y="1080"/>
                    <a:pt x="27979" y="1080"/>
                  </a:cubicBezTo>
                  <a:cubicBezTo>
                    <a:pt x="27979" y="1080"/>
                    <a:pt x="24170" y="7748"/>
                    <a:pt x="24170" y="9653"/>
                  </a:cubicBezTo>
                  <a:cubicBezTo>
                    <a:pt x="23217" y="11557"/>
                    <a:pt x="26075" y="14415"/>
                    <a:pt x="27979" y="15367"/>
                  </a:cubicBezTo>
                  <a:cubicBezTo>
                    <a:pt x="29885" y="16320"/>
                    <a:pt x="31790" y="22035"/>
                    <a:pt x="31790" y="23940"/>
                  </a:cubicBezTo>
                  <a:cubicBezTo>
                    <a:pt x="30837" y="25845"/>
                    <a:pt x="32742" y="30607"/>
                    <a:pt x="28932" y="31560"/>
                  </a:cubicBezTo>
                  <a:cubicBezTo>
                    <a:pt x="26075" y="32512"/>
                    <a:pt x="26075" y="32512"/>
                    <a:pt x="24170" y="35370"/>
                  </a:cubicBezTo>
                  <a:cubicBezTo>
                    <a:pt x="22265" y="38228"/>
                    <a:pt x="22265" y="42037"/>
                    <a:pt x="22265" y="42037"/>
                  </a:cubicBezTo>
                  <a:cubicBezTo>
                    <a:pt x="22265" y="42037"/>
                    <a:pt x="21312" y="35370"/>
                    <a:pt x="16550" y="38228"/>
                  </a:cubicBezTo>
                  <a:cubicBezTo>
                    <a:pt x="11787" y="40132"/>
                    <a:pt x="12740" y="37275"/>
                    <a:pt x="9882" y="42037"/>
                  </a:cubicBezTo>
                  <a:cubicBezTo>
                    <a:pt x="7025" y="46800"/>
                    <a:pt x="7025" y="44895"/>
                    <a:pt x="6072" y="50610"/>
                  </a:cubicBezTo>
                  <a:cubicBezTo>
                    <a:pt x="5120" y="56325"/>
                    <a:pt x="7025" y="57278"/>
                    <a:pt x="7977" y="59182"/>
                  </a:cubicBezTo>
                  <a:cubicBezTo>
                    <a:pt x="8929" y="62040"/>
                    <a:pt x="10835" y="62992"/>
                    <a:pt x="9882" y="67755"/>
                  </a:cubicBezTo>
                  <a:cubicBezTo>
                    <a:pt x="9882" y="72517"/>
                    <a:pt x="8929" y="73470"/>
                    <a:pt x="7025" y="76328"/>
                  </a:cubicBezTo>
                  <a:cubicBezTo>
                    <a:pt x="5120" y="80137"/>
                    <a:pt x="4167" y="75375"/>
                    <a:pt x="4167" y="82995"/>
                  </a:cubicBezTo>
                  <a:cubicBezTo>
                    <a:pt x="4167" y="89662"/>
                    <a:pt x="6072" y="90615"/>
                    <a:pt x="3215" y="94425"/>
                  </a:cubicBezTo>
                  <a:cubicBezTo>
                    <a:pt x="357" y="99187"/>
                    <a:pt x="-596" y="97282"/>
                    <a:pt x="357" y="102045"/>
                  </a:cubicBezTo>
                  <a:close/>
                </a:path>
              </a:pathLst>
            </a:custGeom>
            <a:grp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xmlns="" id="{3B64870E-7D2F-90CA-012B-AA8B0BA011B0}"/>
                </a:ext>
              </a:extLst>
            </p:cNvPr>
            <p:cNvSpPr/>
            <p:nvPr/>
          </p:nvSpPr>
          <p:spPr>
            <a:xfrm>
              <a:off x="9196362" y="3650425"/>
              <a:ext cx="1981" cy="1580"/>
            </a:xfrm>
            <a:custGeom>
              <a:avLst/>
              <a:gdLst>
                <a:gd name="connsiteX0" fmla="*/ 2858 w 2857"/>
                <a:gd name="connsiteY0" fmla="*/ 1905 h 2278"/>
                <a:gd name="connsiteX1" fmla="*/ 0 w 2857"/>
                <a:gd name="connsiteY1" fmla="*/ 0 h 2278"/>
                <a:gd name="connsiteX2" fmla="*/ 2858 w 2857"/>
                <a:gd name="connsiteY2" fmla="*/ 1905 h 2278"/>
              </a:gdLst>
              <a:ahLst/>
              <a:cxnLst>
                <a:cxn ang="0">
                  <a:pos x="connsiteX0" y="connsiteY0"/>
                </a:cxn>
                <a:cxn ang="0">
                  <a:pos x="connsiteX1" y="connsiteY1"/>
                </a:cxn>
                <a:cxn ang="0">
                  <a:pos x="connsiteX2" y="connsiteY2"/>
                </a:cxn>
              </a:cxnLst>
              <a:rect l="l" t="t" r="r" b="b"/>
              <a:pathLst>
                <a:path w="2857" h="2278">
                  <a:moveTo>
                    <a:pt x="2858" y="1905"/>
                  </a:moveTo>
                  <a:cubicBezTo>
                    <a:pt x="2858" y="952"/>
                    <a:pt x="1905" y="952"/>
                    <a:pt x="0" y="0"/>
                  </a:cubicBezTo>
                  <a:cubicBezTo>
                    <a:pt x="952" y="1905"/>
                    <a:pt x="1905" y="2858"/>
                    <a:pt x="2858" y="1905"/>
                  </a:cubicBezTo>
                  <a:close/>
                </a:path>
              </a:pathLst>
            </a:custGeom>
            <a:grp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xmlns="" id="{041FC54A-3996-3DB7-B079-33C7D5619094}"/>
                </a:ext>
              </a:extLst>
            </p:cNvPr>
            <p:cNvSpPr/>
            <p:nvPr/>
          </p:nvSpPr>
          <p:spPr>
            <a:xfrm>
              <a:off x="8039528" y="2462180"/>
              <a:ext cx="143274" cy="81992"/>
            </a:xfrm>
            <a:custGeom>
              <a:avLst/>
              <a:gdLst>
                <a:gd name="connsiteX0" fmla="*/ 1376 w 206613"/>
                <a:gd name="connsiteY0" fmla="*/ 101918 h 118240"/>
                <a:gd name="connsiteX1" fmla="*/ 8043 w 206613"/>
                <a:gd name="connsiteY1" fmla="*/ 105728 h 118240"/>
                <a:gd name="connsiteX2" fmla="*/ 16616 w 206613"/>
                <a:gd name="connsiteY2" fmla="*/ 107633 h 118240"/>
                <a:gd name="connsiteX3" fmla="*/ 26141 w 206613"/>
                <a:gd name="connsiteY3" fmla="*/ 109538 h 118240"/>
                <a:gd name="connsiteX4" fmla="*/ 28046 w 206613"/>
                <a:gd name="connsiteY4" fmla="*/ 115253 h 118240"/>
                <a:gd name="connsiteX5" fmla="*/ 33761 w 206613"/>
                <a:gd name="connsiteY5" fmla="*/ 116205 h 118240"/>
                <a:gd name="connsiteX6" fmla="*/ 45191 w 206613"/>
                <a:gd name="connsiteY6" fmla="*/ 117158 h 118240"/>
                <a:gd name="connsiteX7" fmla="*/ 54716 w 206613"/>
                <a:gd name="connsiteY7" fmla="*/ 117158 h 118240"/>
                <a:gd name="connsiteX8" fmla="*/ 59478 w 206613"/>
                <a:gd name="connsiteY8" fmla="*/ 113348 h 118240"/>
                <a:gd name="connsiteX9" fmla="*/ 62336 w 206613"/>
                <a:gd name="connsiteY9" fmla="*/ 111442 h 118240"/>
                <a:gd name="connsiteX10" fmla="*/ 69003 w 206613"/>
                <a:gd name="connsiteY10" fmla="*/ 106680 h 118240"/>
                <a:gd name="connsiteX11" fmla="*/ 73766 w 206613"/>
                <a:gd name="connsiteY11" fmla="*/ 101918 h 118240"/>
                <a:gd name="connsiteX12" fmla="*/ 75671 w 206613"/>
                <a:gd name="connsiteY12" fmla="*/ 96203 h 118240"/>
                <a:gd name="connsiteX13" fmla="*/ 86148 w 206613"/>
                <a:gd name="connsiteY13" fmla="*/ 91440 h 118240"/>
                <a:gd name="connsiteX14" fmla="*/ 90911 w 206613"/>
                <a:gd name="connsiteY14" fmla="*/ 93345 h 118240"/>
                <a:gd name="connsiteX15" fmla="*/ 108056 w 206613"/>
                <a:gd name="connsiteY15" fmla="*/ 84773 h 118240"/>
                <a:gd name="connsiteX16" fmla="*/ 120438 w 206613"/>
                <a:gd name="connsiteY16" fmla="*/ 81915 h 118240"/>
                <a:gd name="connsiteX17" fmla="*/ 129963 w 206613"/>
                <a:gd name="connsiteY17" fmla="*/ 80963 h 118240"/>
                <a:gd name="connsiteX18" fmla="*/ 138536 w 206613"/>
                <a:gd name="connsiteY18" fmla="*/ 80010 h 118240"/>
                <a:gd name="connsiteX19" fmla="*/ 152823 w 206613"/>
                <a:gd name="connsiteY19" fmla="*/ 78105 h 118240"/>
                <a:gd name="connsiteX20" fmla="*/ 159491 w 206613"/>
                <a:gd name="connsiteY20" fmla="*/ 78105 h 118240"/>
                <a:gd name="connsiteX21" fmla="*/ 173778 w 206613"/>
                <a:gd name="connsiteY21" fmla="*/ 78105 h 118240"/>
                <a:gd name="connsiteX22" fmla="*/ 180446 w 206613"/>
                <a:gd name="connsiteY22" fmla="*/ 77153 h 118240"/>
                <a:gd name="connsiteX23" fmla="*/ 189018 w 206613"/>
                <a:gd name="connsiteY23" fmla="*/ 73343 h 118240"/>
                <a:gd name="connsiteX24" fmla="*/ 189018 w 206613"/>
                <a:gd name="connsiteY24" fmla="*/ 67628 h 118240"/>
                <a:gd name="connsiteX25" fmla="*/ 186161 w 206613"/>
                <a:gd name="connsiteY25" fmla="*/ 61913 h 118240"/>
                <a:gd name="connsiteX26" fmla="*/ 181398 w 206613"/>
                <a:gd name="connsiteY26" fmla="*/ 51435 h 118240"/>
                <a:gd name="connsiteX27" fmla="*/ 185208 w 206613"/>
                <a:gd name="connsiteY27" fmla="*/ 45720 h 118240"/>
                <a:gd name="connsiteX28" fmla="*/ 189971 w 206613"/>
                <a:gd name="connsiteY28" fmla="*/ 44768 h 118240"/>
                <a:gd name="connsiteX29" fmla="*/ 198543 w 206613"/>
                <a:gd name="connsiteY29" fmla="*/ 45720 h 118240"/>
                <a:gd name="connsiteX30" fmla="*/ 206163 w 206613"/>
                <a:gd name="connsiteY30" fmla="*/ 44768 h 118240"/>
                <a:gd name="connsiteX31" fmla="*/ 200448 w 206613"/>
                <a:gd name="connsiteY31" fmla="*/ 36195 h 118240"/>
                <a:gd name="connsiteX32" fmla="*/ 192828 w 206613"/>
                <a:gd name="connsiteY32" fmla="*/ 34290 h 118240"/>
                <a:gd name="connsiteX33" fmla="*/ 185208 w 206613"/>
                <a:gd name="connsiteY33" fmla="*/ 29528 h 118240"/>
                <a:gd name="connsiteX34" fmla="*/ 171873 w 206613"/>
                <a:gd name="connsiteY34" fmla="*/ 21908 h 118240"/>
                <a:gd name="connsiteX35" fmla="*/ 166158 w 206613"/>
                <a:gd name="connsiteY35" fmla="*/ 16193 h 118240"/>
                <a:gd name="connsiteX36" fmla="*/ 158538 w 206613"/>
                <a:gd name="connsiteY36" fmla="*/ 11430 h 118240"/>
                <a:gd name="connsiteX37" fmla="*/ 150918 w 206613"/>
                <a:gd name="connsiteY37" fmla="*/ 7620 h 118240"/>
                <a:gd name="connsiteX38" fmla="*/ 145203 w 206613"/>
                <a:gd name="connsiteY38" fmla="*/ 1905 h 118240"/>
                <a:gd name="connsiteX39" fmla="*/ 139488 w 206613"/>
                <a:gd name="connsiteY39" fmla="*/ 0 h 118240"/>
                <a:gd name="connsiteX40" fmla="*/ 132821 w 206613"/>
                <a:gd name="connsiteY40" fmla="*/ 953 h 118240"/>
                <a:gd name="connsiteX41" fmla="*/ 125201 w 206613"/>
                <a:gd name="connsiteY41" fmla="*/ 1905 h 118240"/>
                <a:gd name="connsiteX42" fmla="*/ 116628 w 206613"/>
                <a:gd name="connsiteY42" fmla="*/ 5715 h 118240"/>
                <a:gd name="connsiteX43" fmla="*/ 114723 w 206613"/>
                <a:gd name="connsiteY43" fmla="*/ 10478 h 118240"/>
                <a:gd name="connsiteX44" fmla="*/ 107103 w 206613"/>
                <a:gd name="connsiteY44" fmla="*/ 14288 h 118240"/>
                <a:gd name="connsiteX45" fmla="*/ 98531 w 206613"/>
                <a:gd name="connsiteY45" fmla="*/ 19050 h 118240"/>
                <a:gd name="connsiteX46" fmla="*/ 84243 w 206613"/>
                <a:gd name="connsiteY46" fmla="*/ 15240 h 118240"/>
                <a:gd name="connsiteX47" fmla="*/ 63288 w 206613"/>
                <a:gd name="connsiteY47" fmla="*/ 21908 h 118240"/>
                <a:gd name="connsiteX48" fmla="*/ 49953 w 206613"/>
                <a:gd name="connsiteY48" fmla="*/ 29528 h 118240"/>
                <a:gd name="connsiteX49" fmla="*/ 46143 w 206613"/>
                <a:gd name="connsiteY49" fmla="*/ 39053 h 118240"/>
                <a:gd name="connsiteX50" fmla="*/ 52811 w 206613"/>
                <a:gd name="connsiteY50" fmla="*/ 42863 h 118240"/>
                <a:gd name="connsiteX51" fmla="*/ 41381 w 206613"/>
                <a:gd name="connsiteY51" fmla="*/ 54293 h 118240"/>
                <a:gd name="connsiteX52" fmla="*/ 30903 w 206613"/>
                <a:gd name="connsiteY52" fmla="*/ 54293 h 118240"/>
                <a:gd name="connsiteX53" fmla="*/ 20426 w 206613"/>
                <a:gd name="connsiteY53" fmla="*/ 57150 h 118240"/>
                <a:gd name="connsiteX54" fmla="*/ 20426 w 206613"/>
                <a:gd name="connsiteY54" fmla="*/ 66675 h 118240"/>
                <a:gd name="connsiteX55" fmla="*/ 30903 w 206613"/>
                <a:gd name="connsiteY55" fmla="*/ 66675 h 118240"/>
                <a:gd name="connsiteX56" fmla="*/ 43286 w 206613"/>
                <a:gd name="connsiteY56" fmla="*/ 65723 h 118240"/>
                <a:gd name="connsiteX57" fmla="*/ 37571 w 206613"/>
                <a:gd name="connsiteY57" fmla="*/ 78105 h 118240"/>
                <a:gd name="connsiteX58" fmla="*/ 49001 w 206613"/>
                <a:gd name="connsiteY58" fmla="*/ 84773 h 118240"/>
                <a:gd name="connsiteX59" fmla="*/ 44238 w 206613"/>
                <a:gd name="connsiteY59" fmla="*/ 88583 h 118240"/>
                <a:gd name="connsiteX60" fmla="*/ 32808 w 206613"/>
                <a:gd name="connsiteY60" fmla="*/ 91440 h 118240"/>
                <a:gd name="connsiteX61" fmla="*/ 22331 w 206613"/>
                <a:gd name="connsiteY61" fmla="*/ 92393 h 118240"/>
                <a:gd name="connsiteX62" fmla="*/ 4233 w 206613"/>
                <a:gd name="connsiteY62" fmla="*/ 89535 h 118240"/>
                <a:gd name="connsiteX63" fmla="*/ 1376 w 206613"/>
                <a:gd name="connsiteY63" fmla="*/ 94298 h 118240"/>
                <a:gd name="connsiteX64" fmla="*/ 1376 w 206613"/>
                <a:gd name="connsiteY64" fmla="*/ 101918 h 11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06613" h="118240">
                  <a:moveTo>
                    <a:pt x="1376" y="101918"/>
                  </a:moveTo>
                  <a:cubicBezTo>
                    <a:pt x="3281" y="100965"/>
                    <a:pt x="4233" y="105728"/>
                    <a:pt x="8043" y="105728"/>
                  </a:cubicBezTo>
                  <a:cubicBezTo>
                    <a:pt x="11853" y="105728"/>
                    <a:pt x="16616" y="107633"/>
                    <a:pt x="16616" y="107633"/>
                  </a:cubicBezTo>
                  <a:cubicBezTo>
                    <a:pt x="16616" y="107633"/>
                    <a:pt x="20426" y="106680"/>
                    <a:pt x="26141" y="109538"/>
                  </a:cubicBezTo>
                  <a:cubicBezTo>
                    <a:pt x="32808" y="111442"/>
                    <a:pt x="27093" y="112395"/>
                    <a:pt x="28046" y="115253"/>
                  </a:cubicBezTo>
                  <a:cubicBezTo>
                    <a:pt x="28998" y="118110"/>
                    <a:pt x="30903" y="116205"/>
                    <a:pt x="33761" y="116205"/>
                  </a:cubicBezTo>
                  <a:cubicBezTo>
                    <a:pt x="36618" y="116205"/>
                    <a:pt x="40428" y="118110"/>
                    <a:pt x="45191" y="117158"/>
                  </a:cubicBezTo>
                  <a:cubicBezTo>
                    <a:pt x="49953" y="116205"/>
                    <a:pt x="49953" y="120015"/>
                    <a:pt x="54716" y="117158"/>
                  </a:cubicBezTo>
                  <a:cubicBezTo>
                    <a:pt x="59478" y="114300"/>
                    <a:pt x="54716" y="117158"/>
                    <a:pt x="59478" y="113348"/>
                  </a:cubicBezTo>
                  <a:cubicBezTo>
                    <a:pt x="65193" y="109538"/>
                    <a:pt x="59478" y="113348"/>
                    <a:pt x="62336" y="111442"/>
                  </a:cubicBezTo>
                  <a:cubicBezTo>
                    <a:pt x="65193" y="109538"/>
                    <a:pt x="66146" y="109538"/>
                    <a:pt x="69003" y="106680"/>
                  </a:cubicBezTo>
                  <a:cubicBezTo>
                    <a:pt x="71861" y="103823"/>
                    <a:pt x="71861" y="105728"/>
                    <a:pt x="73766" y="101918"/>
                  </a:cubicBezTo>
                  <a:cubicBezTo>
                    <a:pt x="75671" y="98108"/>
                    <a:pt x="75671" y="96203"/>
                    <a:pt x="75671" y="96203"/>
                  </a:cubicBezTo>
                  <a:cubicBezTo>
                    <a:pt x="75671" y="96203"/>
                    <a:pt x="82338" y="93345"/>
                    <a:pt x="86148" y="91440"/>
                  </a:cubicBezTo>
                  <a:cubicBezTo>
                    <a:pt x="89958" y="89535"/>
                    <a:pt x="90911" y="93345"/>
                    <a:pt x="90911" y="93345"/>
                  </a:cubicBezTo>
                  <a:cubicBezTo>
                    <a:pt x="90911" y="93345"/>
                    <a:pt x="99483" y="90488"/>
                    <a:pt x="108056" y="84773"/>
                  </a:cubicBezTo>
                  <a:cubicBezTo>
                    <a:pt x="109961" y="82868"/>
                    <a:pt x="116628" y="84773"/>
                    <a:pt x="120438" y="81915"/>
                  </a:cubicBezTo>
                  <a:cubicBezTo>
                    <a:pt x="124248" y="79058"/>
                    <a:pt x="127106" y="81915"/>
                    <a:pt x="129963" y="80963"/>
                  </a:cubicBezTo>
                  <a:cubicBezTo>
                    <a:pt x="132821" y="80010"/>
                    <a:pt x="136631" y="80963"/>
                    <a:pt x="138536" y="80010"/>
                  </a:cubicBezTo>
                  <a:cubicBezTo>
                    <a:pt x="141393" y="79058"/>
                    <a:pt x="149013" y="79058"/>
                    <a:pt x="152823" y="78105"/>
                  </a:cubicBezTo>
                  <a:cubicBezTo>
                    <a:pt x="156633" y="77153"/>
                    <a:pt x="156633" y="78105"/>
                    <a:pt x="159491" y="78105"/>
                  </a:cubicBezTo>
                  <a:cubicBezTo>
                    <a:pt x="162348" y="78105"/>
                    <a:pt x="171873" y="79058"/>
                    <a:pt x="173778" y="78105"/>
                  </a:cubicBezTo>
                  <a:cubicBezTo>
                    <a:pt x="175683" y="77153"/>
                    <a:pt x="180446" y="77153"/>
                    <a:pt x="180446" y="77153"/>
                  </a:cubicBezTo>
                  <a:cubicBezTo>
                    <a:pt x="180446" y="77153"/>
                    <a:pt x="187113" y="74295"/>
                    <a:pt x="189018" y="73343"/>
                  </a:cubicBezTo>
                  <a:cubicBezTo>
                    <a:pt x="191876" y="71438"/>
                    <a:pt x="189971" y="70485"/>
                    <a:pt x="189018" y="67628"/>
                  </a:cubicBezTo>
                  <a:cubicBezTo>
                    <a:pt x="188066" y="64770"/>
                    <a:pt x="187113" y="64770"/>
                    <a:pt x="186161" y="61913"/>
                  </a:cubicBezTo>
                  <a:cubicBezTo>
                    <a:pt x="185208" y="59055"/>
                    <a:pt x="185208" y="57150"/>
                    <a:pt x="181398" y="51435"/>
                  </a:cubicBezTo>
                  <a:cubicBezTo>
                    <a:pt x="177588" y="45720"/>
                    <a:pt x="181398" y="51435"/>
                    <a:pt x="185208" y="45720"/>
                  </a:cubicBezTo>
                  <a:cubicBezTo>
                    <a:pt x="189018" y="40005"/>
                    <a:pt x="185208" y="45720"/>
                    <a:pt x="189971" y="44768"/>
                  </a:cubicBezTo>
                  <a:cubicBezTo>
                    <a:pt x="194733" y="43815"/>
                    <a:pt x="192828" y="45720"/>
                    <a:pt x="198543" y="45720"/>
                  </a:cubicBezTo>
                  <a:cubicBezTo>
                    <a:pt x="204258" y="46672"/>
                    <a:pt x="205211" y="46672"/>
                    <a:pt x="206163" y="44768"/>
                  </a:cubicBezTo>
                  <a:cubicBezTo>
                    <a:pt x="207116" y="42863"/>
                    <a:pt x="207116" y="41910"/>
                    <a:pt x="200448" y="36195"/>
                  </a:cubicBezTo>
                  <a:cubicBezTo>
                    <a:pt x="198543" y="34290"/>
                    <a:pt x="195686" y="36195"/>
                    <a:pt x="192828" y="34290"/>
                  </a:cubicBezTo>
                  <a:cubicBezTo>
                    <a:pt x="189971" y="32385"/>
                    <a:pt x="186161" y="31433"/>
                    <a:pt x="185208" y="29528"/>
                  </a:cubicBezTo>
                  <a:cubicBezTo>
                    <a:pt x="183303" y="27622"/>
                    <a:pt x="176636" y="27622"/>
                    <a:pt x="171873" y="21908"/>
                  </a:cubicBezTo>
                  <a:cubicBezTo>
                    <a:pt x="169968" y="20003"/>
                    <a:pt x="166158" y="18097"/>
                    <a:pt x="166158" y="16193"/>
                  </a:cubicBezTo>
                  <a:cubicBezTo>
                    <a:pt x="165206" y="14288"/>
                    <a:pt x="160443" y="13335"/>
                    <a:pt x="158538" y="11430"/>
                  </a:cubicBezTo>
                  <a:cubicBezTo>
                    <a:pt x="156633" y="9525"/>
                    <a:pt x="151871" y="8572"/>
                    <a:pt x="150918" y="7620"/>
                  </a:cubicBezTo>
                  <a:cubicBezTo>
                    <a:pt x="149966" y="5715"/>
                    <a:pt x="149013" y="4763"/>
                    <a:pt x="145203" y="1905"/>
                  </a:cubicBezTo>
                  <a:cubicBezTo>
                    <a:pt x="141393" y="0"/>
                    <a:pt x="139488" y="0"/>
                    <a:pt x="139488" y="0"/>
                  </a:cubicBezTo>
                  <a:lnTo>
                    <a:pt x="132821" y="953"/>
                  </a:lnTo>
                  <a:cubicBezTo>
                    <a:pt x="132821" y="953"/>
                    <a:pt x="129011" y="1905"/>
                    <a:pt x="125201" y="1905"/>
                  </a:cubicBezTo>
                  <a:cubicBezTo>
                    <a:pt x="121391" y="2858"/>
                    <a:pt x="120438" y="3810"/>
                    <a:pt x="116628" y="5715"/>
                  </a:cubicBezTo>
                  <a:cubicBezTo>
                    <a:pt x="112818" y="8572"/>
                    <a:pt x="114723" y="10478"/>
                    <a:pt x="114723" y="10478"/>
                  </a:cubicBezTo>
                  <a:cubicBezTo>
                    <a:pt x="112818" y="11430"/>
                    <a:pt x="109008" y="13335"/>
                    <a:pt x="107103" y="14288"/>
                  </a:cubicBezTo>
                  <a:cubicBezTo>
                    <a:pt x="105198" y="16193"/>
                    <a:pt x="101388" y="19050"/>
                    <a:pt x="98531" y="19050"/>
                  </a:cubicBezTo>
                  <a:cubicBezTo>
                    <a:pt x="95673" y="19050"/>
                    <a:pt x="84243" y="15240"/>
                    <a:pt x="84243" y="15240"/>
                  </a:cubicBezTo>
                  <a:cubicBezTo>
                    <a:pt x="76623" y="16193"/>
                    <a:pt x="63288" y="21908"/>
                    <a:pt x="63288" y="21908"/>
                  </a:cubicBezTo>
                  <a:cubicBezTo>
                    <a:pt x="60431" y="24765"/>
                    <a:pt x="49953" y="29528"/>
                    <a:pt x="49953" y="29528"/>
                  </a:cubicBezTo>
                  <a:cubicBezTo>
                    <a:pt x="44238" y="35243"/>
                    <a:pt x="49953" y="29528"/>
                    <a:pt x="46143" y="39053"/>
                  </a:cubicBezTo>
                  <a:lnTo>
                    <a:pt x="52811" y="42863"/>
                  </a:lnTo>
                  <a:lnTo>
                    <a:pt x="41381" y="54293"/>
                  </a:lnTo>
                  <a:cubicBezTo>
                    <a:pt x="41381" y="54293"/>
                    <a:pt x="34713" y="53340"/>
                    <a:pt x="30903" y="54293"/>
                  </a:cubicBezTo>
                  <a:cubicBezTo>
                    <a:pt x="27093" y="55245"/>
                    <a:pt x="23283" y="55245"/>
                    <a:pt x="20426" y="57150"/>
                  </a:cubicBezTo>
                  <a:cubicBezTo>
                    <a:pt x="17568" y="59055"/>
                    <a:pt x="20426" y="61913"/>
                    <a:pt x="20426" y="66675"/>
                  </a:cubicBezTo>
                  <a:cubicBezTo>
                    <a:pt x="20426" y="70485"/>
                    <a:pt x="26141" y="70485"/>
                    <a:pt x="30903" y="66675"/>
                  </a:cubicBezTo>
                  <a:cubicBezTo>
                    <a:pt x="36618" y="62865"/>
                    <a:pt x="40428" y="66675"/>
                    <a:pt x="43286" y="65723"/>
                  </a:cubicBezTo>
                  <a:cubicBezTo>
                    <a:pt x="46143" y="64770"/>
                    <a:pt x="44238" y="69533"/>
                    <a:pt x="37571" y="78105"/>
                  </a:cubicBezTo>
                  <a:cubicBezTo>
                    <a:pt x="37571" y="78105"/>
                    <a:pt x="45191" y="84773"/>
                    <a:pt x="49001" y="84773"/>
                  </a:cubicBezTo>
                  <a:cubicBezTo>
                    <a:pt x="50906" y="84773"/>
                    <a:pt x="51858" y="87630"/>
                    <a:pt x="44238" y="88583"/>
                  </a:cubicBezTo>
                  <a:cubicBezTo>
                    <a:pt x="42333" y="88583"/>
                    <a:pt x="36618" y="90488"/>
                    <a:pt x="32808" y="91440"/>
                  </a:cubicBezTo>
                  <a:cubicBezTo>
                    <a:pt x="29951" y="92393"/>
                    <a:pt x="25188" y="92393"/>
                    <a:pt x="22331" y="92393"/>
                  </a:cubicBezTo>
                  <a:cubicBezTo>
                    <a:pt x="19473" y="91440"/>
                    <a:pt x="8043" y="90488"/>
                    <a:pt x="4233" y="89535"/>
                  </a:cubicBezTo>
                  <a:cubicBezTo>
                    <a:pt x="423" y="88583"/>
                    <a:pt x="-1482" y="90488"/>
                    <a:pt x="1376" y="94298"/>
                  </a:cubicBezTo>
                  <a:cubicBezTo>
                    <a:pt x="4233" y="97155"/>
                    <a:pt x="1376" y="101918"/>
                    <a:pt x="1376" y="101918"/>
                  </a:cubicBezTo>
                  <a:close/>
                </a:path>
              </a:pathLst>
            </a:custGeom>
            <a:grp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xmlns="" id="{15879787-A136-B8F3-2D87-56BF1FAAD07C}"/>
                </a:ext>
              </a:extLst>
            </p:cNvPr>
            <p:cNvSpPr/>
            <p:nvPr/>
          </p:nvSpPr>
          <p:spPr>
            <a:xfrm>
              <a:off x="8110702" y="2526929"/>
              <a:ext cx="1573" cy="1944"/>
            </a:xfrm>
            <a:custGeom>
              <a:avLst/>
              <a:gdLst>
                <a:gd name="connsiteX0" fmla="*/ 1607 w 2268"/>
                <a:gd name="connsiteY0" fmla="*/ 1877 h 2804"/>
                <a:gd name="connsiteX1" fmla="*/ 1607 w 2268"/>
                <a:gd name="connsiteY1" fmla="*/ 1877 h 2804"/>
                <a:gd name="connsiteX2" fmla="*/ 1607 w 2268"/>
                <a:gd name="connsiteY2" fmla="*/ 1877 h 2804"/>
              </a:gdLst>
              <a:ahLst/>
              <a:cxnLst>
                <a:cxn ang="0">
                  <a:pos x="connsiteX0" y="connsiteY0"/>
                </a:cxn>
                <a:cxn ang="0">
                  <a:pos x="connsiteX1" y="connsiteY1"/>
                </a:cxn>
                <a:cxn ang="0">
                  <a:pos x="connsiteX2" y="connsiteY2"/>
                </a:cxn>
              </a:cxnLst>
              <a:rect l="l" t="t" r="r" b="b"/>
              <a:pathLst>
                <a:path w="2268" h="2804">
                  <a:moveTo>
                    <a:pt x="1607" y="1877"/>
                  </a:moveTo>
                  <a:cubicBezTo>
                    <a:pt x="4465" y="-3838"/>
                    <a:pt x="-3155" y="5687"/>
                    <a:pt x="1607" y="1877"/>
                  </a:cubicBezTo>
                  <a:lnTo>
                    <a:pt x="1607" y="1877"/>
                  </a:lnTo>
                  <a:close/>
                </a:path>
              </a:pathLst>
            </a:custGeom>
            <a:grp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xmlns="" id="{9BC2D9C6-26F7-F5CD-B842-F1E496132E3D}"/>
                </a:ext>
              </a:extLst>
            </p:cNvPr>
            <p:cNvSpPr/>
            <p:nvPr/>
          </p:nvSpPr>
          <p:spPr>
            <a:xfrm>
              <a:off x="8201611" y="2522675"/>
              <a:ext cx="3020" cy="2580"/>
            </a:xfrm>
            <a:custGeom>
              <a:avLst/>
              <a:gdLst>
                <a:gd name="connsiteX0" fmla="*/ 1002 w 4355"/>
                <a:gd name="connsiteY0" fmla="*/ 3249 h 3720"/>
                <a:gd name="connsiteX1" fmla="*/ 1002 w 4355"/>
                <a:gd name="connsiteY1" fmla="*/ 3249 h 3720"/>
                <a:gd name="connsiteX2" fmla="*/ 1002 w 4355"/>
                <a:gd name="connsiteY2" fmla="*/ 3249 h 3720"/>
              </a:gdLst>
              <a:ahLst/>
              <a:cxnLst>
                <a:cxn ang="0">
                  <a:pos x="connsiteX0" y="connsiteY0"/>
                </a:cxn>
                <a:cxn ang="0">
                  <a:pos x="connsiteX1" y="connsiteY1"/>
                </a:cxn>
                <a:cxn ang="0">
                  <a:pos x="connsiteX2" y="connsiteY2"/>
                </a:cxn>
              </a:cxnLst>
              <a:rect l="l" t="t" r="r" b="b"/>
              <a:pathLst>
                <a:path w="4355" h="3720">
                  <a:moveTo>
                    <a:pt x="1002" y="3249"/>
                  </a:moveTo>
                  <a:cubicBezTo>
                    <a:pt x="10527" y="-5323"/>
                    <a:pt x="-3761" y="6107"/>
                    <a:pt x="1002" y="3249"/>
                  </a:cubicBezTo>
                  <a:lnTo>
                    <a:pt x="1002" y="3249"/>
                  </a:lnTo>
                  <a:close/>
                </a:path>
              </a:pathLst>
            </a:custGeom>
            <a:grp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xmlns="" id="{E3066AF3-90AD-54DC-B842-9F3AF5E066BF}"/>
                </a:ext>
              </a:extLst>
            </p:cNvPr>
            <p:cNvSpPr/>
            <p:nvPr/>
          </p:nvSpPr>
          <p:spPr>
            <a:xfrm>
              <a:off x="8078582" y="2517805"/>
              <a:ext cx="152230" cy="67996"/>
            </a:xfrm>
            <a:custGeom>
              <a:avLst/>
              <a:gdLst>
                <a:gd name="connsiteX0" fmla="*/ 146987 w 219529"/>
                <a:gd name="connsiteY0" fmla="*/ 4557 h 98056"/>
                <a:gd name="connsiteX1" fmla="*/ 134605 w 219529"/>
                <a:gd name="connsiteY1" fmla="*/ 747 h 98056"/>
                <a:gd name="connsiteX2" fmla="*/ 120317 w 219529"/>
                <a:gd name="connsiteY2" fmla="*/ 6462 h 98056"/>
                <a:gd name="connsiteX3" fmla="*/ 110792 w 219529"/>
                <a:gd name="connsiteY3" fmla="*/ 7415 h 98056"/>
                <a:gd name="connsiteX4" fmla="*/ 102220 w 219529"/>
                <a:gd name="connsiteY4" fmla="*/ 6462 h 98056"/>
                <a:gd name="connsiteX5" fmla="*/ 92695 w 219529"/>
                <a:gd name="connsiteY5" fmla="*/ 7415 h 98056"/>
                <a:gd name="connsiteX6" fmla="*/ 82217 w 219529"/>
                <a:gd name="connsiteY6" fmla="*/ 6462 h 98056"/>
                <a:gd name="connsiteX7" fmla="*/ 75550 w 219529"/>
                <a:gd name="connsiteY7" fmla="*/ 7415 h 98056"/>
                <a:gd name="connsiteX8" fmla="*/ 67930 w 219529"/>
                <a:gd name="connsiteY8" fmla="*/ 13130 h 98056"/>
                <a:gd name="connsiteX9" fmla="*/ 60309 w 219529"/>
                <a:gd name="connsiteY9" fmla="*/ 12177 h 98056"/>
                <a:gd name="connsiteX10" fmla="*/ 54595 w 219529"/>
                <a:gd name="connsiteY10" fmla="*/ 14082 h 98056"/>
                <a:gd name="connsiteX11" fmla="*/ 48880 w 219529"/>
                <a:gd name="connsiteY11" fmla="*/ 15987 h 98056"/>
                <a:gd name="connsiteX12" fmla="*/ 46022 w 219529"/>
                <a:gd name="connsiteY12" fmla="*/ 24560 h 98056"/>
                <a:gd name="connsiteX13" fmla="*/ 38402 w 219529"/>
                <a:gd name="connsiteY13" fmla="*/ 25512 h 98056"/>
                <a:gd name="connsiteX14" fmla="*/ 36497 w 219529"/>
                <a:gd name="connsiteY14" fmla="*/ 26465 h 98056"/>
                <a:gd name="connsiteX15" fmla="*/ 36497 w 219529"/>
                <a:gd name="connsiteY15" fmla="*/ 26465 h 98056"/>
                <a:gd name="connsiteX16" fmla="*/ 36497 w 219529"/>
                <a:gd name="connsiteY16" fmla="*/ 26465 h 98056"/>
                <a:gd name="connsiteX17" fmla="*/ 33639 w 219529"/>
                <a:gd name="connsiteY17" fmla="*/ 27417 h 98056"/>
                <a:gd name="connsiteX18" fmla="*/ 27925 w 219529"/>
                <a:gd name="connsiteY18" fmla="*/ 33132 h 98056"/>
                <a:gd name="connsiteX19" fmla="*/ 23162 w 219529"/>
                <a:gd name="connsiteY19" fmla="*/ 35037 h 98056"/>
                <a:gd name="connsiteX20" fmla="*/ 22209 w 219529"/>
                <a:gd name="connsiteY20" fmla="*/ 38847 h 98056"/>
                <a:gd name="connsiteX21" fmla="*/ 22209 w 219529"/>
                <a:gd name="connsiteY21" fmla="*/ 40752 h 98056"/>
                <a:gd name="connsiteX22" fmla="*/ 15542 w 219529"/>
                <a:gd name="connsiteY22" fmla="*/ 43610 h 98056"/>
                <a:gd name="connsiteX23" fmla="*/ 8875 w 219529"/>
                <a:gd name="connsiteY23" fmla="*/ 42657 h 98056"/>
                <a:gd name="connsiteX24" fmla="*/ 302 w 219529"/>
                <a:gd name="connsiteY24" fmla="*/ 42657 h 98056"/>
                <a:gd name="connsiteX25" fmla="*/ 6017 w 219529"/>
                <a:gd name="connsiteY25" fmla="*/ 50277 h 98056"/>
                <a:gd name="connsiteX26" fmla="*/ 6970 w 219529"/>
                <a:gd name="connsiteY26" fmla="*/ 55992 h 98056"/>
                <a:gd name="connsiteX27" fmla="*/ 14589 w 219529"/>
                <a:gd name="connsiteY27" fmla="*/ 55992 h 98056"/>
                <a:gd name="connsiteX28" fmla="*/ 21257 w 219529"/>
                <a:gd name="connsiteY28" fmla="*/ 52182 h 98056"/>
                <a:gd name="connsiteX29" fmla="*/ 26972 w 219529"/>
                <a:gd name="connsiteY29" fmla="*/ 53135 h 98056"/>
                <a:gd name="connsiteX30" fmla="*/ 35545 w 219529"/>
                <a:gd name="connsiteY30" fmla="*/ 54087 h 98056"/>
                <a:gd name="connsiteX31" fmla="*/ 43164 w 219529"/>
                <a:gd name="connsiteY31" fmla="*/ 62660 h 98056"/>
                <a:gd name="connsiteX32" fmla="*/ 46022 w 219529"/>
                <a:gd name="connsiteY32" fmla="*/ 69327 h 98056"/>
                <a:gd name="connsiteX33" fmla="*/ 51737 w 219529"/>
                <a:gd name="connsiteY33" fmla="*/ 72185 h 98056"/>
                <a:gd name="connsiteX34" fmla="*/ 56500 w 219529"/>
                <a:gd name="connsiteY34" fmla="*/ 75042 h 98056"/>
                <a:gd name="connsiteX35" fmla="*/ 65072 w 219529"/>
                <a:gd name="connsiteY35" fmla="*/ 80757 h 98056"/>
                <a:gd name="connsiteX36" fmla="*/ 71739 w 219529"/>
                <a:gd name="connsiteY36" fmla="*/ 79805 h 98056"/>
                <a:gd name="connsiteX37" fmla="*/ 79359 w 219529"/>
                <a:gd name="connsiteY37" fmla="*/ 80757 h 98056"/>
                <a:gd name="connsiteX38" fmla="*/ 85075 w 219529"/>
                <a:gd name="connsiteY38" fmla="*/ 82662 h 98056"/>
                <a:gd name="connsiteX39" fmla="*/ 91742 w 219529"/>
                <a:gd name="connsiteY39" fmla="*/ 85520 h 98056"/>
                <a:gd name="connsiteX40" fmla="*/ 102220 w 219529"/>
                <a:gd name="connsiteY40" fmla="*/ 83615 h 98056"/>
                <a:gd name="connsiteX41" fmla="*/ 110792 w 219529"/>
                <a:gd name="connsiteY41" fmla="*/ 82662 h 98056"/>
                <a:gd name="connsiteX42" fmla="*/ 116507 w 219529"/>
                <a:gd name="connsiteY42" fmla="*/ 85520 h 98056"/>
                <a:gd name="connsiteX43" fmla="*/ 123175 w 219529"/>
                <a:gd name="connsiteY43" fmla="*/ 88377 h 98056"/>
                <a:gd name="connsiteX44" fmla="*/ 129842 w 219529"/>
                <a:gd name="connsiteY44" fmla="*/ 92187 h 98056"/>
                <a:gd name="connsiteX45" fmla="*/ 134605 w 219529"/>
                <a:gd name="connsiteY45" fmla="*/ 95045 h 98056"/>
                <a:gd name="connsiteX46" fmla="*/ 142225 w 219529"/>
                <a:gd name="connsiteY46" fmla="*/ 95997 h 98056"/>
                <a:gd name="connsiteX47" fmla="*/ 156512 w 219529"/>
                <a:gd name="connsiteY47" fmla="*/ 97902 h 98056"/>
                <a:gd name="connsiteX48" fmla="*/ 183182 w 219529"/>
                <a:gd name="connsiteY48" fmla="*/ 95997 h 98056"/>
                <a:gd name="connsiteX49" fmla="*/ 198422 w 219529"/>
                <a:gd name="connsiteY49" fmla="*/ 94092 h 98056"/>
                <a:gd name="connsiteX50" fmla="*/ 207947 w 219529"/>
                <a:gd name="connsiteY50" fmla="*/ 93140 h 98056"/>
                <a:gd name="connsiteX51" fmla="*/ 212709 w 219529"/>
                <a:gd name="connsiteY51" fmla="*/ 89330 h 98056"/>
                <a:gd name="connsiteX52" fmla="*/ 215567 w 219529"/>
                <a:gd name="connsiteY52" fmla="*/ 85520 h 98056"/>
                <a:gd name="connsiteX53" fmla="*/ 209852 w 219529"/>
                <a:gd name="connsiteY53" fmla="*/ 75042 h 98056"/>
                <a:gd name="connsiteX54" fmla="*/ 206995 w 219529"/>
                <a:gd name="connsiteY54" fmla="*/ 68375 h 98056"/>
                <a:gd name="connsiteX55" fmla="*/ 202232 w 219529"/>
                <a:gd name="connsiteY55" fmla="*/ 64565 h 98056"/>
                <a:gd name="connsiteX56" fmla="*/ 206042 w 219529"/>
                <a:gd name="connsiteY56" fmla="*/ 62660 h 98056"/>
                <a:gd name="connsiteX57" fmla="*/ 208900 w 219529"/>
                <a:gd name="connsiteY57" fmla="*/ 58850 h 98056"/>
                <a:gd name="connsiteX58" fmla="*/ 210805 w 219529"/>
                <a:gd name="connsiteY58" fmla="*/ 53135 h 98056"/>
                <a:gd name="connsiteX59" fmla="*/ 210805 w 219529"/>
                <a:gd name="connsiteY59" fmla="*/ 42657 h 98056"/>
                <a:gd name="connsiteX60" fmla="*/ 217472 w 219529"/>
                <a:gd name="connsiteY60" fmla="*/ 35990 h 98056"/>
                <a:gd name="connsiteX61" fmla="*/ 219377 w 219529"/>
                <a:gd name="connsiteY61" fmla="*/ 23607 h 98056"/>
                <a:gd name="connsiteX62" fmla="*/ 216520 w 219529"/>
                <a:gd name="connsiteY62" fmla="*/ 18845 h 98056"/>
                <a:gd name="connsiteX63" fmla="*/ 207947 w 219529"/>
                <a:gd name="connsiteY63" fmla="*/ 12177 h 98056"/>
                <a:gd name="connsiteX64" fmla="*/ 198422 w 219529"/>
                <a:gd name="connsiteY64" fmla="*/ 8367 h 98056"/>
                <a:gd name="connsiteX65" fmla="*/ 186039 w 219529"/>
                <a:gd name="connsiteY65" fmla="*/ 6462 h 98056"/>
                <a:gd name="connsiteX66" fmla="*/ 181277 w 219529"/>
                <a:gd name="connsiteY66" fmla="*/ 8367 h 98056"/>
                <a:gd name="connsiteX67" fmla="*/ 167942 w 219529"/>
                <a:gd name="connsiteY67" fmla="*/ 20750 h 98056"/>
                <a:gd name="connsiteX68" fmla="*/ 160322 w 219529"/>
                <a:gd name="connsiteY68" fmla="*/ 21702 h 98056"/>
                <a:gd name="connsiteX69" fmla="*/ 152702 w 219529"/>
                <a:gd name="connsiteY69" fmla="*/ 21702 h 98056"/>
                <a:gd name="connsiteX70" fmla="*/ 146034 w 219529"/>
                <a:gd name="connsiteY70" fmla="*/ 24560 h 98056"/>
                <a:gd name="connsiteX71" fmla="*/ 151750 w 219529"/>
                <a:gd name="connsiteY71" fmla="*/ 15987 h 98056"/>
                <a:gd name="connsiteX72" fmla="*/ 155559 w 219529"/>
                <a:gd name="connsiteY72" fmla="*/ 12177 h 98056"/>
                <a:gd name="connsiteX73" fmla="*/ 146987 w 219529"/>
                <a:gd name="connsiteY73" fmla="*/ 4557 h 9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9529" h="98056">
                  <a:moveTo>
                    <a:pt x="146987" y="4557"/>
                  </a:moveTo>
                  <a:cubicBezTo>
                    <a:pt x="137462" y="747"/>
                    <a:pt x="137462" y="-1158"/>
                    <a:pt x="134605" y="747"/>
                  </a:cubicBezTo>
                  <a:cubicBezTo>
                    <a:pt x="131747" y="2652"/>
                    <a:pt x="123175" y="3605"/>
                    <a:pt x="120317" y="6462"/>
                  </a:cubicBezTo>
                  <a:cubicBezTo>
                    <a:pt x="117459" y="8367"/>
                    <a:pt x="111745" y="7415"/>
                    <a:pt x="110792" y="7415"/>
                  </a:cubicBezTo>
                  <a:cubicBezTo>
                    <a:pt x="108887" y="6462"/>
                    <a:pt x="104125" y="5510"/>
                    <a:pt x="102220" y="6462"/>
                  </a:cubicBezTo>
                  <a:cubicBezTo>
                    <a:pt x="100314" y="7415"/>
                    <a:pt x="95552" y="5510"/>
                    <a:pt x="92695" y="7415"/>
                  </a:cubicBezTo>
                  <a:cubicBezTo>
                    <a:pt x="89837" y="8367"/>
                    <a:pt x="86980" y="6462"/>
                    <a:pt x="82217" y="6462"/>
                  </a:cubicBezTo>
                  <a:cubicBezTo>
                    <a:pt x="77455" y="7415"/>
                    <a:pt x="81264" y="3605"/>
                    <a:pt x="75550" y="7415"/>
                  </a:cubicBezTo>
                  <a:cubicBezTo>
                    <a:pt x="69834" y="11225"/>
                    <a:pt x="69834" y="12177"/>
                    <a:pt x="67930" y="13130"/>
                  </a:cubicBezTo>
                  <a:cubicBezTo>
                    <a:pt x="65072" y="14082"/>
                    <a:pt x="66025" y="11225"/>
                    <a:pt x="60309" y="12177"/>
                  </a:cubicBezTo>
                  <a:cubicBezTo>
                    <a:pt x="54595" y="14082"/>
                    <a:pt x="60309" y="11225"/>
                    <a:pt x="54595" y="14082"/>
                  </a:cubicBezTo>
                  <a:cubicBezTo>
                    <a:pt x="48880" y="15987"/>
                    <a:pt x="53642" y="13130"/>
                    <a:pt x="48880" y="15987"/>
                  </a:cubicBezTo>
                  <a:cubicBezTo>
                    <a:pt x="46022" y="22655"/>
                    <a:pt x="46022" y="24560"/>
                    <a:pt x="46022" y="24560"/>
                  </a:cubicBezTo>
                  <a:cubicBezTo>
                    <a:pt x="46022" y="24560"/>
                    <a:pt x="42212" y="22655"/>
                    <a:pt x="38402" y="25512"/>
                  </a:cubicBezTo>
                  <a:cubicBezTo>
                    <a:pt x="37450" y="26465"/>
                    <a:pt x="36497" y="26465"/>
                    <a:pt x="36497" y="26465"/>
                  </a:cubicBezTo>
                  <a:lnTo>
                    <a:pt x="36497" y="26465"/>
                  </a:lnTo>
                  <a:cubicBezTo>
                    <a:pt x="36497" y="26465"/>
                    <a:pt x="36497" y="26465"/>
                    <a:pt x="36497" y="26465"/>
                  </a:cubicBezTo>
                  <a:cubicBezTo>
                    <a:pt x="36497" y="26465"/>
                    <a:pt x="35545" y="26465"/>
                    <a:pt x="33639" y="27417"/>
                  </a:cubicBezTo>
                  <a:cubicBezTo>
                    <a:pt x="27925" y="30275"/>
                    <a:pt x="29830" y="30275"/>
                    <a:pt x="27925" y="33132"/>
                  </a:cubicBezTo>
                  <a:cubicBezTo>
                    <a:pt x="26020" y="35990"/>
                    <a:pt x="24114" y="31227"/>
                    <a:pt x="23162" y="35037"/>
                  </a:cubicBezTo>
                  <a:cubicBezTo>
                    <a:pt x="22209" y="38847"/>
                    <a:pt x="22209" y="37895"/>
                    <a:pt x="22209" y="38847"/>
                  </a:cubicBezTo>
                  <a:cubicBezTo>
                    <a:pt x="22209" y="40752"/>
                    <a:pt x="22209" y="40752"/>
                    <a:pt x="22209" y="40752"/>
                  </a:cubicBezTo>
                  <a:cubicBezTo>
                    <a:pt x="21257" y="42657"/>
                    <a:pt x="17447" y="43610"/>
                    <a:pt x="15542" y="43610"/>
                  </a:cubicBezTo>
                  <a:cubicBezTo>
                    <a:pt x="13637" y="44562"/>
                    <a:pt x="12684" y="42657"/>
                    <a:pt x="8875" y="42657"/>
                  </a:cubicBezTo>
                  <a:cubicBezTo>
                    <a:pt x="6017" y="42657"/>
                    <a:pt x="-1603" y="39800"/>
                    <a:pt x="302" y="42657"/>
                  </a:cubicBezTo>
                  <a:cubicBezTo>
                    <a:pt x="3159" y="46467"/>
                    <a:pt x="6017" y="48372"/>
                    <a:pt x="6017" y="50277"/>
                  </a:cubicBezTo>
                  <a:cubicBezTo>
                    <a:pt x="5064" y="52182"/>
                    <a:pt x="6970" y="55992"/>
                    <a:pt x="6970" y="55992"/>
                  </a:cubicBezTo>
                  <a:cubicBezTo>
                    <a:pt x="6970" y="55992"/>
                    <a:pt x="12684" y="56945"/>
                    <a:pt x="14589" y="55992"/>
                  </a:cubicBezTo>
                  <a:cubicBezTo>
                    <a:pt x="16495" y="55040"/>
                    <a:pt x="20305" y="51230"/>
                    <a:pt x="21257" y="52182"/>
                  </a:cubicBezTo>
                  <a:cubicBezTo>
                    <a:pt x="23162" y="53135"/>
                    <a:pt x="24114" y="53135"/>
                    <a:pt x="26972" y="53135"/>
                  </a:cubicBezTo>
                  <a:cubicBezTo>
                    <a:pt x="28877" y="53135"/>
                    <a:pt x="32687" y="50277"/>
                    <a:pt x="35545" y="54087"/>
                  </a:cubicBezTo>
                  <a:cubicBezTo>
                    <a:pt x="41259" y="59802"/>
                    <a:pt x="43164" y="59802"/>
                    <a:pt x="43164" y="62660"/>
                  </a:cubicBezTo>
                  <a:cubicBezTo>
                    <a:pt x="43164" y="66470"/>
                    <a:pt x="46022" y="68375"/>
                    <a:pt x="46022" y="69327"/>
                  </a:cubicBezTo>
                  <a:cubicBezTo>
                    <a:pt x="46975" y="71232"/>
                    <a:pt x="51737" y="72185"/>
                    <a:pt x="51737" y="72185"/>
                  </a:cubicBezTo>
                  <a:lnTo>
                    <a:pt x="56500" y="75042"/>
                  </a:lnTo>
                  <a:lnTo>
                    <a:pt x="65072" y="80757"/>
                  </a:lnTo>
                  <a:cubicBezTo>
                    <a:pt x="65072" y="80757"/>
                    <a:pt x="70787" y="78852"/>
                    <a:pt x="71739" y="79805"/>
                  </a:cubicBezTo>
                  <a:cubicBezTo>
                    <a:pt x="72692" y="81710"/>
                    <a:pt x="77455" y="80757"/>
                    <a:pt x="79359" y="80757"/>
                  </a:cubicBezTo>
                  <a:cubicBezTo>
                    <a:pt x="82217" y="80757"/>
                    <a:pt x="83170" y="79805"/>
                    <a:pt x="85075" y="82662"/>
                  </a:cubicBezTo>
                  <a:cubicBezTo>
                    <a:pt x="86980" y="84567"/>
                    <a:pt x="91742" y="85520"/>
                    <a:pt x="91742" y="85520"/>
                  </a:cubicBezTo>
                  <a:lnTo>
                    <a:pt x="102220" y="83615"/>
                  </a:lnTo>
                  <a:cubicBezTo>
                    <a:pt x="102220" y="83615"/>
                    <a:pt x="109839" y="81710"/>
                    <a:pt x="110792" y="82662"/>
                  </a:cubicBezTo>
                  <a:cubicBezTo>
                    <a:pt x="111745" y="84567"/>
                    <a:pt x="113650" y="84567"/>
                    <a:pt x="116507" y="85520"/>
                  </a:cubicBezTo>
                  <a:cubicBezTo>
                    <a:pt x="119364" y="86472"/>
                    <a:pt x="123175" y="88377"/>
                    <a:pt x="123175" y="88377"/>
                  </a:cubicBezTo>
                  <a:cubicBezTo>
                    <a:pt x="123175" y="88377"/>
                    <a:pt x="129842" y="90282"/>
                    <a:pt x="129842" y="92187"/>
                  </a:cubicBezTo>
                  <a:cubicBezTo>
                    <a:pt x="128889" y="94092"/>
                    <a:pt x="132700" y="94092"/>
                    <a:pt x="134605" y="95045"/>
                  </a:cubicBezTo>
                  <a:cubicBezTo>
                    <a:pt x="136509" y="95997"/>
                    <a:pt x="142225" y="95997"/>
                    <a:pt x="142225" y="95997"/>
                  </a:cubicBezTo>
                  <a:cubicBezTo>
                    <a:pt x="147939" y="98855"/>
                    <a:pt x="153655" y="97902"/>
                    <a:pt x="156512" y="97902"/>
                  </a:cubicBezTo>
                  <a:cubicBezTo>
                    <a:pt x="159370" y="98855"/>
                    <a:pt x="175562" y="95045"/>
                    <a:pt x="183182" y="95997"/>
                  </a:cubicBezTo>
                  <a:cubicBezTo>
                    <a:pt x="190802" y="96950"/>
                    <a:pt x="194612" y="95045"/>
                    <a:pt x="198422" y="94092"/>
                  </a:cubicBezTo>
                  <a:cubicBezTo>
                    <a:pt x="201280" y="93140"/>
                    <a:pt x="207947" y="93140"/>
                    <a:pt x="207947" y="93140"/>
                  </a:cubicBezTo>
                  <a:cubicBezTo>
                    <a:pt x="207947" y="93140"/>
                    <a:pt x="210805" y="91235"/>
                    <a:pt x="212709" y="89330"/>
                  </a:cubicBezTo>
                  <a:cubicBezTo>
                    <a:pt x="214614" y="87425"/>
                    <a:pt x="215567" y="85520"/>
                    <a:pt x="215567" y="85520"/>
                  </a:cubicBezTo>
                  <a:cubicBezTo>
                    <a:pt x="213662" y="79805"/>
                    <a:pt x="209852" y="78852"/>
                    <a:pt x="209852" y="75042"/>
                  </a:cubicBezTo>
                  <a:cubicBezTo>
                    <a:pt x="209852" y="71232"/>
                    <a:pt x="209852" y="69327"/>
                    <a:pt x="206995" y="68375"/>
                  </a:cubicBezTo>
                  <a:cubicBezTo>
                    <a:pt x="204137" y="67422"/>
                    <a:pt x="202232" y="64565"/>
                    <a:pt x="202232" y="64565"/>
                  </a:cubicBezTo>
                  <a:cubicBezTo>
                    <a:pt x="202232" y="64565"/>
                    <a:pt x="205089" y="63612"/>
                    <a:pt x="206042" y="62660"/>
                  </a:cubicBezTo>
                  <a:cubicBezTo>
                    <a:pt x="207947" y="61707"/>
                    <a:pt x="207947" y="60755"/>
                    <a:pt x="208900" y="58850"/>
                  </a:cubicBezTo>
                  <a:cubicBezTo>
                    <a:pt x="209852" y="56945"/>
                    <a:pt x="210805" y="55040"/>
                    <a:pt x="210805" y="53135"/>
                  </a:cubicBezTo>
                  <a:cubicBezTo>
                    <a:pt x="210805" y="51230"/>
                    <a:pt x="207947" y="49325"/>
                    <a:pt x="210805" y="42657"/>
                  </a:cubicBezTo>
                  <a:cubicBezTo>
                    <a:pt x="213662" y="36942"/>
                    <a:pt x="214614" y="41705"/>
                    <a:pt x="217472" y="35990"/>
                  </a:cubicBezTo>
                  <a:cubicBezTo>
                    <a:pt x="220330" y="30275"/>
                    <a:pt x="219377" y="27417"/>
                    <a:pt x="219377" y="23607"/>
                  </a:cubicBezTo>
                  <a:cubicBezTo>
                    <a:pt x="218425" y="19797"/>
                    <a:pt x="221282" y="22655"/>
                    <a:pt x="216520" y="18845"/>
                  </a:cubicBezTo>
                  <a:cubicBezTo>
                    <a:pt x="211757" y="15035"/>
                    <a:pt x="218425" y="16940"/>
                    <a:pt x="207947" y="12177"/>
                  </a:cubicBezTo>
                  <a:cubicBezTo>
                    <a:pt x="198422" y="8367"/>
                    <a:pt x="205089" y="8367"/>
                    <a:pt x="198422" y="8367"/>
                  </a:cubicBezTo>
                  <a:cubicBezTo>
                    <a:pt x="191755" y="7415"/>
                    <a:pt x="190802" y="4557"/>
                    <a:pt x="186039" y="6462"/>
                  </a:cubicBezTo>
                  <a:cubicBezTo>
                    <a:pt x="181277" y="8367"/>
                    <a:pt x="186039" y="6462"/>
                    <a:pt x="181277" y="8367"/>
                  </a:cubicBezTo>
                  <a:cubicBezTo>
                    <a:pt x="171752" y="16940"/>
                    <a:pt x="169847" y="20750"/>
                    <a:pt x="167942" y="20750"/>
                  </a:cubicBezTo>
                  <a:cubicBezTo>
                    <a:pt x="160322" y="21702"/>
                    <a:pt x="163180" y="21702"/>
                    <a:pt x="160322" y="21702"/>
                  </a:cubicBezTo>
                  <a:cubicBezTo>
                    <a:pt x="157464" y="20750"/>
                    <a:pt x="159370" y="18845"/>
                    <a:pt x="152702" y="21702"/>
                  </a:cubicBezTo>
                  <a:cubicBezTo>
                    <a:pt x="146034" y="24560"/>
                    <a:pt x="144130" y="27417"/>
                    <a:pt x="146034" y="24560"/>
                  </a:cubicBezTo>
                  <a:cubicBezTo>
                    <a:pt x="147939" y="21702"/>
                    <a:pt x="147939" y="20750"/>
                    <a:pt x="151750" y="15987"/>
                  </a:cubicBezTo>
                  <a:cubicBezTo>
                    <a:pt x="155559" y="12177"/>
                    <a:pt x="155559" y="16940"/>
                    <a:pt x="155559" y="12177"/>
                  </a:cubicBezTo>
                  <a:cubicBezTo>
                    <a:pt x="152702" y="9320"/>
                    <a:pt x="150797" y="5510"/>
                    <a:pt x="146987" y="4557"/>
                  </a:cubicBezTo>
                  <a:close/>
                </a:path>
              </a:pathLst>
            </a:custGeom>
            <a:grp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xmlns="" id="{BE9BC8B3-A08A-2C74-56DC-D3B0331B6F4F}"/>
                </a:ext>
              </a:extLst>
            </p:cNvPr>
            <p:cNvSpPr/>
            <p:nvPr/>
          </p:nvSpPr>
          <p:spPr>
            <a:xfrm>
              <a:off x="8217497" y="2553672"/>
              <a:ext cx="133091" cy="71652"/>
            </a:xfrm>
            <a:custGeom>
              <a:avLst/>
              <a:gdLst>
                <a:gd name="connsiteX0" fmla="*/ 10478 w 191928"/>
                <a:gd name="connsiteY0" fmla="*/ 81421 h 103328"/>
                <a:gd name="connsiteX1" fmla="*/ 1905 w 191928"/>
                <a:gd name="connsiteY1" fmla="*/ 89994 h 103328"/>
                <a:gd name="connsiteX2" fmla="*/ 953 w 191928"/>
                <a:gd name="connsiteY2" fmla="*/ 99519 h 103328"/>
                <a:gd name="connsiteX3" fmla="*/ 8573 w 191928"/>
                <a:gd name="connsiteY3" fmla="*/ 103329 h 103328"/>
                <a:gd name="connsiteX4" fmla="*/ 15240 w 191928"/>
                <a:gd name="connsiteY4" fmla="*/ 102376 h 103328"/>
                <a:gd name="connsiteX5" fmla="*/ 20955 w 191928"/>
                <a:gd name="connsiteY5" fmla="*/ 102376 h 103328"/>
                <a:gd name="connsiteX6" fmla="*/ 34290 w 191928"/>
                <a:gd name="connsiteY6" fmla="*/ 95709 h 103328"/>
                <a:gd name="connsiteX7" fmla="*/ 40005 w 191928"/>
                <a:gd name="connsiteY7" fmla="*/ 95709 h 103328"/>
                <a:gd name="connsiteX8" fmla="*/ 44767 w 191928"/>
                <a:gd name="connsiteY8" fmla="*/ 93804 h 103328"/>
                <a:gd name="connsiteX9" fmla="*/ 51435 w 191928"/>
                <a:gd name="connsiteY9" fmla="*/ 89041 h 103328"/>
                <a:gd name="connsiteX10" fmla="*/ 61912 w 191928"/>
                <a:gd name="connsiteY10" fmla="*/ 84279 h 103328"/>
                <a:gd name="connsiteX11" fmla="*/ 69532 w 191928"/>
                <a:gd name="connsiteY11" fmla="*/ 85231 h 103328"/>
                <a:gd name="connsiteX12" fmla="*/ 82867 w 191928"/>
                <a:gd name="connsiteY12" fmla="*/ 83326 h 103328"/>
                <a:gd name="connsiteX13" fmla="*/ 92392 w 191928"/>
                <a:gd name="connsiteY13" fmla="*/ 84279 h 103328"/>
                <a:gd name="connsiteX14" fmla="*/ 100965 w 191928"/>
                <a:gd name="connsiteY14" fmla="*/ 84279 h 103328"/>
                <a:gd name="connsiteX15" fmla="*/ 110490 w 191928"/>
                <a:gd name="connsiteY15" fmla="*/ 83326 h 103328"/>
                <a:gd name="connsiteX16" fmla="*/ 118110 w 191928"/>
                <a:gd name="connsiteY16" fmla="*/ 82374 h 103328"/>
                <a:gd name="connsiteX17" fmla="*/ 123825 w 191928"/>
                <a:gd name="connsiteY17" fmla="*/ 82374 h 103328"/>
                <a:gd name="connsiteX18" fmla="*/ 134303 w 191928"/>
                <a:gd name="connsiteY18" fmla="*/ 80469 h 103328"/>
                <a:gd name="connsiteX19" fmla="*/ 141923 w 191928"/>
                <a:gd name="connsiteY19" fmla="*/ 79516 h 103328"/>
                <a:gd name="connsiteX20" fmla="*/ 150495 w 191928"/>
                <a:gd name="connsiteY20" fmla="*/ 78564 h 103328"/>
                <a:gd name="connsiteX21" fmla="*/ 156210 w 191928"/>
                <a:gd name="connsiteY21" fmla="*/ 76659 h 103328"/>
                <a:gd name="connsiteX22" fmla="*/ 164782 w 191928"/>
                <a:gd name="connsiteY22" fmla="*/ 74754 h 103328"/>
                <a:gd name="connsiteX23" fmla="*/ 172403 w 191928"/>
                <a:gd name="connsiteY23" fmla="*/ 73801 h 103328"/>
                <a:gd name="connsiteX24" fmla="*/ 180023 w 191928"/>
                <a:gd name="connsiteY24" fmla="*/ 70944 h 103328"/>
                <a:gd name="connsiteX25" fmla="*/ 189548 w 191928"/>
                <a:gd name="connsiteY25" fmla="*/ 65229 h 103328"/>
                <a:gd name="connsiteX26" fmla="*/ 191453 w 191928"/>
                <a:gd name="connsiteY26" fmla="*/ 59514 h 103328"/>
                <a:gd name="connsiteX27" fmla="*/ 187642 w 191928"/>
                <a:gd name="connsiteY27" fmla="*/ 48084 h 103328"/>
                <a:gd name="connsiteX28" fmla="*/ 176212 w 191928"/>
                <a:gd name="connsiteY28" fmla="*/ 43321 h 103328"/>
                <a:gd name="connsiteX29" fmla="*/ 168592 w 191928"/>
                <a:gd name="connsiteY29" fmla="*/ 44274 h 103328"/>
                <a:gd name="connsiteX30" fmla="*/ 160973 w 191928"/>
                <a:gd name="connsiteY30" fmla="*/ 33796 h 103328"/>
                <a:gd name="connsiteX31" fmla="*/ 153353 w 191928"/>
                <a:gd name="connsiteY31" fmla="*/ 29034 h 103328"/>
                <a:gd name="connsiteX32" fmla="*/ 144780 w 191928"/>
                <a:gd name="connsiteY32" fmla="*/ 25224 h 103328"/>
                <a:gd name="connsiteX33" fmla="*/ 133350 w 191928"/>
                <a:gd name="connsiteY33" fmla="*/ 20461 h 103328"/>
                <a:gd name="connsiteX34" fmla="*/ 123825 w 191928"/>
                <a:gd name="connsiteY34" fmla="*/ 22366 h 103328"/>
                <a:gd name="connsiteX35" fmla="*/ 114300 w 191928"/>
                <a:gd name="connsiteY35" fmla="*/ 26176 h 103328"/>
                <a:gd name="connsiteX36" fmla="*/ 110490 w 191928"/>
                <a:gd name="connsiteY36" fmla="*/ 32844 h 103328"/>
                <a:gd name="connsiteX37" fmla="*/ 101917 w 191928"/>
                <a:gd name="connsiteY37" fmla="*/ 36654 h 103328"/>
                <a:gd name="connsiteX38" fmla="*/ 96203 w 191928"/>
                <a:gd name="connsiteY38" fmla="*/ 32844 h 103328"/>
                <a:gd name="connsiteX39" fmla="*/ 102870 w 191928"/>
                <a:gd name="connsiteY39" fmla="*/ 25224 h 103328"/>
                <a:gd name="connsiteX40" fmla="*/ 109537 w 191928"/>
                <a:gd name="connsiteY40" fmla="*/ 18556 h 103328"/>
                <a:gd name="connsiteX41" fmla="*/ 110490 w 191928"/>
                <a:gd name="connsiteY41" fmla="*/ 5221 h 103328"/>
                <a:gd name="connsiteX42" fmla="*/ 97155 w 191928"/>
                <a:gd name="connsiteY42" fmla="*/ 459 h 103328"/>
                <a:gd name="connsiteX43" fmla="*/ 89535 w 191928"/>
                <a:gd name="connsiteY43" fmla="*/ 9031 h 103328"/>
                <a:gd name="connsiteX44" fmla="*/ 80962 w 191928"/>
                <a:gd name="connsiteY44" fmla="*/ 11889 h 103328"/>
                <a:gd name="connsiteX45" fmla="*/ 77153 w 191928"/>
                <a:gd name="connsiteY45" fmla="*/ 5221 h 103328"/>
                <a:gd name="connsiteX46" fmla="*/ 69532 w 191928"/>
                <a:gd name="connsiteY46" fmla="*/ 9031 h 103328"/>
                <a:gd name="connsiteX47" fmla="*/ 60007 w 191928"/>
                <a:gd name="connsiteY47" fmla="*/ 17604 h 103328"/>
                <a:gd name="connsiteX48" fmla="*/ 53340 w 191928"/>
                <a:gd name="connsiteY48" fmla="*/ 29986 h 103328"/>
                <a:gd name="connsiteX49" fmla="*/ 44767 w 191928"/>
                <a:gd name="connsiteY49" fmla="*/ 38559 h 103328"/>
                <a:gd name="connsiteX50" fmla="*/ 40957 w 191928"/>
                <a:gd name="connsiteY50" fmla="*/ 47131 h 103328"/>
                <a:gd name="connsiteX51" fmla="*/ 32385 w 191928"/>
                <a:gd name="connsiteY51" fmla="*/ 51894 h 103328"/>
                <a:gd name="connsiteX52" fmla="*/ 33337 w 191928"/>
                <a:gd name="connsiteY52" fmla="*/ 56656 h 103328"/>
                <a:gd name="connsiteX53" fmla="*/ 31432 w 191928"/>
                <a:gd name="connsiteY53" fmla="*/ 57609 h 103328"/>
                <a:gd name="connsiteX54" fmla="*/ 24765 w 191928"/>
                <a:gd name="connsiteY54" fmla="*/ 66181 h 103328"/>
                <a:gd name="connsiteX55" fmla="*/ 18098 w 191928"/>
                <a:gd name="connsiteY55" fmla="*/ 74754 h 103328"/>
                <a:gd name="connsiteX56" fmla="*/ 10478 w 191928"/>
                <a:gd name="connsiteY56" fmla="*/ 81421 h 10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1928" h="103328">
                  <a:moveTo>
                    <a:pt x="10478" y="81421"/>
                  </a:moveTo>
                  <a:cubicBezTo>
                    <a:pt x="8573" y="82374"/>
                    <a:pt x="4762" y="89041"/>
                    <a:pt x="1905" y="89994"/>
                  </a:cubicBezTo>
                  <a:cubicBezTo>
                    <a:pt x="-952" y="90946"/>
                    <a:pt x="0" y="96661"/>
                    <a:pt x="953" y="99519"/>
                  </a:cubicBezTo>
                  <a:cubicBezTo>
                    <a:pt x="1905" y="102376"/>
                    <a:pt x="5715" y="102376"/>
                    <a:pt x="8573" y="103329"/>
                  </a:cubicBezTo>
                  <a:cubicBezTo>
                    <a:pt x="11430" y="103329"/>
                    <a:pt x="11430" y="103329"/>
                    <a:pt x="15240" y="102376"/>
                  </a:cubicBezTo>
                  <a:cubicBezTo>
                    <a:pt x="18098" y="101424"/>
                    <a:pt x="19050" y="102376"/>
                    <a:pt x="20955" y="102376"/>
                  </a:cubicBezTo>
                  <a:cubicBezTo>
                    <a:pt x="22860" y="102376"/>
                    <a:pt x="30480" y="100471"/>
                    <a:pt x="34290" y="95709"/>
                  </a:cubicBezTo>
                  <a:cubicBezTo>
                    <a:pt x="36195" y="93804"/>
                    <a:pt x="38100" y="95709"/>
                    <a:pt x="40005" y="95709"/>
                  </a:cubicBezTo>
                  <a:cubicBezTo>
                    <a:pt x="41910" y="95709"/>
                    <a:pt x="41910" y="95709"/>
                    <a:pt x="44767" y="93804"/>
                  </a:cubicBezTo>
                  <a:cubicBezTo>
                    <a:pt x="47625" y="91899"/>
                    <a:pt x="49530" y="90946"/>
                    <a:pt x="51435" y="89041"/>
                  </a:cubicBezTo>
                  <a:cubicBezTo>
                    <a:pt x="53340" y="87136"/>
                    <a:pt x="57150" y="86184"/>
                    <a:pt x="61912" y="84279"/>
                  </a:cubicBezTo>
                  <a:cubicBezTo>
                    <a:pt x="65723" y="82374"/>
                    <a:pt x="64770" y="86184"/>
                    <a:pt x="69532" y="85231"/>
                  </a:cubicBezTo>
                  <a:cubicBezTo>
                    <a:pt x="74295" y="83326"/>
                    <a:pt x="75248" y="85231"/>
                    <a:pt x="82867" y="83326"/>
                  </a:cubicBezTo>
                  <a:cubicBezTo>
                    <a:pt x="90487" y="81421"/>
                    <a:pt x="86678" y="86184"/>
                    <a:pt x="92392" y="84279"/>
                  </a:cubicBezTo>
                  <a:cubicBezTo>
                    <a:pt x="98107" y="82374"/>
                    <a:pt x="97155" y="85231"/>
                    <a:pt x="100965" y="84279"/>
                  </a:cubicBezTo>
                  <a:cubicBezTo>
                    <a:pt x="104775" y="83326"/>
                    <a:pt x="106680" y="84279"/>
                    <a:pt x="110490" y="83326"/>
                  </a:cubicBezTo>
                  <a:cubicBezTo>
                    <a:pt x="114300" y="82374"/>
                    <a:pt x="113348" y="83326"/>
                    <a:pt x="118110" y="82374"/>
                  </a:cubicBezTo>
                  <a:cubicBezTo>
                    <a:pt x="122873" y="81421"/>
                    <a:pt x="121920" y="82374"/>
                    <a:pt x="123825" y="82374"/>
                  </a:cubicBezTo>
                  <a:cubicBezTo>
                    <a:pt x="125730" y="82374"/>
                    <a:pt x="130492" y="81421"/>
                    <a:pt x="134303" y="80469"/>
                  </a:cubicBezTo>
                  <a:cubicBezTo>
                    <a:pt x="138112" y="79516"/>
                    <a:pt x="140017" y="79516"/>
                    <a:pt x="141923" y="79516"/>
                  </a:cubicBezTo>
                  <a:cubicBezTo>
                    <a:pt x="144780" y="79516"/>
                    <a:pt x="147637" y="79516"/>
                    <a:pt x="150495" y="78564"/>
                  </a:cubicBezTo>
                  <a:cubicBezTo>
                    <a:pt x="153353" y="77611"/>
                    <a:pt x="155257" y="77611"/>
                    <a:pt x="156210" y="76659"/>
                  </a:cubicBezTo>
                  <a:cubicBezTo>
                    <a:pt x="158115" y="75706"/>
                    <a:pt x="160020" y="75706"/>
                    <a:pt x="164782" y="74754"/>
                  </a:cubicBezTo>
                  <a:cubicBezTo>
                    <a:pt x="168592" y="73801"/>
                    <a:pt x="170498" y="74754"/>
                    <a:pt x="172403" y="73801"/>
                  </a:cubicBezTo>
                  <a:cubicBezTo>
                    <a:pt x="174307" y="72849"/>
                    <a:pt x="177165" y="71896"/>
                    <a:pt x="180023" y="70944"/>
                  </a:cubicBezTo>
                  <a:cubicBezTo>
                    <a:pt x="182880" y="69991"/>
                    <a:pt x="185737" y="68086"/>
                    <a:pt x="189548" y="65229"/>
                  </a:cubicBezTo>
                  <a:cubicBezTo>
                    <a:pt x="193357" y="62371"/>
                    <a:pt x="191453" y="62371"/>
                    <a:pt x="191453" y="59514"/>
                  </a:cubicBezTo>
                  <a:cubicBezTo>
                    <a:pt x="191453" y="56656"/>
                    <a:pt x="187642" y="48084"/>
                    <a:pt x="187642" y="48084"/>
                  </a:cubicBezTo>
                  <a:cubicBezTo>
                    <a:pt x="185737" y="42369"/>
                    <a:pt x="183832" y="46179"/>
                    <a:pt x="176212" y="43321"/>
                  </a:cubicBezTo>
                  <a:lnTo>
                    <a:pt x="168592" y="44274"/>
                  </a:lnTo>
                  <a:lnTo>
                    <a:pt x="160973" y="33796"/>
                  </a:lnTo>
                  <a:cubicBezTo>
                    <a:pt x="160973" y="33796"/>
                    <a:pt x="154305" y="31891"/>
                    <a:pt x="153353" y="29034"/>
                  </a:cubicBezTo>
                  <a:cubicBezTo>
                    <a:pt x="152400" y="27129"/>
                    <a:pt x="146685" y="27129"/>
                    <a:pt x="144780" y="25224"/>
                  </a:cubicBezTo>
                  <a:cubicBezTo>
                    <a:pt x="143828" y="23319"/>
                    <a:pt x="133350" y="20461"/>
                    <a:pt x="133350" y="20461"/>
                  </a:cubicBezTo>
                  <a:cubicBezTo>
                    <a:pt x="133350" y="20461"/>
                    <a:pt x="129540" y="21414"/>
                    <a:pt x="123825" y="22366"/>
                  </a:cubicBezTo>
                  <a:cubicBezTo>
                    <a:pt x="118110" y="24271"/>
                    <a:pt x="114300" y="26176"/>
                    <a:pt x="114300" y="26176"/>
                  </a:cubicBezTo>
                  <a:lnTo>
                    <a:pt x="110490" y="32844"/>
                  </a:lnTo>
                  <a:lnTo>
                    <a:pt x="101917" y="36654"/>
                  </a:lnTo>
                  <a:lnTo>
                    <a:pt x="96203" y="32844"/>
                  </a:lnTo>
                  <a:cubicBezTo>
                    <a:pt x="95250" y="29986"/>
                    <a:pt x="100012" y="29034"/>
                    <a:pt x="102870" y="25224"/>
                  </a:cubicBezTo>
                  <a:cubicBezTo>
                    <a:pt x="104775" y="21414"/>
                    <a:pt x="107632" y="22366"/>
                    <a:pt x="109537" y="18556"/>
                  </a:cubicBezTo>
                  <a:cubicBezTo>
                    <a:pt x="110490" y="14746"/>
                    <a:pt x="113348" y="13794"/>
                    <a:pt x="110490" y="5221"/>
                  </a:cubicBezTo>
                  <a:cubicBezTo>
                    <a:pt x="109537" y="3316"/>
                    <a:pt x="107632" y="3316"/>
                    <a:pt x="97155" y="459"/>
                  </a:cubicBezTo>
                  <a:cubicBezTo>
                    <a:pt x="86678" y="-2399"/>
                    <a:pt x="89535" y="9031"/>
                    <a:pt x="89535" y="9031"/>
                  </a:cubicBezTo>
                  <a:cubicBezTo>
                    <a:pt x="89535" y="9031"/>
                    <a:pt x="84773" y="12841"/>
                    <a:pt x="80962" y="11889"/>
                  </a:cubicBezTo>
                  <a:cubicBezTo>
                    <a:pt x="77153" y="10936"/>
                    <a:pt x="80962" y="11889"/>
                    <a:pt x="77153" y="5221"/>
                  </a:cubicBezTo>
                  <a:cubicBezTo>
                    <a:pt x="73342" y="-1446"/>
                    <a:pt x="73342" y="7126"/>
                    <a:pt x="69532" y="9031"/>
                  </a:cubicBezTo>
                  <a:cubicBezTo>
                    <a:pt x="65723" y="10936"/>
                    <a:pt x="65723" y="12841"/>
                    <a:pt x="60007" y="17604"/>
                  </a:cubicBezTo>
                  <a:cubicBezTo>
                    <a:pt x="55245" y="21414"/>
                    <a:pt x="57150" y="22366"/>
                    <a:pt x="53340" y="29986"/>
                  </a:cubicBezTo>
                  <a:cubicBezTo>
                    <a:pt x="52387" y="31891"/>
                    <a:pt x="49530" y="32844"/>
                    <a:pt x="44767" y="38559"/>
                  </a:cubicBezTo>
                  <a:lnTo>
                    <a:pt x="40957" y="47131"/>
                  </a:lnTo>
                  <a:cubicBezTo>
                    <a:pt x="38100" y="47131"/>
                    <a:pt x="32385" y="51894"/>
                    <a:pt x="32385" y="51894"/>
                  </a:cubicBezTo>
                  <a:cubicBezTo>
                    <a:pt x="32385" y="51894"/>
                    <a:pt x="33337" y="53799"/>
                    <a:pt x="33337" y="56656"/>
                  </a:cubicBezTo>
                  <a:cubicBezTo>
                    <a:pt x="32385" y="56656"/>
                    <a:pt x="32385" y="56656"/>
                    <a:pt x="31432" y="57609"/>
                  </a:cubicBezTo>
                  <a:cubicBezTo>
                    <a:pt x="24765" y="61419"/>
                    <a:pt x="25717" y="64276"/>
                    <a:pt x="24765" y="66181"/>
                  </a:cubicBezTo>
                  <a:cubicBezTo>
                    <a:pt x="23812" y="68086"/>
                    <a:pt x="18098" y="74754"/>
                    <a:pt x="18098" y="74754"/>
                  </a:cubicBezTo>
                  <a:cubicBezTo>
                    <a:pt x="18098" y="74754"/>
                    <a:pt x="13335" y="80469"/>
                    <a:pt x="10478" y="81421"/>
                  </a:cubicBezTo>
                  <a:close/>
                </a:path>
              </a:pathLst>
            </a:custGeom>
            <a:grp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xmlns="" id="{31770693-521F-13EB-6296-53CDE1737E94}"/>
                </a:ext>
              </a:extLst>
            </p:cNvPr>
            <p:cNvSpPr/>
            <p:nvPr/>
          </p:nvSpPr>
          <p:spPr>
            <a:xfrm>
              <a:off x="9027934" y="2704585"/>
              <a:ext cx="184874" cy="73069"/>
            </a:xfrm>
            <a:custGeom>
              <a:avLst/>
              <a:gdLst>
                <a:gd name="connsiteX0" fmla="*/ 11430 w 266604"/>
                <a:gd name="connsiteY0" fmla="*/ 66675 h 105371"/>
                <a:gd name="connsiteX1" fmla="*/ 15240 w 266604"/>
                <a:gd name="connsiteY1" fmla="*/ 74295 h 105371"/>
                <a:gd name="connsiteX2" fmla="*/ 27623 w 266604"/>
                <a:gd name="connsiteY2" fmla="*/ 80963 h 105371"/>
                <a:gd name="connsiteX3" fmla="*/ 41910 w 266604"/>
                <a:gd name="connsiteY3" fmla="*/ 88583 h 105371"/>
                <a:gd name="connsiteX4" fmla="*/ 51435 w 266604"/>
                <a:gd name="connsiteY4" fmla="*/ 95250 h 105371"/>
                <a:gd name="connsiteX5" fmla="*/ 67627 w 266604"/>
                <a:gd name="connsiteY5" fmla="*/ 99060 h 105371"/>
                <a:gd name="connsiteX6" fmla="*/ 80010 w 266604"/>
                <a:gd name="connsiteY6" fmla="*/ 104775 h 105371"/>
                <a:gd name="connsiteX7" fmla="*/ 84773 w 266604"/>
                <a:gd name="connsiteY7" fmla="*/ 95250 h 105371"/>
                <a:gd name="connsiteX8" fmla="*/ 86677 w 266604"/>
                <a:gd name="connsiteY8" fmla="*/ 87630 h 105371"/>
                <a:gd name="connsiteX9" fmla="*/ 98107 w 266604"/>
                <a:gd name="connsiteY9" fmla="*/ 85725 h 105371"/>
                <a:gd name="connsiteX10" fmla="*/ 110490 w 266604"/>
                <a:gd name="connsiteY10" fmla="*/ 89535 h 105371"/>
                <a:gd name="connsiteX11" fmla="*/ 135255 w 266604"/>
                <a:gd name="connsiteY11" fmla="*/ 85725 h 105371"/>
                <a:gd name="connsiteX12" fmla="*/ 151448 w 266604"/>
                <a:gd name="connsiteY12" fmla="*/ 81915 h 105371"/>
                <a:gd name="connsiteX13" fmla="*/ 164782 w 266604"/>
                <a:gd name="connsiteY13" fmla="*/ 81915 h 105371"/>
                <a:gd name="connsiteX14" fmla="*/ 176213 w 266604"/>
                <a:gd name="connsiteY14" fmla="*/ 86677 h 105371"/>
                <a:gd name="connsiteX15" fmla="*/ 186690 w 266604"/>
                <a:gd name="connsiteY15" fmla="*/ 85725 h 105371"/>
                <a:gd name="connsiteX16" fmla="*/ 204788 w 266604"/>
                <a:gd name="connsiteY16" fmla="*/ 83820 h 105371"/>
                <a:gd name="connsiteX17" fmla="*/ 208598 w 266604"/>
                <a:gd name="connsiteY17" fmla="*/ 81915 h 105371"/>
                <a:gd name="connsiteX18" fmla="*/ 192405 w 266604"/>
                <a:gd name="connsiteY18" fmla="*/ 78105 h 105371"/>
                <a:gd name="connsiteX19" fmla="*/ 180023 w 266604"/>
                <a:gd name="connsiteY19" fmla="*/ 64770 h 105371"/>
                <a:gd name="connsiteX20" fmla="*/ 171450 w 266604"/>
                <a:gd name="connsiteY20" fmla="*/ 58103 h 105371"/>
                <a:gd name="connsiteX21" fmla="*/ 169545 w 266604"/>
                <a:gd name="connsiteY21" fmla="*/ 48578 h 105371"/>
                <a:gd name="connsiteX22" fmla="*/ 168593 w 266604"/>
                <a:gd name="connsiteY22" fmla="*/ 41910 h 105371"/>
                <a:gd name="connsiteX23" fmla="*/ 174307 w 266604"/>
                <a:gd name="connsiteY23" fmla="*/ 34290 h 105371"/>
                <a:gd name="connsiteX24" fmla="*/ 184785 w 266604"/>
                <a:gd name="connsiteY24" fmla="*/ 32385 h 105371"/>
                <a:gd name="connsiteX25" fmla="*/ 188595 w 266604"/>
                <a:gd name="connsiteY25" fmla="*/ 39053 h 105371"/>
                <a:gd name="connsiteX26" fmla="*/ 180975 w 266604"/>
                <a:gd name="connsiteY26" fmla="*/ 40958 h 105371"/>
                <a:gd name="connsiteX27" fmla="*/ 178118 w 266604"/>
                <a:gd name="connsiteY27" fmla="*/ 47625 h 105371"/>
                <a:gd name="connsiteX28" fmla="*/ 180023 w 266604"/>
                <a:gd name="connsiteY28" fmla="*/ 54293 h 105371"/>
                <a:gd name="connsiteX29" fmla="*/ 181927 w 266604"/>
                <a:gd name="connsiteY29" fmla="*/ 64770 h 105371"/>
                <a:gd name="connsiteX30" fmla="*/ 197168 w 266604"/>
                <a:gd name="connsiteY30" fmla="*/ 74295 h 105371"/>
                <a:gd name="connsiteX31" fmla="*/ 197168 w 266604"/>
                <a:gd name="connsiteY31" fmla="*/ 72390 h 105371"/>
                <a:gd name="connsiteX32" fmla="*/ 209550 w 266604"/>
                <a:gd name="connsiteY32" fmla="*/ 70485 h 105371"/>
                <a:gd name="connsiteX33" fmla="*/ 227648 w 266604"/>
                <a:gd name="connsiteY33" fmla="*/ 74295 h 105371"/>
                <a:gd name="connsiteX34" fmla="*/ 235267 w 266604"/>
                <a:gd name="connsiteY34" fmla="*/ 73343 h 105371"/>
                <a:gd name="connsiteX35" fmla="*/ 247650 w 266604"/>
                <a:gd name="connsiteY35" fmla="*/ 62865 h 105371"/>
                <a:gd name="connsiteX36" fmla="*/ 251460 w 266604"/>
                <a:gd name="connsiteY36" fmla="*/ 49530 h 105371"/>
                <a:gd name="connsiteX37" fmla="*/ 263842 w 266604"/>
                <a:gd name="connsiteY37" fmla="*/ 42863 h 105371"/>
                <a:gd name="connsiteX38" fmla="*/ 257175 w 266604"/>
                <a:gd name="connsiteY38" fmla="*/ 40005 h 105371"/>
                <a:gd name="connsiteX39" fmla="*/ 247650 w 266604"/>
                <a:gd name="connsiteY39" fmla="*/ 33338 h 105371"/>
                <a:gd name="connsiteX40" fmla="*/ 238125 w 266604"/>
                <a:gd name="connsiteY40" fmla="*/ 31433 h 105371"/>
                <a:gd name="connsiteX41" fmla="*/ 225742 w 266604"/>
                <a:gd name="connsiteY41" fmla="*/ 26670 h 105371"/>
                <a:gd name="connsiteX42" fmla="*/ 219075 w 266604"/>
                <a:gd name="connsiteY42" fmla="*/ 22860 h 105371"/>
                <a:gd name="connsiteX43" fmla="*/ 206693 w 266604"/>
                <a:gd name="connsiteY43" fmla="*/ 19050 h 105371"/>
                <a:gd name="connsiteX44" fmla="*/ 199073 w 266604"/>
                <a:gd name="connsiteY44" fmla="*/ 19050 h 105371"/>
                <a:gd name="connsiteX45" fmla="*/ 188595 w 266604"/>
                <a:gd name="connsiteY45" fmla="*/ 20003 h 105371"/>
                <a:gd name="connsiteX46" fmla="*/ 183832 w 266604"/>
                <a:gd name="connsiteY46" fmla="*/ 24765 h 105371"/>
                <a:gd name="connsiteX47" fmla="*/ 180023 w 266604"/>
                <a:gd name="connsiteY47" fmla="*/ 18098 h 105371"/>
                <a:gd name="connsiteX48" fmla="*/ 161925 w 266604"/>
                <a:gd name="connsiteY48" fmla="*/ 14288 h 105371"/>
                <a:gd name="connsiteX49" fmla="*/ 157163 w 266604"/>
                <a:gd name="connsiteY49" fmla="*/ 6668 h 105371"/>
                <a:gd name="connsiteX50" fmla="*/ 145732 w 266604"/>
                <a:gd name="connsiteY50" fmla="*/ 3810 h 105371"/>
                <a:gd name="connsiteX51" fmla="*/ 133350 w 266604"/>
                <a:gd name="connsiteY51" fmla="*/ 14288 h 105371"/>
                <a:gd name="connsiteX52" fmla="*/ 124777 w 266604"/>
                <a:gd name="connsiteY52" fmla="*/ 28575 h 105371"/>
                <a:gd name="connsiteX53" fmla="*/ 109538 w 266604"/>
                <a:gd name="connsiteY53" fmla="*/ 33338 h 105371"/>
                <a:gd name="connsiteX54" fmla="*/ 110490 w 266604"/>
                <a:gd name="connsiteY54" fmla="*/ 25718 h 105371"/>
                <a:gd name="connsiteX55" fmla="*/ 100013 w 266604"/>
                <a:gd name="connsiteY55" fmla="*/ 18098 h 105371"/>
                <a:gd name="connsiteX56" fmla="*/ 89535 w 266604"/>
                <a:gd name="connsiteY56" fmla="*/ 11430 h 105371"/>
                <a:gd name="connsiteX57" fmla="*/ 78105 w 266604"/>
                <a:gd name="connsiteY57" fmla="*/ 3810 h 105371"/>
                <a:gd name="connsiteX58" fmla="*/ 68580 w 266604"/>
                <a:gd name="connsiteY58" fmla="*/ 0 h 105371"/>
                <a:gd name="connsiteX59" fmla="*/ 60960 w 266604"/>
                <a:gd name="connsiteY59" fmla="*/ 3810 h 105371"/>
                <a:gd name="connsiteX60" fmla="*/ 51435 w 266604"/>
                <a:gd name="connsiteY60" fmla="*/ 953 h 105371"/>
                <a:gd name="connsiteX61" fmla="*/ 38100 w 266604"/>
                <a:gd name="connsiteY61" fmla="*/ 4763 h 105371"/>
                <a:gd name="connsiteX62" fmla="*/ 33338 w 266604"/>
                <a:gd name="connsiteY62" fmla="*/ 7620 h 105371"/>
                <a:gd name="connsiteX63" fmla="*/ 19050 w 266604"/>
                <a:gd name="connsiteY63" fmla="*/ 14288 h 105371"/>
                <a:gd name="connsiteX64" fmla="*/ 14288 w 266604"/>
                <a:gd name="connsiteY64" fmla="*/ 25718 h 105371"/>
                <a:gd name="connsiteX65" fmla="*/ 5715 w 266604"/>
                <a:gd name="connsiteY65" fmla="*/ 29528 h 105371"/>
                <a:gd name="connsiteX66" fmla="*/ 4763 w 266604"/>
                <a:gd name="connsiteY66" fmla="*/ 40005 h 105371"/>
                <a:gd name="connsiteX67" fmla="*/ 9525 w 266604"/>
                <a:gd name="connsiteY67" fmla="*/ 45720 h 105371"/>
                <a:gd name="connsiteX68" fmla="*/ 6668 w 266604"/>
                <a:gd name="connsiteY68" fmla="*/ 53340 h 105371"/>
                <a:gd name="connsiteX69" fmla="*/ 0 w 266604"/>
                <a:gd name="connsiteY69" fmla="*/ 60008 h 105371"/>
                <a:gd name="connsiteX70" fmla="*/ 11430 w 266604"/>
                <a:gd name="connsiteY70" fmla="*/ 66675 h 10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6604" h="105371">
                  <a:moveTo>
                    <a:pt x="11430" y="66675"/>
                  </a:moveTo>
                  <a:cubicBezTo>
                    <a:pt x="12382" y="69533"/>
                    <a:pt x="13335" y="72390"/>
                    <a:pt x="15240" y="74295"/>
                  </a:cubicBezTo>
                  <a:cubicBezTo>
                    <a:pt x="16193" y="76200"/>
                    <a:pt x="27623" y="80963"/>
                    <a:pt x="27623" y="80963"/>
                  </a:cubicBezTo>
                  <a:cubicBezTo>
                    <a:pt x="35243" y="86677"/>
                    <a:pt x="40005" y="85725"/>
                    <a:pt x="41910" y="88583"/>
                  </a:cubicBezTo>
                  <a:cubicBezTo>
                    <a:pt x="43815" y="91440"/>
                    <a:pt x="50482" y="92393"/>
                    <a:pt x="51435" y="95250"/>
                  </a:cubicBezTo>
                  <a:cubicBezTo>
                    <a:pt x="52388" y="97155"/>
                    <a:pt x="64770" y="93345"/>
                    <a:pt x="67627" y="99060"/>
                  </a:cubicBezTo>
                  <a:cubicBezTo>
                    <a:pt x="70485" y="103823"/>
                    <a:pt x="80010" y="106680"/>
                    <a:pt x="80010" y="104775"/>
                  </a:cubicBezTo>
                  <a:cubicBezTo>
                    <a:pt x="80963" y="102870"/>
                    <a:pt x="84773" y="95250"/>
                    <a:pt x="84773" y="95250"/>
                  </a:cubicBezTo>
                  <a:lnTo>
                    <a:pt x="86677" y="87630"/>
                  </a:lnTo>
                  <a:cubicBezTo>
                    <a:pt x="86677" y="87630"/>
                    <a:pt x="96202" y="83820"/>
                    <a:pt x="98107" y="85725"/>
                  </a:cubicBezTo>
                  <a:cubicBezTo>
                    <a:pt x="100013" y="87630"/>
                    <a:pt x="110490" y="89535"/>
                    <a:pt x="110490" y="89535"/>
                  </a:cubicBezTo>
                  <a:cubicBezTo>
                    <a:pt x="120015" y="88583"/>
                    <a:pt x="135255" y="85725"/>
                    <a:pt x="135255" y="85725"/>
                  </a:cubicBezTo>
                  <a:lnTo>
                    <a:pt x="151448" y="81915"/>
                  </a:lnTo>
                  <a:cubicBezTo>
                    <a:pt x="151448" y="81915"/>
                    <a:pt x="161925" y="79058"/>
                    <a:pt x="164782" y="81915"/>
                  </a:cubicBezTo>
                  <a:cubicBezTo>
                    <a:pt x="167640" y="84773"/>
                    <a:pt x="176213" y="86677"/>
                    <a:pt x="176213" y="86677"/>
                  </a:cubicBezTo>
                  <a:cubicBezTo>
                    <a:pt x="176213" y="86677"/>
                    <a:pt x="182880" y="83820"/>
                    <a:pt x="186690" y="85725"/>
                  </a:cubicBezTo>
                  <a:cubicBezTo>
                    <a:pt x="190500" y="87630"/>
                    <a:pt x="204788" y="83820"/>
                    <a:pt x="204788" y="83820"/>
                  </a:cubicBezTo>
                  <a:cubicBezTo>
                    <a:pt x="212407" y="85725"/>
                    <a:pt x="208598" y="81915"/>
                    <a:pt x="208598" y="81915"/>
                  </a:cubicBezTo>
                  <a:cubicBezTo>
                    <a:pt x="199073" y="79058"/>
                    <a:pt x="193357" y="80010"/>
                    <a:pt x="192405" y="78105"/>
                  </a:cubicBezTo>
                  <a:cubicBezTo>
                    <a:pt x="186690" y="71438"/>
                    <a:pt x="180023" y="64770"/>
                    <a:pt x="180023" y="64770"/>
                  </a:cubicBezTo>
                  <a:cubicBezTo>
                    <a:pt x="180023" y="64770"/>
                    <a:pt x="171450" y="60960"/>
                    <a:pt x="171450" y="58103"/>
                  </a:cubicBezTo>
                  <a:cubicBezTo>
                    <a:pt x="171450" y="56198"/>
                    <a:pt x="170498" y="50483"/>
                    <a:pt x="169545" y="48578"/>
                  </a:cubicBezTo>
                  <a:cubicBezTo>
                    <a:pt x="168593" y="46673"/>
                    <a:pt x="168593" y="41910"/>
                    <a:pt x="168593" y="41910"/>
                  </a:cubicBezTo>
                  <a:cubicBezTo>
                    <a:pt x="168593" y="41910"/>
                    <a:pt x="172402" y="34290"/>
                    <a:pt x="174307" y="34290"/>
                  </a:cubicBezTo>
                  <a:cubicBezTo>
                    <a:pt x="180975" y="33338"/>
                    <a:pt x="183832" y="33338"/>
                    <a:pt x="184785" y="32385"/>
                  </a:cubicBezTo>
                  <a:cubicBezTo>
                    <a:pt x="185738" y="33338"/>
                    <a:pt x="187643" y="35243"/>
                    <a:pt x="188595" y="39053"/>
                  </a:cubicBezTo>
                  <a:cubicBezTo>
                    <a:pt x="188595" y="39053"/>
                    <a:pt x="183832" y="42863"/>
                    <a:pt x="180975" y="40958"/>
                  </a:cubicBezTo>
                  <a:cubicBezTo>
                    <a:pt x="178118" y="39053"/>
                    <a:pt x="180023" y="45720"/>
                    <a:pt x="178118" y="47625"/>
                  </a:cubicBezTo>
                  <a:cubicBezTo>
                    <a:pt x="176213" y="49530"/>
                    <a:pt x="179070" y="51435"/>
                    <a:pt x="180023" y="54293"/>
                  </a:cubicBezTo>
                  <a:cubicBezTo>
                    <a:pt x="181927" y="56198"/>
                    <a:pt x="181927" y="62865"/>
                    <a:pt x="181927" y="64770"/>
                  </a:cubicBezTo>
                  <a:cubicBezTo>
                    <a:pt x="181927" y="66675"/>
                    <a:pt x="189548" y="71438"/>
                    <a:pt x="197168" y="74295"/>
                  </a:cubicBezTo>
                  <a:cubicBezTo>
                    <a:pt x="204788" y="78105"/>
                    <a:pt x="197168" y="74295"/>
                    <a:pt x="197168" y="72390"/>
                  </a:cubicBezTo>
                  <a:cubicBezTo>
                    <a:pt x="197168" y="70485"/>
                    <a:pt x="209550" y="70485"/>
                    <a:pt x="209550" y="70485"/>
                  </a:cubicBezTo>
                  <a:lnTo>
                    <a:pt x="227648" y="74295"/>
                  </a:lnTo>
                  <a:cubicBezTo>
                    <a:pt x="227648" y="74295"/>
                    <a:pt x="227648" y="74295"/>
                    <a:pt x="235267" y="73343"/>
                  </a:cubicBezTo>
                  <a:cubicBezTo>
                    <a:pt x="238125" y="73343"/>
                    <a:pt x="240983" y="69533"/>
                    <a:pt x="247650" y="62865"/>
                  </a:cubicBezTo>
                  <a:cubicBezTo>
                    <a:pt x="249555" y="60960"/>
                    <a:pt x="248602" y="58103"/>
                    <a:pt x="251460" y="49530"/>
                  </a:cubicBezTo>
                  <a:cubicBezTo>
                    <a:pt x="253365" y="44768"/>
                    <a:pt x="256223" y="49530"/>
                    <a:pt x="263842" y="42863"/>
                  </a:cubicBezTo>
                  <a:cubicBezTo>
                    <a:pt x="270510" y="36195"/>
                    <a:pt x="263842" y="42863"/>
                    <a:pt x="257175" y="40005"/>
                  </a:cubicBezTo>
                  <a:cubicBezTo>
                    <a:pt x="250508" y="37148"/>
                    <a:pt x="250508" y="34290"/>
                    <a:pt x="247650" y="33338"/>
                  </a:cubicBezTo>
                  <a:cubicBezTo>
                    <a:pt x="244792" y="31433"/>
                    <a:pt x="240030" y="34290"/>
                    <a:pt x="238125" y="31433"/>
                  </a:cubicBezTo>
                  <a:cubicBezTo>
                    <a:pt x="236220" y="29528"/>
                    <a:pt x="232410" y="28575"/>
                    <a:pt x="225742" y="26670"/>
                  </a:cubicBezTo>
                  <a:cubicBezTo>
                    <a:pt x="219075" y="24765"/>
                    <a:pt x="220980" y="25718"/>
                    <a:pt x="219075" y="22860"/>
                  </a:cubicBezTo>
                  <a:cubicBezTo>
                    <a:pt x="218123" y="20003"/>
                    <a:pt x="211455" y="21908"/>
                    <a:pt x="206693" y="19050"/>
                  </a:cubicBezTo>
                  <a:cubicBezTo>
                    <a:pt x="201930" y="16193"/>
                    <a:pt x="200977" y="20003"/>
                    <a:pt x="199073" y="19050"/>
                  </a:cubicBezTo>
                  <a:cubicBezTo>
                    <a:pt x="197168" y="18098"/>
                    <a:pt x="192405" y="20955"/>
                    <a:pt x="188595" y="20003"/>
                  </a:cubicBezTo>
                  <a:cubicBezTo>
                    <a:pt x="186690" y="19050"/>
                    <a:pt x="184785" y="21908"/>
                    <a:pt x="183832" y="24765"/>
                  </a:cubicBezTo>
                  <a:cubicBezTo>
                    <a:pt x="182880" y="21908"/>
                    <a:pt x="181927" y="18098"/>
                    <a:pt x="180023" y="18098"/>
                  </a:cubicBezTo>
                  <a:cubicBezTo>
                    <a:pt x="177165" y="17145"/>
                    <a:pt x="161925" y="14288"/>
                    <a:pt x="161925" y="14288"/>
                  </a:cubicBezTo>
                  <a:cubicBezTo>
                    <a:pt x="161925" y="14288"/>
                    <a:pt x="162877" y="5715"/>
                    <a:pt x="157163" y="6668"/>
                  </a:cubicBezTo>
                  <a:cubicBezTo>
                    <a:pt x="151448" y="7620"/>
                    <a:pt x="153352" y="0"/>
                    <a:pt x="145732" y="3810"/>
                  </a:cubicBezTo>
                  <a:cubicBezTo>
                    <a:pt x="138113" y="7620"/>
                    <a:pt x="136207" y="9525"/>
                    <a:pt x="133350" y="14288"/>
                  </a:cubicBezTo>
                  <a:cubicBezTo>
                    <a:pt x="129540" y="19050"/>
                    <a:pt x="124777" y="21908"/>
                    <a:pt x="124777" y="28575"/>
                  </a:cubicBezTo>
                  <a:cubicBezTo>
                    <a:pt x="124777" y="35243"/>
                    <a:pt x="109538" y="37148"/>
                    <a:pt x="109538" y="33338"/>
                  </a:cubicBezTo>
                  <a:cubicBezTo>
                    <a:pt x="109538" y="29528"/>
                    <a:pt x="110490" y="25718"/>
                    <a:pt x="110490" y="25718"/>
                  </a:cubicBezTo>
                  <a:cubicBezTo>
                    <a:pt x="110490" y="25718"/>
                    <a:pt x="105727" y="20003"/>
                    <a:pt x="100013" y="18098"/>
                  </a:cubicBezTo>
                  <a:cubicBezTo>
                    <a:pt x="93345" y="16193"/>
                    <a:pt x="94298" y="12383"/>
                    <a:pt x="89535" y="11430"/>
                  </a:cubicBezTo>
                  <a:cubicBezTo>
                    <a:pt x="84773" y="10478"/>
                    <a:pt x="82868" y="4763"/>
                    <a:pt x="78105" y="3810"/>
                  </a:cubicBezTo>
                  <a:cubicBezTo>
                    <a:pt x="73343" y="2858"/>
                    <a:pt x="71438" y="0"/>
                    <a:pt x="68580" y="0"/>
                  </a:cubicBezTo>
                  <a:cubicBezTo>
                    <a:pt x="66675" y="953"/>
                    <a:pt x="63818" y="2858"/>
                    <a:pt x="60960" y="3810"/>
                  </a:cubicBezTo>
                  <a:cubicBezTo>
                    <a:pt x="59055" y="4763"/>
                    <a:pt x="58102" y="-1905"/>
                    <a:pt x="51435" y="953"/>
                  </a:cubicBezTo>
                  <a:cubicBezTo>
                    <a:pt x="44768" y="3810"/>
                    <a:pt x="42863" y="1905"/>
                    <a:pt x="38100" y="4763"/>
                  </a:cubicBezTo>
                  <a:cubicBezTo>
                    <a:pt x="33338" y="7620"/>
                    <a:pt x="42863" y="3810"/>
                    <a:pt x="33338" y="7620"/>
                  </a:cubicBezTo>
                  <a:cubicBezTo>
                    <a:pt x="23813" y="11430"/>
                    <a:pt x="19050" y="14288"/>
                    <a:pt x="19050" y="14288"/>
                  </a:cubicBezTo>
                  <a:cubicBezTo>
                    <a:pt x="14288" y="25718"/>
                    <a:pt x="14288" y="25718"/>
                    <a:pt x="14288" y="25718"/>
                  </a:cubicBezTo>
                  <a:cubicBezTo>
                    <a:pt x="12382" y="26670"/>
                    <a:pt x="6668" y="25718"/>
                    <a:pt x="5715" y="29528"/>
                  </a:cubicBezTo>
                  <a:cubicBezTo>
                    <a:pt x="4763" y="33338"/>
                    <a:pt x="2857" y="37148"/>
                    <a:pt x="4763" y="40005"/>
                  </a:cubicBezTo>
                  <a:cubicBezTo>
                    <a:pt x="6668" y="42863"/>
                    <a:pt x="8573" y="40005"/>
                    <a:pt x="9525" y="45720"/>
                  </a:cubicBezTo>
                  <a:cubicBezTo>
                    <a:pt x="10477" y="51435"/>
                    <a:pt x="9525" y="52388"/>
                    <a:pt x="6668" y="53340"/>
                  </a:cubicBezTo>
                  <a:cubicBezTo>
                    <a:pt x="0" y="55245"/>
                    <a:pt x="0" y="54293"/>
                    <a:pt x="0" y="60008"/>
                  </a:cubicBezTo>
                  <a:cubicBezTo>
                    <a:pt x="3810" y="65723"/>
                    <a:pt x="10477" y="63818"/>
                    <a:pt x="11430" y="66675"/>
                  </a:cubicBezTo>
                  <a:close/>
                </a:path>
              </a:pathLst>
            </a:custGeom>
            <a:grp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xmlns="" id="{1588650A-5941-D104-E95C-8201CC9A9250}"/>
                </a:ext>
              </a:extLst>
            </p:cNvPr>
            <p:cNvSpPr/>
            <p:nvPr/>
          </p:nvSpPr>
          <p:spPr>
            <a:xfrm>
              <a:off x="9229914" y="2734307"/>
              <a:ext cx="105813" cy="36987"/>
            </a:xfrm>
            <a:custGeom>
              <a:avLst/>
              <a:gdLst>
                <a:gd name="connsiteX0" fmla="*/ 4954 w 152591"/>
                <a:gd name="connsiteY0" fmla="*/ 23813 h 53339"/>
                <a:gd name="connsiteX1" fmla="*/ 14479 w 152591"/>
                <a:gd name="connsiteY1" fmla="*/ 29527 h 53339"/>
                <a:gd name="connsiteX2" fmla="*/ 23052 w 152591"/>
                <a:gd name="connsiteY2" fmla="*/ 31433 h 53339"/>
                <a:gd name="connsiteX3" fmla="*/ 36387 w 152591"/>
                <a:gd name="connsiteY3" fmla="*/ 40958 h 53339"/>
                <a:gd name="connsiteX4" fmla="*/ 50675 w 152591"/>
                <a:gd name="connsiteY4" fmla="*/ 47625 h 53339"/>
                <a:gd name="connsiteX5" fmla="*/ 59247 w 152591"/>
                <a:gd name="connsiteY5" fmla="*/ 45720 h 53339"/>
                <a:gd name="connsiteX6" fmla="*/ 68772 w 152591"/>
                <a:gd name="connsiteY6" fmla="*/ 50483 h 53339"/>
                <a:gd name="connsiteX7" fmla="*/ 78297 w 152591"/>
                <a:gd name="connsiteY7" fmla="*/ 50483 h 53339"/>
                <a:gd name="connsiteX8" fmla="*/ 90679 w 152591"/>
                <a:gd name="connsiteY8" fmla="*/ 53340 h 53339"/>
                <a:gd name="connsiteX9" fmla="*/ 100204 w 152591"/>
                <a:gd name="connsiteY9" fmla="*/ 51435 h 53339"/>
                <a:gd name="connsiteX10" fmla="*/ 109729 w 152591"/>
                <a:gd name="connsiteY10" fmla="*/ 51435 h 53339"/>
                <a:gd name="connsiteX11" fmla="*/ 117350 w 152591"/>
                <a:gd name="connsiteY11" fmla="*/ 49530 h 53339"/>
                <a:gd name="connsiteX12" fmla="*/ 125922 w 152591"/>
                <a:gd name="connsiteY12" fmla="*/ 45720 h 53339"/>
                <a:gd name="connsiteX13" fmla="*/ 139256 w 152591"/>
                <a:gd name="connsiteY13" fmla="*/ 42863 h 53339"/>
                <a:gd name="connsiteX14" fmla="*/ 145925 w 152591"/>
                <a:gd name="connsiteY14" fmla="*/ 36195 h 53339"/>
                <a:gd name="connsiteX15" fmla="*/ 152592 w 152591"/>
                <a:gd name="connsiteY15" fmla="*/ 30480 h 53339"/>
                <a:gd name="connsiteX16" fmla="*/ 148781 w 152591"/>
                <a:gd name="connsiteY16" fmla="*/ 24765 h 53339"/>
                <a:gd name="connsiteX17" fmla="*/ 139256 w 152591"/>
                <a:gd name="connsiteY17" fmla="*/ 21908 h 53339"/>
                <a:gd name="connsiteX18" fmla="*/ 123064 w 152591"/>
                <a:gd name="connsiteY18" fmla="*/ 20003 h 53339"/>
                <a:gd name="connsiteX19" fmla="*/ 114492 w 152591"/>
                <a:gd name="connsiteY19" fmla="*/ 15240 h 53339"/>
                <a:gd name="connsiteX20" fmla="*/ 102110 w 152591"/>
                <a:gd name="connsiteY20" fmla="*/ 13335 h 53339"/>
                <a:gd name="connsiteX21" fmla="*/ 90679 w 152591"/>
                <a:gd name="connsiteY21" fmla="*/ 16193 h 53339"/>
                <a:gd name="connsiteX22" fmla="*/ 78297 w 152591"/>
                <a:gd name="connsiteY22" fmla="*/ 17145 h 53339"/>
                <a:gd name="connsiteX23" fmla="*/ 76392 w 152591"/>
                <a:gd name="connsiteY23" fmla="*/ 11430 h 53339"/>
                <a:gd name="connsiteX24" fmla="*/ 64962 w 152591"/>
                <a:gd name="connsiteY24" fmla="*/ 6668 h 53339"/>
                <a:gd name="connsiteX25" fmla="*/ 45912 w 152591"/>
                <a:gd name="connsiteY25" fmla="*/ 6668 h 53339"/>
                <a:gd name="connsiteX26" fmla="*/ 38292 w 152591"/>
                <a:gd name="connsiteY26" fmla="*/ 8573 h 53339"/>
                <a:gd name="connsiteX27" fmla="*/ 33529 w 152591"/>
                <a:gd name="connsiteY27" fmla="*/ 10478 h 53339"/>
                <a:gd name="connsiteX28" fmla="*/ 24956 w 152591"/>
                <a:gd name="connsiteY28" fmla="*/ 11430 h 53339"/>
                <a:gd name="connsiteX29" fmla="*/ 23052 w 152591"/>
                <a:gd name="connsiteY29" fmla="*/ 1905 h 53339"/>
                <a:gd name="connsiteX30" fmla="*/ 15431 w 152591"/>
                <a:gd name="connsiteY30" fmla="*/ 0 h 53339"/>
                <a:gd name="connsiteX31" fmla="*/ 10669 w 152591"/>
                <a:gd name="connsiteY31" fmla="*/ 1905 h 53339"/>
                <a:gd name="connsiteX32" fmla="*/ 3050 w 152591"/>
                <a:gd name="connsiteY32" fmla="*/ 9525 h 53339"/>
                <a:gd name="connsiteX33" fmla="*/ 192 w 152591"/>
                <a:gd name="connsiteY33" fmla="*/ 19050 h 53339"/>
                <a:gd name="connsiteX34" fmla="*/ 4954 w 152591"/>
                <a:gd name="connsiteY34" fmla="*/ 23813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2591" h="53339">
                  <a:moveTo>
                    <a:pt x="4954" y="23813"/>
                  </a:moveTo>
                  <a:cubicBezTo>
                    <a:pt x="8764" y="27623"/>
                    <a:pt x="11622" y="28575"/>
                    <a:pt x="14479" y="29527"/>
                  </a:cubicBezTo>
                  <a:cubicBezTo>
                    <a:pt x="17337" y="30480"/>
                    <a:pt x="23052" y="31433"/>
                    <a:pt x="23052" y="31433"/>
                  </a:cubicBezTo>
                  <a:cubicBezTo>
                    <a:pt x="28767" y="38100"/>
                    <a:pt x="36387" y="40958"/>
                    <a:pt x="36387" y="40958"/>
                  </a:cubicBezTo>
                  <a:cubicBezTo>
                    <a:pt x="44006" y="43815"/>
                    <a:pt x="50675" y="47625"/>
                    <a:pt x="50675" y="47625"/>
                  </a:cubicBezTo>
                  <a:lnTo>
                    <a:pt x="59247" y="45720"/>
                  </a:lnTo>
                  <a:cubicBezTo>
                    <a:pt x="59247" y="45720"/>
                    <a:pt x="65914" y="50483"/>
                    <a:pt x="68772" y="50483"/>
                  </a:cubicBezTo>
                  <a:cubicBezTo>
                    <a:pt x="71629" y="50483"/>
                    <a:pt x="75439" y="47625"/>
                    <a:pt x="78297" y="50483"/>
                  </a:cubicBezTo>
                  <a:cubicBezTo>
                    <a:pt x="81154" y="53340"/>
                    <a:pt x="90679" y="53340"/>
                    <a:pt x="90679" y="53340"/>
                  </a:cubicBezTo>
                  <a:lnTo>
                    <a:pt x="100204" y="51435"/>
                  </a:lnTo>
                  <a:lnTo>
                    <a:pt x="109729" y="51435"/>
                  </a:lnTo>
                  <a:cubicBezTo>
                    <a:pt x="109729" y="51435"/>
                    <a:pt x="114492" y="49530"/>
                    <a:pt x="117350" y="49530"/>
                  </a:cubicBezTo>
                  <a:cubicBezTo>
                    <a:pt x="120206" y="48577"/>
                    <a:pt x="125922" y="45720"/>
                    <a:pt x="125922" y="45720"/>
                  </a:cubicBezTo>
                  <a:cubicBezTo>
                    <a:pt x="133542" y="45720"/>
                    <a:pt x="136400" y="42863"/>
                    <a:pt x="139256" y="42863"/>
                  </a:cubicBezTo>
                  <a:cubicBezTo>
                    <a:pt x="139256" y="42863"/>
                    <a:pt x="142114" y="39052"/>
                    <a:pt x="145925" y="36195"/>
                  </a:cubicBezTo>
                  <a:cubicBezTo>
                    <a:pt x="149735" y="33338"/>
                    <a:pt x="152592" y="30480"/>
                    <a:pt x="152592" y="30480"/>
                  </a:cubicBezTo>
                  <a:cubicBezTo>
                    <a:pt x="152592" y="30480"/>
                    <a:pt x="151639" y="25718"/>
                    <a:pt x="148781" y="24765"/>
                  </a:cubicBezTo>
                  <a:cubicBezTo>
                    <a:pt x="146877" y="23813"/>
                    <a:pt x="139256" y="21908"/>
                    <a:pt x="139256" y="21908"/>
                  </a:cubicBezTo>
                  <a:lnTo>
                    <a:pt x="123064" y="20003"/>
                  </a:lnTo>
                  <a:cubicBezTo>
                    <a:pt x="123064" y="20003"/>
                    <a:pt x="117350" y="16193"/>
                    <a:pt x="114492" y="15240"/>
                  </a:cubicBezTo>
                  <a:cubicBezTo>
                    <a:pt x="111635" y="14288"/>
                    <a:pt x="107825" y="10478"/>
                    <a:pt x="102110" y="13335"/>
                  </a:cubicBezTo>
                  <a:cubicBezTo>
                    <a:pt x="97347" y="16193"/>
                    <a:pt x="93537" y="14288"/>
                    <a:pt x="90679" y="16193"/>
                  </a:cubicBezTo>
                  <a:cubicBezTo>
                    <a:pt x="87822" y="17145"/>
                    <a:pt x="81154" y="17145"/>
                    <a:pt x="78297" y="17145"/>
                  </a:cubicBezTo>
                  <a:cubicBezTo>
                    <a:pt x="75439" y="16193"/>
                    <a:pt x="76392" y="11430"/>
                    <a:pt x="76392" y="11430"/>
                  </a:cubicBezTo>
                  <a:cubicBezTo>
                    <a:pt x="69725" y="8573"/>
                    <a:pt x="72581" y="4763"/>
                    <a:pt x="64962" y="6668"/>
                  </a:cubicBezTo>
                  <a:cubicBezTo>
                    <a:pt x="57342" y="8573"/>
                    <a:pt x="53531" y="4763"/>
                    <a:pt x="45912" y="6668"/>
                  </a:cubicBezTo>
                  <a:cubicBezTo>
                    <a:pt x="38292" y="8573"/>
                    <a:pt x="43054" y="6668"/>
                    <a:pt x="38292" y="8573"/>
                  </a:cubicBezTo>
                  <a:cubicBezTo>
                    <a:pt x="33529" y="10478"/>
                    <a:pt x="40197" y="4763"/>
                    <a:pt x="33529" y="10478"/>
                  </a:cubicBezTo>
                  <a:cubicBezTo>
                    <a:pt x="26862" y="17145"/>
                    <a:pt x="25910" y="14288"/>
                    <a:pt x="24956" y="11430"/>
                  </a:cubicBezTo>
                  <a:cubicBezTo>
                    <a:pt x="23052" y="1905"/>
                    <a:pt x="26862" y="4763"/>
                    <a:pt x="23052" y="1905"/>
                  </a:cubicBezTo>
                  <a:cubicBezTo>
                    <a:pt x="19242" y="0"/>
                    <a:pt x="15431" y="0"/>
                    <a:pt x="15431" y="0"/>
                  </a:cubicBezTo>
                  <a:lnTo>
                    <a:pt x="10669" y="1905"/>
                  </a:lnTo>
                  <a:cubicBezTo>
                    <a:pt x="10669" y="1905"/>
                    <a:pt x="4002" y="3810"/>
                    <a:pt x="3050" y="9525"/>
                  </a:cubicBezTo>
                  <a:cubicBezTo>
                    <a:pt x="2097" y="15240"/>
                    <a:pt x="-761" y="13335"/>
                    <a:pt x="192" y="19050"/>
                  </a:cubicBezTo>
                  <a:cubicBezTo>
                    <a:pt x="1144" y="23813"/>
                    <a:pt x="1144" y="20003"/>
                    <a:pt x="4954" y="23813"/>
                  </a:cubicBezTo>
                  <a:close/>
                </a:path>
              </a:pathLst>
            </a:custGeom>
            <a:grp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xmlns="" id="{8142CA0A-2476-137E-04E5-FE3DB496B0B6}"/>
                </a:ext>
              </a:extLst>
            </p:cNvPr>
            <p:cNvSpPr/>
            <p:nvPr/>
          </p:nvSpPr>
          <p:spPr>
            <a:xfrm>
              <a:off x="9092241" y="2804320"/>
              <a:ext cx="82076" cy="29796"/>
            </a:xfrm>
            <a:custGeom>
              <a:avLst/>
              <a:gdLst>
                <a:gd name="connsiteX0" fmla="*/ 1561 w 118361"/>
                <a:gd name="connsiteY0" fmla="*/ 36195 h 42969"/>
                <a:gd name="connsiteX1" fmla="*/ 8228 w 118361"/>
                <a:gd name="connsiteY1" fmla="*/ 37148 h 42969"/>
                <a:gd name="connsiteX2" fmla="*/ 22515 w 118361"/>
                <a:gd name="connsiteY2" fmla="*/ 27623 h 42969"/>
                <a:gd name="connsiteX3" fmla="*/ 28230 w 118361"/>
                <a:gd name="connsiteY3" fmla="*/ 25718 h 42969"/>
                <a:gd name="connsiteX4" fmla="*/ 37755 w 118361"/>
                <a:gd name="connsiteY4" fmla="*/ 30480 h 42969"/>
                <a:gd name="connsiteX5" fmla="*/ 45375 w 118361"/>
                <a:gd name="connsiteY5" fmla="*/ 34290 h 42969"/>
                <a:gd name="connsiteX6" fmla="*/ 53948 w 118361"/>
                <a:gd name="connsiteY6" fmla="*/ 40005 h 42969"/>
                <a:gd name="connsiteX7" fmla="*/ 66330 w 118361"/>
                <a:gd name="connsiteY7" fmla="*/ 38100 h 42969"/>
                <a:gd name="connsiteX8" fmla="*/ 80618 w 118361"/>
                <a:gd name="connsiteY8" fmla="*/ 38100 h 42969"/>
                <a:gd name="connsiteX9" fmla="*/ 107288 w 118361"/>
                <a:gd name="connsiteY9" fmla="*/ 42863 h 42969"/>
                <a:gd name="connsiteX10" fmla="*/ 117765 w 118361"/>
                <a:gd name="connsiteY10" fmla="*/ 33338 h 42969"/>
                <a:gd name="connsiteX11" fmla="*/ 112050 w 118361"/>
                <a:gd name="connsiteY11" fmla="*/ 19050 h 42969"/>
                <a:gd name="connsiteX12" fmla="*/ 111098 w 118361"/>
                <a:gd name="connsiteY12" fmla="*/ 15240 h 42969"/>
                <a:gd name="connsiteX13" fmla="*/ 107288 w 118361"/>
                <a:gd name="connsiteY13" fmla="*/ 9525 h 42969"/>
                <a:gd name="connsiteX14" fmla="*/ 93000 w 118361"/>
                <a:gd name="connsiteY14" fmla="*/ 7620 h 42969"/>
                <a:gd name="connsiteX15" fmla="*/ 76808 w 118361"/>
                <a:gd name="connsiteY15" fmla="*/ 1905 h 42969"/>
                <a:gd name="connsiteX16" fmla="*/ 70140 w 118361"/>
                <a:gd name="connsiteY16" fmla="*/ 953 h 42969"/>
                <a:gd name="connsiteX17" fmla="*/ 61568 w 118361"/>
                <a:gd name="connsiteY17" fmla="*/ 953 h 42969"/>
                <a:gd name="connsiteX18" fmla="*/ 53948 w 118361"/>
                <a:gd name="connsiteY18" fmla="*/ 0 h 42969"/>
                <a:gd name="connsiteX19" fmla="*/ 44423 w 118361"/>
                <a:gd name="connsiteY19" fmla="*/ 953 h 42969"/>
                <a:gd name="connsiteX20" fmla="*/ 36803 w 118361"/>
                <a:gd name="connsiteY20" fmla="*/ 4763 h 42969"/>
                <a:gd name="connsiteX21" fmla="*/ 30136 w 118361"/>
                <a:gd name="connsiteY21" fmla="*/ 17145 h 42969"/>
                <a:gd name="connsiteX22" fmla="*/ 17753 w 118361"/>
                <a:gd name="connsiteY22" fmla="*/ 24765 h 42969"/>
                <a:gd name="connsiteX23" fmla="*/ 5370 w 118361"/>
                <a:gd name="connsiteY23" fmla="*/ 25718 h 42969"/>
                <a:gd name="connsiteX24" fmla="*/ 1561 w 118361"/>
                <a:gd name="connsiteY24" fmla="*/ 36195 h 4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361" h="42969">
                  <a:moveTo>
                    <a:pt x="1561" y="36195"/>
                  </a:moveTo>
                  <a:cubicBezTo>
                    <a:pt x="3465" y="37148"/>
                    <a:pt x="5370" y="38100"/>
                    <a:pt x="8228" y="37148"/>
                  </a:cubicBezTo>
                  <a:cubicBezTo>
                    <a:pt x="11086" y="36195"/>
                    <a:pt x="12990" y="35243"/>
                    <a:pt x="22515" y="27623"/>
                  </a:cubicBezTo>
                  <a:cubicBezTo>
                    <a:pt x="28230" y="22860"/>
                    <a:pt x="22515" y="27623"/>
                    <a:pt x="28230" y="25718"/>
                  </a:cubicBezTo>
                  <a:cubicBezTo>
                    <a:pt x="33945" y="24765"/>
                    <a:pt x="37755" y="30480"/>
                    <a:pt x="37755" y="30480"/>
                  </a:cubicBezTo>
                  <a:cubicBezTo>
                    <a:pt x="37755" y="30480"/>
                    <a:pt x="42518" y="33338"/>
                    <a:pt x="45375" y="34290"/>
                  </a:cubicBezTo>
                  <a:cubicBezTo>
                    <a:pt x="48233" y="35243"/>
                    <a:pt x="49186" y="37148"/>
                    <a:pt x="53948" y="40005"/>
                  </a:cubicBezTo>
                  <a:cubicBezTo>
                    <a:pt x="57758" y="42863"/>
                    <a:pt x="63473" y="40958"/>
                    <a:pt x="66330" y="38100"/>
                  </a:cubicBezTo>
                  <a:cubicBezTo>
                    <a:pt x="70140" y="36195"/>
                    <a:pt x="72998" y="38100"/>
                    <a:pt x="80618" y="38100"/>
                  </a:cubicBezTo>
                  <a:cubicBezTo>
                    <a:pt x="87286" y="38100"/>
                    <a:pt x="98715" y="43815"/>
                    <a:pt x="107288" y="42863"/>
                  </a:cubicBezTo>
                  <a:cubicBezTo>
                    <a:pt x="107288" y="42863"/>
                    <a:pt x="111098" y="41910"/>
                    <a:pt x="117765" y="33338"/>
                  </a:cubicBezTo>
                  <a:cubicBezTo>
                    <a:pt x="119670" y="30480"/>
                    <a:pt x="116813" y="23813"/>
                    <a:pt x="112050" y="19050"/>
                  </a:cubicBezTo>
                  <a:cubicBezTo>
                    <a:pt x="107288" y="14288"/>
                    <a:pt x="112050" y="19050"/>
                    <a:pt x="111098" y="15240"/>
                  </a:cubicBezTo>
                  <a:cubicBezTo>
                    <a:pt x="109193" y="11430"/>
                    <a:pt x="111098" y="15240"/>
                    <a:pt x="107288" y="9525"/>
                  </a:cubicBezTo>
                  <a:lnTo>
                    <a:pt x="93000" y="7620"/>
                  </a:lnTo>
                  <a:cubicBezTo>
                    <a:pt x="93000" y="7620"/>
                    <a:pt x="79665" y="2858"/>
                    <a:pt x="76808" y="1905"/>
                  </a:cubicBezTo>
                  <a:cubicBezTo>
                    <a:pt x="73950" y="953"/>
                    <a:pt x="70140" y="953"/>
                    <a:pt x="70140" y="953"/>
                  </a:cubicBezTo>
                  <a:lnTo>
                    <a:pt x="61568" y="953"/>
                  </a:lnTo>
                  <a:lnTo>
                    <a:pt x="53948" y="0"/>
                  </a:lnTo>
                  <a:cubicBezTo>
                    <a:pt x="53948" y="0"/>
                    <a:pt x="46328" y="953"/>
                    <a:pt x="44423" y="953"/>
                  </a:cubicBezTo>
                  <a:cubicBezTo>
                    <a:pt x="42518" y="953"/>
                    <a:pt x="38708" y="3810"/>
                    <a:pt x="36803" y="4763"/>
                  </a:cubicBezTo>
                  <a:cubicBezTo>
                    <a:pt x="34898" y="5715"/>
                    <a:pt x="34898" y="8573"/>
                    <a:pt x="30136" y="17145"/>
                  </a:cubicBezTo>
                  <a:cubicBezTo>
                    <a:pt x="30136" y="17145"/>
                    <a:pt x="28230" y="20003"/>
                    <a:pt x="17753" y="24765"/>
                  </a:cubicBezTo>
                  <a:cubicBezTo>
                    <a:pt x="13943" y="26670"/>
                    <a:pt x="8228" y="23813"/>
                    <a:pt x="5370" y="25718"/>
                  </a:cubicBezTo>
                  <a:cubicBezTo>
                    <a:pt x="-345" y="30480"/>
                    <a:pt x="-1297" y="36195"/>
                    <a:pt x="1561" y="36195"/>
                  </a:cubicBezTo>
                  <a:close/>
                </a:path>
              </a:pathLst>
            </a:custGeom>
            <a:grp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xmlns="" id="{461CD8DF-3500-76A6-4192-1339AF164F98}"/>
                </a:ext>
              </a:extLst>
            </p:cNvPr>
            <p:cNvSpPr/>
            <p:nvPr/>
          </p:nvSpPr>
          <p:spPr>
            <a:xfrm>
              <a:off x="9097749" y="2785767"/>
              <a:ext cx="24327" cy="22516"/>
            </a:xfrm>
            <a:custGeom>
              <a:avLst/>
              <a:gdLst>
                <a:gd name="connsiteX0" fmla="*/ 9809 w 35081"/>
                <a:gd name="connsiteY0" fmla="*/ 32471 h 32470"/>
                <a:gd name="connsiteX1" fmla="*/ 16477 w 35081"/>
                <a:gd name="connsiteY1" fmla="*/ 28661 h 32470"/>
                <a:gd name="connsiteX2" fmla="*/ 28859 w 35081"/>
                <a:gd name="connsiteY2" fmla="*/ 23898 h 32470"/>
                <a:gd name="connsiteX3" fmla="*/ 34575 w 35081"/>
                <a:gd name="connsiteY3" fmla="*/ 8658 h 32470"/>
                <a:gd name="connsiteX4" fmla="*/ 25050 w 35081"/>
                <a:gd name="connsiteY4" fmla="*/ 1038 h 32470"/>
                <a:gd name="connsiteX5" fmla="*/ 13620 w 35081"/>
                <a:gd name="connsiteY5" fmla="*/ 1991 h 32470"/>
                <a:gd name="connsiteX6" fmla="*/ 1237 w 35081"/>
                <a:gd name="connsiteY6" fmla="*/ 5801 h 32470"/>
                <a:gd name="connsiteX7" fmla="*/ 2190 w 35081"/>
                <a:gd name="connsiteY7" fmla="*/ 13421 h 32470"/>
                <a:gd name="connsiteX8" fmla="*/ 9809 w 35081"/>
                <a:gd name="connsiteY8" fmla="*/ 28661 h 32470"/>
                <a:gd name="connsiteX9" fmla="*/ 9809 w 35081"/>
                <a:gd name="connsiteY9" fmla="*/ 32471 h 3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81" h="32470">
                  <a:moveTo>
                    <a:pt x="9809" y="32471"/>
                  </a:moveTo>
                  <a:cubicBezTo>
                    <a:pt x="11715" y="32471"/>
                    <a:pt x="13620" y="30566"/>
                    <a:pt x="16477" y="28661"/>
                  </a:cubicBezTo>
                  <a:cubicBezTo>
                    <a:pt x="18382" y="27708"/>
                    <a:pt x="24097" y="26756"/>
                    <a:pt x="28859" y="23898"/>
                  </a:cubicBezTo>
                  <a:cubicBezTo>
                    <a:pt x="32670" y="21041"/>
                    <a:pt x="36480" y="19136"/>
                    <a:pt x="34575" y="8658"/>
                  </a:cubicBezTo>
                  <a:cubicBezTo>
                    <a:pt x="34575" y="5801"/>
                    <a:pt x="29812" y="2943"/>
                    <a:pt x="25050" y="1038"/>
                  </a:cubicBezTo>
                  <a:cubicBezTo>
                    <a:pt x="20287" y="-867"/>
                    <a:pt x="18382" y="86"/>
                    <a:pt x="13620" y="1991"/>
                  </a:cubicBezTo>
                  <a:cubicBezTo>
                    <a:pt x="8857" y="3896"/>
                    <a:pt x="4095" y="4848"/>
                    <a:pt x="1237" y="5801"/>
                  </a:cubicBezTo>
                  <a:cubicBezTo>
                    <a:pt x="-1620" y="7706"/>
                    <a:pt x="1237" y="11516"/>
                    <a:pt x="2190" y="13421"/>
                  </a:cubicBezTo>
                  <a:cubicBezTo>
                    <a:pt x="3142" y="15326"/>
                    <a:pt x="6952" y="25803"/>
                    <a:pt x="9809" y="28661"/>
                  </a:cubicBezTo>
                  <a:cubicBezTo>
                    <a:pt x="8857" y="27708"/>
                    <a:pt x="7905" y="32471"/>
                    <a:pt x="9809" y="32471"/>
                  </a:cubicBezTo>
                  <a:close/>
                </a:path>
              </a:pathLst>
            </a:custGeom>
            <a:grp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xmlns="" id="{C37A92FF-86FD-9655-35D3-30D53D38A356}"/>
                </a:ext>
              </a:extLst>
            </p:cNvPr>
            <p:cNvSpPr/>
            <p:nvPr/>
          </p:nvSpPr>
          <p:spPr>
            <a:xfrm>
              <a:off x="8994658" y="2723003"/>
              <a:ext cx="19292" cy="20532"/>
            </a:xfrm>
            <a:custGeom>
              <a:avLst/>
              <a:gdLst>
                <a:gd name="connsiteX0" fmla="*/ 2266 w 27820"/>
                <a:gd name="connsiteY0" fmla="*/ 24875 h 29609"/>
                <a:gd name="connsiteX1" fmla="*/ 15601 w 27820"/>
                <a:gd name="connsiteY1" fmla="*/ 27733 h 29609"/>
                <a:gd name="connsiteX2" fmla="*/ 25126 w 27820"/>
                <a:gd name="connsiteY2" fmla="*/ 19160 h 29609"/>
                <a:gd name="connsiteX3" fmla="*/ 27031 w 27820"/>
                <a:gd name="connsiteY3" fmla="*/ 15350 h 29609"/>
                <a:gd name="connsiteX4" fmla="*/ 19411 w 27820"/>
                <a:gd name="connsiteY4" fmla="*/ 2015 h 29609"/>
                <a:gd name="connsiteX5" fmla="*/ 7029 w 27820"/>
                <a:gd name="connsiteY5" fmla="*/ 1063 h 29609"/>
                <a:gd name="connsiteX6" fmla="*/ 5124 w 27820"/>
                <a:gd name="connsiteY6" fmla="*/ 16303 h 29609"/>
                <a:gd name="connsiteX7" fmla="*/ 2266 w 27820"/>
                <a:gd name="connsiteY7" fmla="*/ 24875 h 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20" h="29609">
                  <a:moveTo>
                    <a:pt x="2266" y="24875"/>
                  </a:moveTo>
                  <a:cubicBezTo>
                    <a:pt x="8934" y="30590"/>
                    <a:pt x="8934" y="30590"/>
                    <a:pt x="15601" y="27733"/>
                  </a:cubicBezTo>
                  <a:cubicBezTo>
                    <a:pt x="22269" y="24875"/>
                    <a:pt x="23221" y="22970"/>
                    <a:pt x="25126" y="19160"/>
                  </a:cubicBezTo>
                  <a:cubicBezTo>
                    <a:pt x="27031" y="15350"/>
                    <a:pt x="28936" y="21065"/>
                    <a:pt x="27031" y="15350"/>
                  </a:cubicBezTo>
                  <a:cubicBezTo>
                    <a:pt x="26079" y="9635"/>
                    <a:pt x="23221" y="2015"/>
                    <a:pt x="19411" y="2015"/>
                  </a:cubicBezTo>
                  <a:cubicBezTo>
                    <a:pt x="15601" y="2015"/>
                    <a:pt x="7981" y="-1795"/>
                    <a:pt x="7029" y="1063"/>
                  </a:cubicBezTo>
                  <a:cubicBezTo>
                    <a:pt x="4171" y="7730"/>
                    <a:pt x="7029" y="11540"/>
                    <a:pt x="5124" y="16303"/>
                  </a:cubicBezTo>
                  <a:cubicBezTo>
                    <a:pt x="3219" y="22018"/>
                    <a:pt x="-3449" y="19160"/>
                    <a:pt x="2266" y="24875"/>
                  </a:cubicBezTo>
                  <a:close/>
                </a:path>
              </a:pathLst>
            </a:custGeom>
            <a:grp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xmlns="" id="{0DBC4DD0-CEC2-EC0C-9138-FE766E0651DF}"/>
                </a:ext>
              </a:extLst>
            </p:cNvPr>
            <p:cNvSpPr/>
            <p:nvPr/>
          </p:nvSpPr>
          <p:spPr>
            <a:xfrm>
              <a:off x="8995569" y="2791034"/>
              <a:ext cx="22090" cy="18669"/>
            </a:xfrm>
            <a:custGeom>
              <a:avLst/>
              <a:gdLst>
                <a:gd name="connsiteX0" fmla="*/ 24765 w 31855"/>
                <a:gd name="connsiteY0" fmla="*/ 5825 h 26922"/>
                <a:gd name="connsiteX1" fmla="*/ 9525 w 31855"/>
                <a:gd name="connsiteY1" fmla="*/ 2015 h 26922"/>
                <a:gd name="connsiteX2" fmla="*/ 953 w 31855"/>
                <a:gd name="connsiteY2" fmla="*/ 1063 h 26922"/>
                <a:gd name="connsiteX3" fmla="*/ 3810 w 31855"/>
                <a:gd name="connsiteY3" fmla="*/ 8683 h 26922"/>
                <a:gd name="connsiteX4" fmla="*/ 13335 w 31855"/>
                <a:gd name="connsiteY4" fmla="*/ 14398 h 26922"/>
                <a:gd name="connsiteX5" fmla="*/ 21908 w 31855"/>
                <a:gd name="connsiteY5" fmla="*/ 25828 h 26922"/>
                <a:gd name="connsiteX6" fmla="*/ 26670 w 31855"/>
                <a:gd name="connsiteY6" fmla="*/ 24875 h 26922"/>
                <a:gd name="connsiteX7" fmla="*/ 31433 w 31855"/>
                <a:gd name="connsiteY7" fmla="*/ 23923 h 26922"/>
                <a:gd name="connsiteX8" fmla="*/ 31433 w 31855"/>
                <a:gd name="connsiteY8" fmla="*/ 17255 h 26922"/>
                <a:gd name="connsiteX9" fmla="*/ 24765 w 31855"/>
                <a:gd name="connsiteY9" fmla="*/ 5825 h 2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55" h="26922">
                  <a:moveTo>
                    <a:pt x="24765" y="5825"/>
                  </a:moveTo>
                  <a:cubicBezTo>
                    <a:pt x="20955" y="3920"/>
                    <a:pt x="12383" y="2015"/>
                    <a:pt x="9525" y="2015"/>
                  </a:cubicBezTo>
                  <a:cubicBezTo>
                    <a:pt x="6667" y="2015"/>
                    <a:pt x="2858" y="-1795"/>
                    <a:pt x="953" y="1063"/>
                  </a:cubicBezTo>
                  <a:cubicBezTo>
                    <a:pt x="-952" y="3920"/>
                    <a:pt x="0" y="6778"/>
                    <a:pt x="3810" y="8683"/>
                  </a:cubicBezTo>
                  <a:cubicBezTo>
                    <a:pt x="7620" y="10588"/>
                    <a:pt x="8573" y="9635"/>
                    <a:pt x="13335" y="14398"/>
                  </a:cubicBezTo>
                  <a:cubicBezTo>
                    <a:pt x="18098" y="19160"/>
                    <a:pt x="18098" y="26780"/>
                    <a:pt x="21908" y="25828"/>
                  </a:cubicBezTo>
                  <a:cubicBezTo>
                    <a:pt x="26670" y="24875"/>
                    <a:pt x="20955" y="25828"/>
                    <a:pt x="26670" y="24875"/>
                  </a:cubicBezTo>
                  <a:cubicBezTo>
                    <a:pt x="31433" y="23923"/>
                    <a:pt x="31433" y="30590"/>
                    <a:pt x="31433" y="23923"/>
                  </a:cubicBezTo>
                  <a:cubicBezTo>
                    <a:pt x="31433" y="17255"/>
                    <a:pt x="32385" y="22018"/>
                    <a:pt x="31433" y="17255"/>
                  </a:cubicBezTo>
                  <a:cubicBezTo>
                    <a:pt x="29528" y="13445"/>
                    <a:pt x="29528" y="6778"/>
                    <a:pt x="24765" y="5825"/>
                  </a:cubicBezTo>
                  <a:close/>
                </a:path>
              </a:pathLst>
            </a:custGeom>
            <a:grp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xmlns="" id="{106E5F31-6D59-5252-0173-C4C10B9709EB}"/>
                </a:ext>
              </a:extLst>
            </p:cNvPr>
            <p:cNvSpPr/>
            <p:nvPr/>
          </p:nvSpPr>
          <p:spPr>
            <a:xfrm>
              <a:off x="9935697" y="2898773"/>
              <a:ext cx="82087" cy="33182"/>
            </a:xfrm>
            <a:custGeom>
              <a:avLst/>
              <a:gdLst>
                <a:gd name="connsiteX0" fmla="*/ 14905 w 118377"/>
                <a:gd name="connsiteY0" fmla="*/ 45720 h 47851"/>
                <a:gd name="connsiteX1" fmla="*/ 24430 w 118377"/>
                <a:gd name="connsiteY1" fmla="*/ 47625 h 47851"/>
                <a:gd name="connsiteX2" fmla="*/ 32050 w 118377"/>
                <a:gd name="connsiteY2" fmla="*/ 39052 h 47851"/>
                <a:gd name="connsiteX3" fmla="*/ 38717 w 118377"/>
                <a:gd name="connsiteY3" fmla="*/ 34290 h 47851"/>
                <a:gd name="connsiteX4" fmla="*/ 46338 w 118377"/>
                <a:gd name="connsiteY4" fmla="*/ 41910 h 47851"/>
                <a:gd name="connsiteX5" fmla="*/ 55863 w 118377"/>
                <a:gd name="connsiteY5" fmla="*/ 41910 h 47851"/>
                <a:gd name="connsiteX6" fmla="*/ 64434 w 118377"/>
                <a:gd name="connsiteY6" fmla="*/ 40005 h 47851"/>
                <a:gd name="connsiteX7" fmla="*/ 76817 w 118377"/>
                <a:gd name="connsiteY7" fmla="*/ 40005 h 47851"/>
                <a:gd name="connsiteX8" fmla="*/ 84438 w 118377"/>
                <a:gd name="connsiteY8" fmla="*/ 37148 h 47851"/>
                <a:gd name="connsiteX9" fmla="*/ 95867 w 118377"/>
                <a:gd name="connsiteY9" fmla="*/ 34290 h 47851"/>
                <a:gd name="connsiteX10" fmla="*/ 111107 w 118377"/>
                <a:gd name="connsiteY10" fmla="*/ 31433 h 47851"/>
                <a:gd name="connsiteX11" fmla="*/ 117775 w 118377"/>
                <a:gd name="connsiteY11" fmla="*/ 22860 h 47851"/>
                <a:gd name="connsiteX12" fmla="*/ 111107 w 118377"/>
                <a:gd name="connsiteY12" fmla="*/ 17145 h 47851"/>
                <a:gd name="connsiteX13" fmla="*/ 95867 w 118377"/>
                <a:gd name="connsiteY13" fmla="*/ 3810 h 47851"/>
                <a:gd name="connsiteX14" fmla="*/ 86342 w 118377"/>
                <a:gd name="connsiteY14" fmla="*/ 952 h 47851"/>
                <a:gd name="connsiteX15" fmla="*/ 66340 w 118377"/>
                <a:gd name="connsiteY15" fmla="*/ 0 h 47851"/>
                <a:gd name="connsiteX16" fmla="*/ 50147 w 118377"/>
                <a:gd name="connsiteY16" fmla="*/ 2858 h 47851"/>
                <a:gd name="connsiteX17" fmla="*/ 38717 w 118377"/>
                <a:gd name="connsiteY17" fmla="*/ 7620 h 47851"/>
                <a:gd name="connsiteX18" fmla="*/ 30145 w 118377"/>
                <a:gd name="connsiteY18" fmla="*/ 11430 h 47851"/>
                <a:gd name="connsiteX19" fmla="*/ 20620 w 118377"/>
                <a:gd name="connsiteY19" fmla="*/ 17145 h 47851"/>
                <a:gd name="connsiteX20" fmla="*/ 11095 w 118377"/>
                <a:gd name="connsiteY20" fmla="*/ 23813 h 47851"/>
                <a:gd name="connsiteX21" fmla="*/ 3475 w 118377"/>
                <a:gd name="connsiteY21" fmla="*/ 31433 h 47851"/>
                <a:gd name="connsiteX22" fmla="*/ 617 w 118377"/>
                <a:gd name="connsiteY22" fmla="*/ 41910 h 47851"/>
                <a:gd name="connsiteX23" fmla="*/ 14905 w 118377"/>
                <a:gd name="connsiteY23" fmla="*/ 45720 h 4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377" h="47851">
                  <a:moveTo>
                    <a:pt x="14905" y="45720"/>
                  </a:moveTo>
                  <a:cubicBezTo>
                    <a:pt x="17763" y="45720"/>
                    <a:pt x="19667" y="46673"/>
                    <a:pt x="24430" y="47625"/>
                  </a:cubicBezTo>
                  <a:cubicBezTo>
                    <a:pt x="29192" y="48577"/>
                    <a:pt x="27288" y="46673"/>
                    <a:pt x="32050" y="39052"/>
                  </a:cubicBezTo>
                  <a:cubicBezTo>
                    <a:pt x="33955" y="35242"/>
                    <a:pt x="34907" y="38100"/>
                    <a:pt x="38717" y="34290"/>
                  </a:cubicBezTo>
                  <a:cubicBezTo>
                    <a:pt x="42527" y="31433"/>
                    <a:pt x="42527" y="35242"/>
                    <a:pt x="46338" y="41910"/>
                  </a:cubicBezTo>
                  <a:cubicBezTo>
                    <a:pt x="51100" y="48577"/>
                    <a:pt x="53005" y="43815"/>
                    <a:pt x="55863" y="41910"/>
                  </a:cubicBezTo>
                  <a:cubicBezTo>
                    <a:pt x="58720" y="40005"/>
                    <a:pt x="58720" y="42863"/>
                    <a:pt x="64434" y="40005"/>
                  </a:cubicBezTo>
                  <a:cubicBezTo>
                    <a:pt x="70150" y="37148"/>
                    <a:pt x="72055" y="41910"/>
                    <a:pt x="76817" y="40005"/>
                  </a:cubicBezTo>
                  <a:cubicBezTo>
                    <a:pt x="81580" y="38100"/>
                    <a:pt x="79675" y="39052"/>
                    <a:pt x="84438" y="37148"/>
                  </a:cubicBezTo>
                  <a:cubicBezTo>
                    <a:pt x="89200" y="35242"/>
                    <a:pt x="92057" y="36195"/>
                    <a:pt x="95867" y="34290"/>
                  </a:cubicBezTo>
                  <a:cubicBezTo>
                    <a:pt x="99677" y="33338"/>
                    <a:pt x="102534" y="33338"/>
                    <a:pt x="111107" y="31433"/>
                  </a:cubicBezTo>
                  <a:cubicBezTo>
                    <a:pt x="119680" y="29527"/>
                    <a:pt x="118727" y="27623"/>
                    <a:pt x="117775" y="22860"/>
                  </a:cubicBezTo>
                  <a:cubicBezTo>
                    <a:pt x="116822" y="18098"/>
                    <a:pt x="114917" y="20002"/>
                    <a:pt x="111107" y="17145"/>
                  </a:cubicBezTo>
                  <a:cubicBezTo>
                    <a:pt x="107297" y="13335"/>
                    <a:pt x="102534" y="8573"/>
                    <a:pt x="95867" y="3810"/>
                  </a:cubicBezTo>
                  <a:cubicBezTo>
                    <a:pt x="89200" y="-952"/>
                    <a:pt x="91105" y="952"/>
                    <a:pt x="86342" y="952"/>
                  </a:cubicBezTo>
                  <a:cubicBezTo>
                    <a:pt x="81580" y="0"/>
                    <a:pt x="66340" y="0"/>
                    <a:pt x="66340" y="0"/>
                  </a:cubicBezTo>
                  <a:cubicBezTo>
                    <a:pt x="66340" y="0"/>
                    <a:pt x="56815" y="1905"/>
                    <a:pt x="50147" y="2858"/>
                  </a:cubicBezTo>
                  <a:cubicBezTo>
                    <a:pt x="43480" y="3810"/>
                    <a:pt x="42527" y="5715"/>
                    <a:pt x="38717" y="7620"/>
                  </a:cubicBezTo>
                  <a:cubicBezTo>
                    <a:pt x="33955" y="8573"/>
                    <a:pt x="32050" y="10477"/>
                    <a:pt x="30145" y="11430"/>
                  </a:cubicBezTo>
                  <a:cubicBezTo>
                    <a:pt x="27288" y="12383"/>
                    <a:pt x="20620" y="17145"/>
                    <a:pt x="20620" y="17145"/>
                  </a:cubicBezTo>
                  <a:cubicBezTo>
                    <a:pt x="20620" y="17145"/>
                    <a:pt x="13952" y="21908"/>
                    <a:pt x="11095" y="23813"/>
                  </a:cubicBezTo>
                  <a:cubicBezTo>
                    <a:pt x="8238" y="25717"/>
                    <a:pt x="8238" y="27623"/>
                    <a:pt x="3475" y="31433"/>
                  </a:cubicBezTo>
                  <a:cubicBezTo>
                    <a:pt x="-1287" y="36195"/>
                    <a:pt x="2522" y="39052"/>
                    <a:pt x="617" y="41910"/>
                  </a:cubicBezTo>
                  <a:cubicBezTo>
                    <a:pt x="-1287" y="44767"/>
                    <a:pt x="617" y="45720"/>
                    <a:pt x="14905" y="45720"/>
                  </a:cubicBezTo>
                  <a:close/>
                </a:path>
              </a:pathLst>
            </a:custGeom>
            <a:grp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xmlns="" id="{4CC7AD1F-FD77-1462-F2B8-17F8D4FE88AA}"/>
                </a:ext>
              </a:extLst>
            </p:cNvPr>
            <p:cNvSpPr/>
            <p:nvPr/>
          </p:nvSpPr>
          <p:spPr>
            <a:xfrm>
              <a:off x="8124485" y="4682161"/>
              <a:ext cx="236340" cy="252281"/>
            </a:xfrm>
            <a:custGeom>
              <a:avLst/>
              <a:gdLst>
                <a:gd name="connsiteX0" fmla="*/ 336060 w 340822"/>
                <a:gd name="connsiteY0" fmla="*/ 340950 h 363810"/>
                <a:gd name="connsiteX1" fmla="*/ 336060 w 340822"/>
                <a:gd name="connsiteY1" fmla="*/ 333330 h 363810"/>
                <a:gd name="connsiteX2" fmla="*/ 337013 w 340822"/>
                <a:gd name="connsiteY2" fmla="*/ 314280 h 363810"/>
                <a:gd name="connsiteX3" fmla="*/ 337013 w 340822"/>
                <a:gd name="connsiteY3" fmla="*/ 304755 h 363810"/>
                <a:gd name="connsiteX4" fmla="*/ 335108 w 340822"/>
                <a:gd name="connsiteY4" fmla="*/ 290468 h 363810"/>
                <a:gd name="connsiteX5" fmla="*/ 340823 w 340822"/>
                <a:gd name="connsiteY5" fmla="*/ 280943 h 363810"/>
                <a:gd name="connsiteX6" fmla="*/ 338918 w 340822"/>
                <a:gd name="connsiteY6" fmla="*/ 269513 h 363810"/>
                <a:gd name="connsiteX7" fmla="*/ 328440 w 340822"/>
                <a:gd name="connsiteY7" fmla="*/ 258083 h 363810"/>
                <a:gd name="connsiteX8" fmla="*/ 321773 w 340822"/>
                <a:gd name="connsiteY8" fmla="*/ 252368 h 363810"/>
                <a:gd name="connsiteX9" fmla="*/ 311295 w 340822"/>
                <a:gd name="connsiteY9" fmla="*/ 252368 h 363810"/>
                <a:gd name="connsiteX10" fmla="*/ 305580 w 340822"/>
                <a:gd name="connsiteY10" fmla="*/ 251415 h 363810"/>
                <a:gd name="connsiteX11" fmla="*/ 302723 w 340822"/>
                <a:gd name="connsiteY11" fmla="*/ 243795 h 363810"/>
                <a:gd name="connsiteX12" fmla="*/ 304628 w 340822"/>
                <a:gd name="connsiteY12" fmla="*/ 239985 h 363810"/>
                <a:gd name="connsiteX13" fmla="*/ 294150 w 340822"/>
                <a:gd name="connsiteY13" fmla="*/ 233318 h 363810"/>
                <a:gd name="connsiteX14" fmla="*/ 293198 w 340822"/>
                <a:gd name="connsiteY14" fmla="*/ 228555 h 363810"/>
                <a:gd name="connsiteX15" fmla="*/ 293198 w 340822"/>
                <a:gd name="connsiteY15" fmla="*/ 221888 h 363810"/>
                <a:gd name="connsiteX16" fmla="*/ 293198 w 340822"/>
                <a:gd name="connsiteY16" fmla="*/ 218078 h 363810"/>
                <a:gd name="connsiteX17" fmla="*/ 288435 w 340822"/>
                <a:gd name="connsiteY17" fmla="*/ 210458 h 363810"/>
                <a:gd name="connsiteX18" fmla="*/ 280815 w 340822"/>
                <a:gd name="connsiteY18" fmla="*/ 209505 h 363810"/>
                <a:gd name="connsiteX19" fmla="*/ 269385 w 340822"/>
                <a:gd name="connsiteY19" fmla="*/ 208553 h 363810"/>
                <a:gd name="connsiteX20" fmla="*/ 265575 w 340822"/>
                <a:gd name="connsiteY20" fmla="*/ 200933 h 363810"/>
                <a:gd name="connsiteX21" fmla="*/ 268433 w 340822"/>
                <a:gd name="connsiteY21" fmla="*/ 194265 h 363810"/>
                <a:gd name="connsiteX22" fmla="*/ 261765 w 340822"/>
                <a:gd name="connsiteY22" fmla="*/ 192360 h 363810"/>
                <a:gd name="connsiteX23" fmla="*/ 260813 w 340822"/>
                <a:gd name="connsiteY23" fmla="*/ 188550 h 363810"/>
                <a:gd name="connsiteX24" fmla="*/ 264623 w 340822"/>
                <a:gd name="connsiteY24" fmla="*/ 180930 h 363810"/>
                <a:gd name="connsiteX25" fmla="*/ 266528 w 340822"/>
                <a:gd name="connsiteY25" fmla="*/ 177120 h 363810"/>
                <a:gd name="connsiteX26" fmla="*/ 264623 w 340822"/>
                <a:gd name="connsiteY26" fmla="*/ 169500 h 363810"/>
                <a:gd name="connsiteX27" fmla="*/ 257955 w 340822"/>
                <a:gd name="connsiteY27" fmla="*/ 160928 h 363810"/>
                <a:gd name="connsiteX28" fmla="*/ 249383 w 340822"/>
                <a:gd name="connsiteY28" fmla="*/ 164738 h 363810"/>
                <a:gd name="connsiteX29" fmla="*/ 244620 w 340822"/>
                <a:gd name="connsiteY29" fmla="*/ 160928 h 363810"/>
                <a:gd name="connsiteX30" fmla="*/ 238905 w 340822"/>
                <a:gd name="connsiteY30" fmla="*/ 153308 h 363810"/>
                <a:gd name="connsiteX31" fmla="*/ 231285 w 340822"/>
                <a:gd name="connsiteY31" fmla="*/ 149498 h 363810"/>
                <a:gd name="connsiteX32" fmla="*/ 222713 w 340822"/>
                <a:gd name="connsiteY32" fmla="*/ 147593 h 363810"/>
                <a:gd name="connsiteX33" fmla="*/ 220808 w 340822"/>
                <a:gd name="connsiteY33" fmla="*/ 140925 h 363810"/>
                <a:gd name="connsiteX34" fmla="*/ 221760 w 340822"/>
                <a:gd name="connsiteY34" fmla="*/ 133305 h 363810"/>
                <a:gd name="connsiteX35" fmla="*/ 216998 w 340822"/>
                <a:gd name="connsiteY35" fmla="*/ 127590 h 363810"/>
                <a:gd name="connsiteX36" fmla="*/ 210330 w 340822"/>
                <a:gd name="connsiteY36" fmla="*/ 124733 h 363810"/>
                <a:gd name="connsiteX37" fmla="*/ 204615 w 340822"/>
                <a:gd name="connsiteY37" fmla="*/ 116160 h 363810"/>
                <a:gd name="connsiteX38" fmla="*/ 195090 w 340822"/>
                <a:gd name="connsiteY38" fmla="*/ 126638 h 363810"/>
                <a:gd name="connsiteX39" fmla="*/ 191280 w 340822"/>
                <a:gd name="connsiteY39" fmla="*/ 121875 h 363810"/>
                <a:gd name="connsiteX40" fmla="*/ 188423 w 340822"/>
                <a:gd name="connsiteY40" fmla="*/ 114255 h 363810"/>
                <a:gd name="connsiteX41" fmla="*/ 179850 w 340822"/>
                <a:gd name="connsiteY41" fmla="*/ 110445 h 363810"/>
                <a:gd name="connsiteX42" fmla="*/ 176993 w 340822"/>
                <a:gd name="connsiteY42" fmla="*/ 116160 h 363810"/>
                <a:gd name="connsiteX43" fmla="*/ 170325 w 340822"/>
                <a:gd name="connsiteY43" fmla="*/ 109493 h 363810"/>
                <a:gd name="connsiteX44" fmla="*/ 162705 w 340822"/>
                <a:gd name="connsiteY44" fmla="*/ 102825 h 363810"/>
                <a:gd name="connsiteX45" fmla="*/ 156038 w 340822"/>
                <a:gd name="connsiteY45" fmla="*/ 97110 h 363810"/>
                <a:gd name="connsiteX46" fmla="*/ 151275 w 340822"/>
                <a:gd name="connsiteY46" fmla="*/ 93300 h 363810"/>
                <a:gd name="connsiteX47" fmla="*/ 150323 w 340822"/>
                <a:gd name="connsiteY47" fmla="*/ 85680 h 363810"/>
                <a:gd name="connsiteX48" fmla="*/ 136035 w 340822"/>
                <a:gd name="connsiteY48" fmla="*/ 72345 h 363810"/>
                <a:gd name="connsiteX49" fmla="*/ 124605 w 340822"/>
                <a:gd name="connsiteY49" fmla="*/ 66630 h 363810"/>
                <a:gd name="connsiteX50" fmla="*/ 116033 w 340822"/>
                <a:gd name="connsiteY50" fmla="*/ 59963 h 363810"/>
                <a:gd name="connsiteX51" fmla="*/ 110318 w 340822"/>
                <a:gd name="connsiteY51" fmla="*/ 57105 h 363810"/>
                <a:gd name="connsiteX52" fmla="*/ 103650 w 340822"/>
                <a:gd name="connsiteY52" fmla="*/ 53295 h 363810"/>
                <a:gd name="connsiteX53" fmla="*/ 99840 w 340822"/>
                <a:gd name="connsiteY53" fmla="*/ 43770 h 363810"/>
                <a:gd name="connsiteX54" fmla="*/ 98888 w 340822"/>
                <a:gd name="connsiteY54" fmla="*/ 36150 h 363810"/>
                <a:gd name="connsiteX55" fmla="*/ 94125 w 340822"/>
                <a:gd name="connsiteY55" fmla="*/ 29483 h 363810"/>
                <a:gd name="connsiteX56" fmla="*/ 85553 w 340822"/>
                <a:gd name="connsiteY56" fmla="*/ 25673 h 363810"/>
                <a:gd name="connsiteX57" fmla="*/ 82695 w 340822"/>
                <a:gd name="connsiteY57" fmla="*/ 19005 h 363810"/>
                <a:gd name="connsiteX58" fmla="*/ 79838 w 340822"/>
                <a:gd name="connsiteY58" fmla="*/ 12338 h 363810"/>
                <a:gd name="connsiteX59" fmla="*/ 76980 w 340822"/>
                <a:gd name="connsiteY59" fmla="*/ 18053 h 363810"/>
                <a:gd name="connsiteX60" fmla="*/ 69360 w 340822"/>
                <a:gd name="connsiteY60" fmla="*/ 10433 h 363810"/>
                <a:gd name="connsiteX61" fmla="*/ 54120 w 340822"/>
                <a:gd name="connsiteY61" fmla="*/ 14243 h 363810"/>
                <a:gd name="connsiteX62" fmla="*/ 40785 w 340822"/>
                <a:gd name="connsiteY62" fmla="*/ 8528 h 363810"/>
                <a:gd name="connsiteX63" fmla="*/ 25545 w 340822"/>
                <a:gd name="connsiteY63" fmla="*/ 10433 h 363810"/>
                <a:gd name="connsiteX64" fmla="*/ 14115 w 340822"/>
                <a:gd name="connsiteY64" fmla="*/ 1860 h 363810"/>
                <a:gd name="connsiteX65" fmla="*/ 2685 w 340822"/>
                <a:gd name="connsiteY65" fmla="*/ 2813 h 363810"/>
                <a:gd name="connsiteX66" fmla="*/ 1733 w 340822"/>
                <a:gd name="connsiteY66" fmla="*/ 20910 h 363810"/>
                <a:gd name="connsiteX67" fmla="*/ 13163 w 340822"/>
                <a:gd name="connsiteY67" fmla="*/ 35198 h 363810"/>
                <a:gd name="connsiteX68" fmla="*/ 21735 w 340822"/>
                <a:gd name="connsiteY68" fmla="*/ 43770 h 363810"/>
                <a:gd name="connsiteX69" fmla="*/ 36023 w 340822"/>
                <a:gd name="connsiteY69" fmla="*/ 58058 h 363810"/>
                <a:gd name="connsiteX70" fmla="*/ 40785 w 340822"/>
                <a:gd name="connsiteY70" fmla="*/ 65678 h 363810"/>
                <a:gd name="connsiteX71" fmla="*/ 45548 w 340822"/>
                <a:gd name="connsiteY71" fmla="*/ 70440 h 363810"/>
                <a:gd name="connsiteX72" fmla="*/ 68408 w 340822"/>
                <a:gd name="connsiteY72" fmla="*/ 77108 h 363810"/>
                <a:gd name="connsiteX73" fmla="*/ 75075 w 340822"/>
                <a:gd name="connsiteY73" fmla="*/ 91395 h 363810"/>
                <a:gd name="connsiteX74" fmla="*/ 79838 w 340822"/>
                <a:gd name="connsiteY74" fmla="*/ 105683 h 363810"/>
                <a:gd name="connsiteX75" fmla="*/ 100793 w 340822"/>
                <a:gd name="connsiteY75" fmla="*/ 114255 h 363810"/>
                <a:gd name="connsiteX76" fmla="*/ 112223 w 340822"/>
                <a:gd name="connsiteY76" fmla="*/ 122828 h 363810"/>
                <a:gd name="connsiteX77" fmla="*/ 117938 w 340822"/>
                <a:gd name="connsiteY77" fmla="*/ 137115 h 363810"/>
                <a:gd name="connsiteX78" fmla="*/ 118890 w 340822"/>
                <a:gd name="connsiteY78" fmla="*/ 148545 h 363810"/>
                <a:gd name="connsiteX79" fmla="*/ 127463 w 340822"/>
                <a:gd name="connsiteY79" fmla="*/ 169500 h 363810"/>
                <a:gd name="connsiteX80" fmla="*/ 143655 w 340822"/>
                <a:gd name="connsiteY80" fmla="*/ 180930 h 363810"/>
                <a:gd name="connsiteX81" fmla="*/ 149370 w 340822"/>
                <a:gd name="connsiteY81" fmla="*/ 190455 h 363810"/>
                <a:gd name="connsiteX82" fmla="*/ 157943 w 340822"/>
                <a:gd name="connsiteY82" fmla="*/ 205695 h 363810"/>
                <a:gd name="connsiteX83" fmla="*/ 164610 w 340822"/>
                <a:gd name="connsiteY83" fmla="*/ 217125 h 363810"/>
                <a:gd name="connsiteX84" fmla="*/ 176040 w 340822"/>
                <a:gd name="connsiteY84" fmla="*/ 239985 h 363810"/>
                <a:gd name="connsiteX85" fmla="*/ 190328 w 340822"/>
                <a:gd name="connsiteY85" fmla="*/ 265703 h 363810"/>
                <a:gd name="connsiteX86" fmla="*/ 198900 w 340822"/>
                <a:gd name="connsiteY86" fmla="*/ 277133 h 363810"/>
                <a:gd name="connsiteX87" fmla="*/ 207473 w 340822"/>
                <a:gd name="connsiteY87" fmla="*/ 285705 h 363810"/>
                <a:gd name="connsiteX88" fmla="*/ 218903 w 340822"/>
                <a:gd name="connsiteY88" fmla="*/ 292373 h 363810"/>
                <a:gd name="connsiteX89" fmla="*/ 228428 w 340822"/>
                <a:gd name="connsiteY89" fmla="*/ 296183 h 363810"/>
                <a:gd name="connsiteX90" fmla="*/ 241763 w 340822"/>
                <a:gd name="connsiteY90" fmla="*/ 321900 h 363810"/>
                <a:gd name="connsiteX91" fmla="*/ 267480 w 340822"/>
                <a:gd name="connsiteY91" fmla="*/ 343808 h 363810"/>
                <a:gd name="connsiteX92" fmla="*/ 281768 w 340822"/>
                <a:gd name="connsiteY92" fmla="*/ 350475 h 363810"/>
                <a:gd name="connsiteX93" fmla="*/ 290340 w 340822"/>
                <a:gd name="connsiteY93" fmla="*/ 361905 h 363810"/>
                <a:gd name="connsiteX94" fmla="*/ 298913 w 340822"/>
                <a:gd name="connsiteY94" fmla="*/ 353333 h 363810"/>
                <a:gd name="connsiteX95" fmla="*/ 308438 w 340822"/>
                <a:gd name="connsiteY95" fmla="*/ 358095 h 363810"/>
                <a:gd name="connsiteX96" fmla="*/ 320820 w 340822"/>
                <a:gd name="connsiteY96" fmla="*/ 363810 h 363810"/>
                <a:gd name="connsiteX97" fmla="*/ 330345 w 340822"/>
                <a:gd name="connsiteY97" fmla="*/ 361905 h 363810"/>
                <a:gd name="connsiteX98" fmla="*/ 336060 w 340822"/>
                <a:gd name="connsiteY98" fmla="*/ 340950 h 36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40822" h="363810">
                  <a:moveTo>
                    <a:pt x="336060" y="340950"/>
                  </a:moveTo>
                  <a:lnTo>
                    <a:pt x="336060" y="333330"/>
                  </a:lnTo>
                  <a:cubicBezTo>
                    <a:pt x="337013" y="321900"/>
                    <a:pt x="337013" y="314280"/>
                    <a:pt x="337013" y="314280"/>
                  </a:cubicBezTo>
                  <a:lnTo>
                    <a:pt x="337013" y="304755"/>
                  </a:lnTo>
                  <a:cubicBezTo>
                    <a:pt x="335108" y="295230"/>
                    <a:pt x="335108" y="290468"/>
                    <a:pt x="335108" y="290468"/>
                  </a:cubicBezTo>
                  <a:cubicBezTo>
                    <a:pt x="335108" y="290468"/>
                    <a:pt x="339870" y="284753"/>
                    <a:pt x="340823" y="280943"/>
                  </a:cubicBezTo>
                  <a:lnTo>
                    <a:pt x="338918" y="269513"/>
                  </a:lnTo>
                  <a:lnTo>
                    <a:pt x="328440" y="258083"/>
                  </a:lnTo>
                  <a:cubicBezTo>
                    <a:pt x="328440" y="258083"/>
                    <a:pt x="324630" y="252368"/>
                    <a:pt x="321773" y="252368"/>
                  </a:cubicBezTo>
                  <a:cubicBezTo>
                    <a:pt x="319868" y="251415"/>
                    <a:pt x="313200" y="251415"/>
                    <a:pt x="311295" y="252368"/>
                  </a:cubicBezTo>
                  <a:cubicBezTo>
                    <a:pt x="309390" y="252368"/>
                    <a:pt x="305580" y="251415"/>
                    <a:pt x="305580" y="251415"/>
                  </a:cubicBezTo>
                  <a:cubicBezTo>
                    <a:pt x="305580" y="251415"/>
                    <a:pt x="301770" y="245700"/>
                    <a:pt x="302723" y="243795"/>
                  </a:cubicBezTo>
                  <a:cubicBezTo>
                    <a:pt x="303675" y="241890"/>
                    <a:pt x="304628" y="239985"/>
                    <a:pt x="304628" y="239985"/>
                  </a:cubicBezTo>
                  <a:cubicBezTo>
                    <a:pt x="300818" y="236175"/>
                    <a:pt x="294150" y="233318"/>
                    <a:pt x="294150" y="233318"/>
                  </a:cubicBezTo>
                  <a:cubicBezTo>
                    <a:pt x="294150" y="233318"/>
                    <a:pt x="292245" y="230460"/>
                    <a:pt x="293198" y="228555"/>
                  </a:cubicBezTo>
                  <a:cubicBezTo>
                    <a:pt x="294150" y="226650"/>
                    <a:pt x="293198" y="225698"/>
                    <a:pt x="293198" y="221888"/>
                  </a:cubicBezTo>
                  <a:cubicBezTo>
                    <a:pt x="293198" y="218078"/>
                    <a:pt x="296055" y="222840"/>
                    <a:pt x="293198" y="218078"/>
                  </a:cubicBezTo>
                  <a:cubicBezTo>
                    <a:pt x="290340" y="213315"/>
                    <a:pt x="288435" y="210458"/>
                    <a:pt x="288435" y="210458"/>
                  </a:cubicBezTo>
                  <a:cubicBezTo>
                    <a:pt x="288435" y="210458"/>
                    <a:pt x="282720" y="208553"/>
                    <a:pt x="280815" y="209505"/>
                  </a:cubicBezTo>
                  <a:cubicBezTo>
                    <a:pt x="278910" y="209505"/>
                    <a:pt x="270338" y="210458"/>
                    <a:pt x="269385" y="208553"/>
                  </a:cubicBezTo>
                  <a:cubicBezTo>
                    <a:pt x="265575" y="203790"/>
                    <a:pt x="261765" y="204743"/>
                    <a:pt x="265575" y="200933"/>
                  </a:cubicBezTo>
                  <a:cubicBezTo>
                    <a:pt x="268433" y="197123"/>
                    <a:pt x="273195" y="194265"/>
                    <a:pt x="268433" y="194265"/>
                  </a:cubicBezTo>
                  <a:cubicBezTo>
                    <a:pt x="264623" y="194265"/>
                    <a:pt x="262718" y="193313"/>
                    <a:pt x="261765" y="192360"/>
                  </a:cubicBezTo>
                  <a:cubicBezTo>
                    <a:pt x="260813" y="190455"/>
                    <a:pt x="257955" y="193313"/>
                    <a:pt x="260813" y="188550"/>
                  </a:cubicBezTo>
                  <a:cubicBezTo>
                    <a:pt x="263670" y="183788"/>
                    <a:pt x="262718" y="185693"/>
                    <a:pt x="264623" y="180930"/>
                  </a:cubicBezTo>
                  <a:cubicBezTo>
                    <a:pt x="266528" y="177120"/>
                    <a:pt x="268433" y="181883"/>
                    <a:pt x="266528" y="177120"/>
                  </a:cubicBezTo>
                  <a:cubicBezTo>
                    <a:pt x="264623" y="172358"/>
                    <a:pt x="267480" y="173310"/>
                    <a:pt x="264623" y="169500"/>
                  </a:cubicBezTo>
                  <a:cubicBezTo>
                    <a:pt x="261765" y="166643"/>
                    <a:pt x="265575" y="162833"/>
                    <a:pt x="257955" y="160928"/>
                  </a:cubicBezTo>
                  <a:cubicBezTo>
                    <a:pt x="251288" y="159023"/>
                    <a:pt x="250335" y="167595"/>
                    <a:pt x="249383" y="164738"/>
                  </a:cubicBezTo>
                  <a:cubicBezTo>
                    <a:pt x="247478" y="161880"/>
                    <a:pt x="246525" y="162833"/>
                    <a:pt x="244620" y="160928"/>
                  </a:cubicBezTo>
                  <a:cubicBezTo>
                    <a:pt x="242715" y="158070"/>
                    <a:pt x="241763" y="154260"/>
                    <a:pt x="238905" y="153308"/>
                  </a:cubicBezTo>
                  <a:cubicBezTo>
                    <a:pt x="236048" y="152355"/>
                    <a:pt x="233190" y="148545"/>
                    <a:pt x="231285" y="149498"/>
                  </a:cubicBezTo>
                  <a:cubicBezTo>
                    <a:pt x="229380" y="150450"/>
                    <a:pt x="224618" y="148545"/>
                    <a:pt x="222713" y="147593"/>
                  </a:cubicBezTo>
                  <a:cubicBezTo>
                    <a:pt x="220808" y="145688"/>
                    <a:pt x="220808" y="143783"/>
                    <a:pt x="220808" y="140925"/>
                  </a:cubicBezTo>
                  <a:cubicBezTo>
                    <a:pt x="220808" y="139020"/>
                    <a:pt x="221760" y="133305"/>
                    <a:pt x="221760" y="133305"/>
                  </a:cubicBezTo>
                  <a:cubicBezTo>
                    <a:pt x="221760" y="133305"/>
                    <a:pt x="219855" y="127590"/>
                    <a:pt x="216998" y="127590"/>
                  </a:cubicBezTo>
                  <a:cubicBezTo>
                    <a:pt x="214140" y="126638"/>
                    <a:pt x="210330" y="124733"/>
                    <a:pt x="210330" y="124733"/>
                  </a:cubicBezTo>
                  <a:cubicBezTo>
                    <a:pt x="204615" y="120923"/>
                    <a:pt x="208425" y="113303"/>
                    <a:pt x="204615" y="116160"/>
                  </a:cubicBezTo>
                  <a:cubicBezTo>
                    <a:pt x="200805" y="118065"/>
                    <a:pt x="196995" y="126638"/>
                    <a:pt x="195090" y="126638"/>
                  </a:cubicBezTo>
                  <a:cubicBezTo>
                    <a:pt x="193185" y="125685"/>
                    <a:pt x="191280" y="123780"/>
                    <a:pt x="191280" y="121875"/>
                  </a:cubicBezTo>
                  <a:cubicBezTo>
                    <a:pt x="190328" y="119970"/>
                    <a:pt x="191280" y="116160"/>
                    <a:pt x="188423" y="114255"/>
                  </a:cubicBezTo>
                  <a:cubicBezTo>
                    <a:pt x="182708" y="109493"/>
                    <a:pt x="181755" y="108540"/>
                    <a:pt x="179850" y="110445"/>
                  </a:cubicBezTo>
                  <a:cubicBezTo>
                    <a:pt x="177945" y="112350"/>
                    <a:pt x="176993" y="116160"/>
                    <a:pt x="176993" y="116160"/>
                  </a:cubicBezTo>
                  <a:cubicBezTo>
                    <a:pt x="176993" y="116160"/>
                    <a:pt x="171278" y="111398"/>
                    <a:pt x="170325" y="109493"/>
                  </a:cubicBezTo>
                  <a:cubicBezTo>
                    <a:pt x="168420" y="107588"/>
                    <a:pt x="164610" y="104730"/>
                    <a:pt x="162705" y="102825"/>
                  </a:cubicBezTo>
                  <a:cubicBezTo>
                    <a:pt x="160800" y="100920"/>
                    <a:pt x="158895" y="99015"/>
                    <a:pt x="156038" y="97110"/>
                  </a:cubicBezTo>
                  <a:cubicBezTo>
                    <a:pt x="153180" y="95205"/>
                    <a:pt x="152228" y="96158"/>
                    <a:pt x="151275" y="93300"/>
                  </a:cubicBezTo>
                  <a:cubicBezTo>
                    <a:pt x="150323" y="90443"/>
                    <a:pt x="156038" y="94253"/>
                    <a:pt x="150323" y="85680"/>
                  </a:cubicBezTo>
                  <a:cubicBezTo>
                    <a:pt x="144608" y="77108"/>
                    <a:pt x="136988" y="72345"/>
                    <a:pt x="136035" y="72345"/>
                  </a:cubicBezTo>
                  <a:cubicBezTo>
                    <a:pt x="134130" y="73298"/>
                    <a:pt x="125558" y="68535"/>
                    <a:pt x="124605" y="66630"/>
                  </a:cubicBezTo>
                  <a:cubicBezTo>
                    <a:pt x="123653" y="64725"/>
                    <a:pt x="117938" y="59963"/>
                    <a:pt x="116033" y="59963"/>
                  </a:cubicBezTo>
                  <a:cubicBezTo>
                    <a:pt x="114128" y="60915"/>
                    <a:pt x="113175" y="57105"/>
                    <a:pt x="110318" y="57105"/>
                  </a:cubicBezTo>
                  <a:cubicBezTo>
                    <a:pt x="107460" y="58058"/>
                    <a:pt x="104603" y="57105"/>
                    <a:pt x="103650" y="53295"/>
                  </a:cubicBezTo>
                  <a:cubicBezTo>
                    <a:pt x="101745" y="49485"/>
                    <a:pt x="99840" y="43770"/>
                    <a:pt x="99840" y="43770"/>
                  </a:cubicBezTo>
                  <a:cubicBezTo>
                    <a:pt x="99840" y="43770"/>
                    <a:pt x="101745" y="40913"/>
                    <a:pt x="98888" y="36150"/>
                  </a:cubicBezTo>
                  <a:cubicBezTo>
                    <a:pt x="96030" y="32340"/>
                    <a:pt x="98888" y="32340"/>
                    <a:pt x="94125" y="29483"/>
                  </a:cubicBezTo>
                  <a:cubicBezTo>
                    <a:pt x="89363" y="26625"/>
                    <a:pt x="85553" y="25673"/>
                    <a:pt x="85553" y="25673"/>
                  </a:cubicBezTo>
                  <a:cubicBezTo>
                    <a:pt x="85553" y="25673"/>
                    <a:pt x="83648" y="22815"/>
                    <a:pt x="82695" y="19005"/>
                  </a:cubicBezTo>
                  <a:cubicBezTo>
                    <a:pt x="81743" y="16148"/>
                    <a:pt x="83648" y="10433"/>
                    <a:pt x="79838" y="12338"/>
                  </a:cubicBezTo>
                  <a:cubicBezTo>
                    <a:pt x="76980" y="14243"/>
                    <a:pt x="76980" y="18053"/>
                    <a:pt x="76980" y="18053"/>
                  </a:cubicBezTo>
                  <a:lnTo>
                    <a:pt x="69360" y="10433"/>
                  </a:lnTo>
                  <a:cubicBezTo>
                    <a:pt x="69360" y="10433"/>
                    <a:pt x="56978" y="14243"/>
                    <a:pt x="54120" y="14243"/>
                  </a:cubicBezTo>
                  <a:cubicBezTo>
                    <a:pt x="50310" y="14243"/>
                    <a:pt x="47453" y="7575"/>
                    <a:pt x="40785" y="8528"/>
                  </a:cubicBezTo>
                  <a:cubicBezTo>
                    <a:pt x="34118" y="9480"/>
                    <a:pt x="25545" y="10433"/>
                    <a:pt x="25545" y="10433"/>
                  </a:cubicBezTo>
                  <a:cubicBezTo>
                    <a:pt x="25545" y="10433"/>
                    <a:pt x="17925" y="1860"/>
                    <a:pt x="14115" y="1860"/>
                  </a:cubicBezTo>
                  <a:cubicBezTo>
                    <a:pt x="11258" y="1860"/>
                    <a:pt x="1733" y="-2902"/>
                    <a:pt x="2685" y="2813"/>
                  </a:cubicBezTo>
                  <a:cubicBezTo>
                    <a:pt x="3638" y="8528"/>
                    <a:pt x="-3030" y="16148"/>
                    <a:pt x="1733" y="20910"/>
                  </a:cubicBezTo>
                  <a:cubicBezTo>
                    <a:pt x="6495" y="25673"/>
                    <a:pt x="11258" y="31388"/>
                    <a:pt x="13163" y="35198"/>
                  </a:cubicBezTo>
                  <a:cubicBezTo>
                    <a:pt x="14115" y="38055"/>
                    <a:pt x="15068" y="39960"/>
                    <a:pt x="21735" y="43770"/>
                  </a:cubicBezTo>
                  <a:cubicBezTo>
                    <a:pt x="28403" y="48533"/>
                    <a:pt x="31260" y="50438"/>
                    <a:pt x="36023" y="58058"/>
                  </a:cubicBezTo>
                  <a:cubicBezTo>
                    <a:pt x="40785" y="65678"/>
                    <a:pt x="36023" y="60915"/>
                    <a:pt x="40785" y="65678"/>
                  </a:cubicBezTo>
                  <a:cubicBezTo>
                    <a:pt x="45548" y="70440"/>
                    <a:pt x="34118" y="73298"/>
                    <a:pt x="45548" y="70440"/>
                  </a:cubicBezTo>
                  <a:cubicBezTo>
                    <a:pt x="56978" y="67583"/>
                    <a:pt x="68408" y="73298"/>
                    <a:pt x="68408" y="77108"/>
                  </a:cubicBezTo>
                  <a:cubicBezTo>
                    <a:pt x="68408" y="80918"/>
                    <a:pt x="75075" y="91395"/>
                    <a:pt x="75075" y="91395"/>
                  </a:cubicBezTo>
                  <a:lnTo>
                    <a:pt x="79838" y="105683"/>
                  </a:lnTo>
                  <a:cubicBezTo>
                    <a:pt x="88410" y="115208"/>
                    <a:pt x="96030" y="108540"/>
                    <a:pt x="100793" y="114255"/>
                  </a:cubicBezTo>
                  <a:cubicBezTo>
                    <a:pt x="105555" y="119970"/>
                    <a:pt x="110318" y="118065"/>
                    <a:pt x="112223" y="122828"/>
                  </a:cubicBezTo>
                  <a:cubicBezTo>
                    <a:pt x="113175" y="128543"/>
                    <a:pt x="117938" y="132353"/>
                    <a:pt x="117938" y="137115"/>
                  </a:cubicBezTo>
                  <a:cubicBezTo>
                    <a:pt x="117938" y="141878"/>
                    <a:pt x="116985" y="142830"/>
                    <a:pt x="118890" y="148545"/>
                  </a:cubicBezTo>
                  <a:cubicBezTo>
                    <a:pt x="124605" y="161880"/>
                    <a:pt x="123653" y="164738"/>
                    <a:pt x="127463" y="169500"/>
                  </a:cubicBezTo>
                  <a:cubicBezTo>
                    <a:pt x="132225" y="174263"/>
                    <a:pt x="141750" y="175215"/>
                    <a:pt x="143655" y="180930"/>
                  </a:cubicBezTo>
                  <a:cubicBezTo>
                    <a:pt x="145560" y="186645"/>
                    <a:pt x="148418" y="183788"/>
                    <a:pt x="149370" y="190455"/>
                  </a:cubicBezTo>
                  <a:cubicBezTo>
                    <a:pt x="150323" y="197123"/>
                    <a:pt x="156990" y="201885"/>
                    <a:pt x="157943" y="205695"/>
                  </a:cubicBezTo>
                  <a:cubicBezTo>
                    <a:pt x="158895" y="210458"/>
                    <a:pt x="160800" y="208553"/>
                    <a:pt x="164610" y="217125"/>
                  </a:cubicBezTo>
                  <a:cubicBezTo>
                    <a:pt x="167468" y="224745"/>
                    <a:pt x="171278" y="234270"/>
                    <a:pt x="176040" y="239985"/>
                  </a:cubicBezTo>
                  <a:cubicBezTo>
                    <a:pt x="180803" y="245700"/>
                    <a:pt x="190328" y="265703"/>
                    <a:pt x="190328" y="265703"/>
                  </a:cubicBezTo>
                  <a:cubicBezTo>
                    <a:pt x="190328" y="265703"/>
                    <a:pt x="196043" y="270465"/>
                    <a:pt x="198900" y="277133"/>
                  </a:cubicBezTo>
                  <a:cubicBezTo>
                    <a:pt x="202710" y="283800"/>
                    <a:pt x="204615" y="279990"/>
                    <a:pt x="207473" y="285705"/>
                  </a:cubicBezTo>
                  <a:cubicBezTo>
                    <a:pt x="211283" y="291420"/>
                    <a:pt x="208425" y="289515"/>
                    <a:pt x="218903" y="292373"/>
                  </a:cubicBezTo>
                  <a:cubicBezTo>
                    <a:pt x="228428" y="296183"/>
                    <a:pt x="224618" y="278085"/>
                    <a:pt x="228428" y="296183"/>
                  </a:cubicBezTo>
                  <a:cubicBezTo>
                    <a:pt x="233190" y="314280"/>
                    <a:pt x="241763" y="321900"/>
                    <a:pt x="241763" y="321900"/>
                  </a:cubicBezTo>
                  <a:cubicBezTo>
                    <a:pt x="251288" y="335235"/>
                    <a:pt x="264623" y="340950"/>
                    <a:pt x="267480" y="343808"/>
                  </a:cubicBezTo>
                  <a:cubicBezTo>
                    <a:pt x="269385" y="347618"/>
                    <a:pt x="280815" y="345713"/>
                    <a:pt x="281768" y="350475"/>
                  </a:cubicBezTo>
                  <a:cubicBezTo>
                    <a:pt x="282720" y="355238"/>
                    <a:pt x="288435" y="356190"/>
                    <a:pt x="290340" y="361905"/>
                  </a:cubicBezTo>
                  <a:cubicBezTo>
                    <a:pt x="292245" y="367620"/>
                    <a:pt x="295103" y="353333"/>
                    <a:pt x="298913" y="353333"/>
                  </a:cubicBezTo>
                  <a:cubicBezTo>
                    <a:pt x="303675" y="353333"/>
                    <a:pt x="308438" y="358095"/>
                    <a:pt x="308438" y="358095"/>
                  </a:cubicBezTo>
                  <a:lnTo>
                    <a:pt x="320820" y="363810"/>
                  </a:lnTo>
                  <a:lnTo>
                    <a:pt x="330345" y="361905"/>
                  </a:lnTo>
                  <a:lnTo>
                    <a:pt x="336060" y="340950"/>
                  </a:lnTo>
                  <a:close/>
                </a:path>
              </a:pathLst>
            </a:custGeom>
            <a:grp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xmlns="" id="{901F0C69-77BF-A2F9-DD42-03AE0B46CE30}"/>
                </a:ext>
              </a:extLst>
            </p:cNvPr>
            <p:cNvSpPr/>
            <p:nvPr/>
          </p:nvSpPr>
          <p:spPr>
            <a:xfrm>
              <a:off x="8425041" y="4653729"/>
              <a:ext cx="227773" cy="238441"/>
            </a:xfrm>
            <a:custGeom>
              <a:avLst/>
              <a:gdLst>
                <a:gd name="connsiteX0" fmla="*/ 53128 w 328467"/>
                <a:gd name="connsiteY0" fmla="*/ 165735 h 343852"/>
                <a:gd name="connsiteX1" fmla="*/ 42651 w 328467"/>
                <a:gd name="connsiteY1" fmla="*/ 164782 h 343852"/>
                <a:gd name="connsiteX2" fmla="*/ 35983 w 328467"/>
                <a:gd name="connsiteY2" fmla="*/ 164782 h 343852"/>
                <a:gd name="connsiteX3" fmla="*/ 22648 w 328467"/>
                <a:gd name="connsiteY3" fmla="*/ 165735 h 343852"/>
                <a:gd name="connsiteX4" fmla="*/ 19791 w 328467"/>
                <a:gd name="connsiteY4" fmla="*/ 158115 h 343852"/>
                <a:gd name="connsiteX5" fmla="*/ 11218 w 328467"/>
                <a:gd name="connsiteY5" fmla="*/ 163830 h 343852"/>
                <a:gd name="connsiteX6" fmla="*/ 5503 w 328467"/>
                <a:gd name="connsiteY6" fmla="*/ 175260 h 343852"/>
                <a:gd name="connsiteX7" fmla="*/ 1693 w 328467"/>
                <a:gd name="connsiteY7" fmla="*/ 195263 h 343852"/>
                <a:gd name="connsiteX8" fmla="*/ 1693 w 328467"/>
                <a:gd name="connsiteY8" fmla="*/ 207645 h 343852"/>
                <a:gd name="connsiteX9" fmla="*/ 6456 w 328467"/>
                <a:gd name="connsiteY9" fmla="*/ 216217 h 343852"/>
                <a:gd name="connsiteX10" fmla="*/ 10266 w 328467"/>
                <a:gd name="connsiteY10" fmla="*/ 221932 h 343852"/>
                <a:gd name="connsiteX11" fmla="*/ 20743 w 328467"/>
                <a:gd name="connsiteY11" fmla="*/ 250507 h 343852"/>
                <a:gd name="connsiteX12" fmla="*/ 26458 w 328467"/>
                <a:gd name="connsiteY12" fmla="*/ 260032 h 343852"/>
                <a:gd name="connsiteX13" fmla="*/ 29316 w 328467"/>
                <a:gd name="connsiteY13" fmla="*/ 265747 h 343852"/>
                <a:gd name="connsiteX14" fmla="*/ 30268 w 328467"/>
                <a:gd name="connsiteY14" fmla="*/ 278130 h 343852"/>
                <a:gd name="connsiteX15" fmla="*/ 37888 w 328467"/>
                <a:gd name="connsiteY15" fmla="*/ 288607 h 343852"/>
                <a:gd name="connsiteX16" fmla="*/ 41698 w 328467"/>
                <a:gd name="connsiteY16" fmla="*/ 297180 h 343852"/>
                <a:gd name="connsiteX17" fmla="*/ 43603 w 328467"/>
                <a:gd name="connsiteY17" fmla="*/ 302895 h 343852"/>
                <a:gd name="connsiteX18" fmla="*/ 48366 w 328467"/>
                <a:gd name="connsiteY18" fmla="*/ 305752 h 343852"/>
                <a:gd name="connsiteX19" fmla="*/ 55033 w 328467"/>
                <a:gd name="connsiteY19" fmla="*/ 305752 h 343852"/>
                <a:gd name="connsiteX20" fmla="*/ 62653 w 328467"/>
                <a:gd name="connsiteY20" fmla="*/ 303847 h 343852"/>
                <a:gd name="connsiteX21" fmla="*/ 71226 w 328467"/>
                <a:gd name="connsiteY21" fmla="*/ 306705 h 343852"/>
                <a:gd name="connsiteX22" fmla="*/ 75988 w 328467"/>
                <a:gd name="connsiteY22" fmla="*/ 307657 h 343852"/>
                <a:gd name="connsiteX23" fmla="*/ 83608 w 328467"/>
                <a:gd name="connsiteY23" fmla="*/ 302895 h 343852"/>
                <a:gd name="connsiteX24" fmla="*/ 92181 w 328467"/>
                <a:gd name="connsiteY24" fmla="*/ 305752 h 343852"/>
                <a:gd name="connsiteX25" fmla="*/ 91228 w 328467"/>
                <a:gd name="connsiteY25" fmla="*/ 312420 h 343852"/>
                <a:gd name="connsiteX26" fmla="*/ 94085 w 328467"/>
                <a:gd name="connsiteY26" fmla="*/ 319088 h 343852"/>
                <a:gd name="connsiteX27" fmla="*/ 111231 w 328467"/>
                <a:gd name="connsiteY27" fmla="*/ 316230 h 343852"/>
                <a:gd name="connsiteX28" fmla="*/ 118851 w 328467"/>
                <a:gd name="connsiteY28" fmla="*/ 319088 h 343852"/>
                <a:gd name="connsiteX29" fmla="*/ 126471 w 328467"/>
                <a:gd name="connsiteY29" fmla="*/ 317182 h 343852"/>
                <a:gd name="connsiteX30" fmla="*/ 135996 w 328467"/>
                <a:gd name="connsiteY30" fmla="*/ 309563 h 343852"/>
                <a:gd name="connsiteX31" fmla="*/ 149331 w 328467"/>
                <a:gd name="connsiteY31" fmla="*/ 317182 h 343852"/>
                <a:gd name="connsiteX32" fmla="*/ 153141 w 328467"/>
                <a:gd name="connsiteY32" fmla="*/ 323850 h 343852"/>
                <a:gd name="connsiteX33" fmla="*/ 164571 w 328467"/>
                <a:gd name="connsiteY33" fmla="*/ 318135 h 343852"/>
                <a:gd name="connsiteX34" fmla="*/ 176001 w 328467"/>
                <a:gd name="connsiteY34" fmla="*/ 318135 h 343852"/>
                <a:gd name="connsiteX35" fmla="*/ 177906 w 328467"/>
                <a:gd name="connsiteY35" fmla="*/ 334327 h 343852"/>
                <a:gd name="connsiteX36" fmla="*/ 179810 w 328467"/>
                <a:gd name="connsiteY36" fmla="*/ 341947 h 343852"/>
                <a:gd name="connsiteX37" fmla="*/ 188383 w 328467"/>
                <a:gd name="connsiteY37" fmla="*/ 342900 h 343852"/>
                <a:gd name="connsiteX38" fmla="*/ 199813 w 328467"/>
                <a:gd name="connsiteY38" fmla="*/ 339090 h 343852"/>
                <a:gd name="connsiteX39" fmla="*/ 209338 w 328467"/>
                <a:gd name="connsiteY39" fmla="*/ 336232 h 343852"/>
                <a:gd name="connsiteX40" fmla="*/ 215053 w 328467"/>
                <a:gd name="connsiteY40" fmla="*/ 331470 h 343852"/>
                <a:gd name="connsiteX41" fmla="*/ 217910 w 328467"/>
                <a:gd name="connsiteY41" fmla="*/ 327660 h 343852"/>
                <a:gd name="connsiteX42" fmla="*/ 223626 w 328467"/>
                <a:gd name="connsiteY42" fmla="*/ 320040 h 343852"/>
                <a:gd name="connsiteX43" fmla="*/ 230293 w 328467"/>
                <a:gd name="connsiteY43" fmla="*/ 311467 h 343852"/>
                <a:gd name="connsiteX44" fmla="*/ 234103 w 328467"/>
                <a:gd name="connsiteY44" fmla="*/ 304800 h 343852"/>
                <a:gd name="connsiteX45" fmla="*/ 238866 w 328467"/>
                <a:gd name="connsiteY45" fmla="*/ 292417 h 343852"/>
                <a:gd name="connsiteX46" fmla="*/ 238866 w 328467"/>
                <a:gd name="connsiteY46" fmla="*/ 285750 h 343852"/>
                <a:gd name="connsiteX47" fmla="*/ 236960 w 328467"/>
                <a:gd name="connsiteY47" fmla="*/ 275272 h 343852"/>
                <a:gd name="connsiteX48" fmla="*/ 236960 w 328467"/>
                <a:gd name="connsiteY48" fmla="*/ 267652 h 343852"/>
                <a:gd name="connsiteX49" fmla="*/ 245533 w 328467"/>
                <a:gd name="connsiteY49" fmla="*/ 261938 h 343852"/>
                <a:gd name="connsiteX50" fmla="*/ 267441 w 328467"/>
                <a:gd name="connsiteY50" fmla="*/ 239077 h 343852"/>
                <a:gd name="connsiteX51" fmla="*/ 270298 w 328467"/>
                <a:gd name="connsiteY51" fmla="*/ 228600 h 343852"/>
                <a:gd name="connsiteX52" fmla="*/ 270298 w 328467"/>
                <a:gd name="connsiteY52" fmla="*/ 215265 h 343852"/>
                <a:gd name="connsiteX53" fmla="*/ 269346 w 328467"/>
                <a:gd name="connsiteY53" fmla="*/ 206692 h 343852"/>
                <a:gd name="connsiteX54" fmla="*/ 276966 w 328467"/>
                <a:gd name="connsiteY54" fmla="*/ 197167 h 343852"/>
                <a:gd name="connsiteX55" fmla="*/ 282681 w 328467"/>
                <a:gd name="connsiteY55" fmla="*/ 193357 h 343852"/>
                <a:gd name="connsiteX56" fmla="*/ 292206 w 328467"/>
                <a:gd name="connsiteY56" fmla="*/ 184785 h 343852"/>
                <a:gd name="connsiteX57" fmla="*/ 298873 w 328467"/>
                <a:gd name="connsiteY57" fmla="*/ 191452 h 343852"/>
                <a:gd name="connsiteX58" fmla="*/ 310303 w 328467"/>
                <a:gd name="connsiteY58" fmla="*/ 190500 h 343852"/>
                <a:gd name="connsiteX59" fmla="*/ 316971 w 328467"/>
                <a:gd name="connsiteY59" fmla="*/ 187642 h 343852"/>
                <a:gd name="connsiteX60" fmla="*/ 309351 w 328467"/>
                <a:gd name="connsiteY60" fmla="*/ 181927 h 343852"/>
                <a:gd name="connsiteX61" fmla="*/ 297921 w 328467"/>
                <a:gd name="connsiteY61" fmla="*/ 174307 h 343852"/>
                <a:gd name="connsiteX62" fmla="*/ 291253 w 328467"/>
                <a:gd name="connsiteY62" fmla="*/ 169545 h 343852"/>
                <a:gd name="connsiteX63" fmla="*/ 285538 w 328467"/>
                <a:gd name="connsiteY63" fmla="*/ 158115 h 343852"/>
                <a:gd name="connsiteX64" fmla="*/ 285538 w 328467"/>
                <a:gd name="connsiteY64" fmla="*/ 151447 h 343852"/>
                <a:gd name="connsiteX65" fmla="*/ 284585 w 328467"/>
                <a:gd name="connsiteY65" fmla="*/ 141922 h 343852"/>
                <a:gd name="connsiteX66" fmla="*/ 277918 w 328467"/>
                <a:gd name="connsiteY66" fmla="*/ 135255 h 343852"/>
                <a:gd name="connsiteX67" fmla="*/ 272203 w 328467"/>
                <a:gd name="connsiteY67" fmla="*/ 128588 h 343852"/>
                <a:gd name="connsiteX68" fmla="*/ 269346 w 328467"/>
                <a:gd name="connsiteY68" fmla="*/ 122872 h 343852"/>
                <a:gd name="connsiteX69" fmla="*/ 265535 w 328467"/>
                <a:gd name="connsiteY69" fmla="*/ 116205 h 343852"/>
                <a:gd name="connsiteX70" fmla="*/ 266488 w 328467"/>
                <a:gd name="connsiteY70" fmla="*/ 110490 h 343852"/>
                <a:gd name="connsiteX71" fmla="*/ 267441 w 328467"/>
                <a:gd name="connsiteY71" fmla="*/ 102870 h 343852"/>
                <a:gd name="connsiteX72" fmla="*/ 280776 w 328467"/>
                <a:gd name="connsiteY72" fmla="*/ 106680 h 343852"/>
                <a:gd name="connsiteX73" fmla="*/ 278871 w 328467"/>
                <a:gd name="connsiteY73" fmla="*/ 98107 h 343852"/>
                <a:gd name="connsiteX74" fmla="*/ 276966 w 328467"/>
                <a:gd name="connsiteY74" fmla="*/ 93345 h 343852"/>
                <a:gd name="connsiteX75" fmla="*/ 282681 w 328467"/>
                <a:gd name="connsiteY75" fmla="*/ 89535 h 343852"/>
                <a:gd name="connsiteX76" fmla="*/ 290301 w 328467"/>
                <a:gd name="connsiteY76" fmla="*/ 89535 h 343852"/>
                <a:gd name="connsiteX77" fmla="*/ 294110 w 328467"/>
                <a:gd name="connsiteY77" fmla="*/ 85725 h 343852"/>
                <a:gd name="connsiteX78" fmla="*/ 299826 w 328467"/>
                <a:gd name="connsiteY78" fmla="*/ 83820 h 343852"/>
                <a:gd name="connsiteX79" fmla="*/ 301731 w 328467"/>
                <a:gd name="connsiteY79" fmla="*/ 75247 h 343852"/>
                <a:gd name="connsiteX80" fmla="*/ 296968 w 328467"/>
                <a:gd name="connsiteY80" fmla="*/ 69532 h 343852"/>
                <a:gd name="connsiteX81" fmla="*/ 296968 w 328467"/>
                <a:gd name="connsiteY81" fmla="*/ 60960 h 343852"/>
                <a:gd name="connsiteX82" fmla="*/ 307446 w 328467"/>
                <a:gd name="connsiteY82" fmla="*/ 64770 h 343852"/>
                <a:gd name="connsiteX83" fmla="*/ 316018 w 328467"/>
                <a:gd name="connsiteY83" fmla="*/ 63817 h 343852"/>
                <a:gd name="connsiteX84" fmla="*/ 320781 w 328467"/>
                <a:gd name="connsiteY84" fmla="*/ 60960 h 343852"/>
                <a:gd name="connsiteX85" fmla="*/ 326496 w 328467"/>
                <a:gd name="connsiteY85" fmla="*/ 49530 h 343852"/>
                <a:gd name="connsiteX86" fmla="*/ 315066 w 328467"/>
                <a:gd name="connsiteY86" fmla="*/ 47625 h 343852"/>
                <a:gd name="connsiteX87" fmla="*/ 305541 w 328467"/>
                <a:gd name="connsiteY87" fmla="*/ 39052 h 343852"/>
                <a:gd name="connsiteX88" fmla="*/ 297921 w 328467"/>
                <a:gd name="connsiteY88" fmla="*/ 38100 h 343852"/>
                <a:gd name="connsiteX89" fmla="*/ 291253 w 328467"/>
                <a:gd name="connsiteY89" fmla="*/ 33338 h 343852"/>
                <a:gd name="connsiteX90" fmla="*/ 283633 w 328467"/>
                <a:gd name="connsiteY90" fmla="*/ 26670 h 343852"/>
                <a:gd name="connsiteX91" fmla="*/ 276013 w 328467"/>
                <a:gd name="connsiteY91" fmla="*/ 22860 h 343852"/>
                <a:gd name="connsiteX92" fmla="*/ 275060 w 328467"/>
                <a:gd name="connsiteY92" fmla="*/ 16192 h 343852"/>
                <a:gd name="connsiteX93" fmla="*/ 270298 w 328467"/>
                <a:gd name="connsiteY93" fmla="*/ 9525 h 343852"/>
                <a:gd name="connsiteX94" fmla="*/ 265535 w 328467"/>
                <a:gd name="connsiteY94" fmla="*/ 8572 h 343852"/>
                <a:gd name="connsiteX95" fmla="*/ 260773 w 328467"/>
                <a:gd name="connsiteY95" fmla="*/ 3810 h 343852"/>
                <a:gd name="connsiteX96" fmla="*/ 253153 w 328467"/>
                <a:gd name="connsiteY96" fmla="*/ 952 h 343852"/>
                <a:gd name="connsiteX97" fmla="*/ 248391 w 328467"/>
                <a:gd name="connsiteY97" fmla="*/ 0 h 343852"/>
                <a:gd name="connsiteX98" fmla="*/ 239818 w 328467"/>
                <a:gd name="connsiteY98" fmla="*/ 6667 h 343852"/>
                <a:gd name="connsiteX99" fmla="*/ 234103 w 328467"/>
                <a:gd name="connsiteY99" fmla="*/ 17145 h 343852"/>
                <a:gd name="connsiteX100" fmla="*/ 229341 w 328467"/>
                <a:gd name="connsiteY100" fmla="*/ 23813 h 343852"/>
                <a:gd name="connsiteX101" fmla="*/ 225531 w 328467"/>
                <a:gd name="connsiteY101" fmla="*/ 30480 h 343852"/>
                <a:gd name="connsiteX102" fmla="*/ 214101 w 328467"/>
                <a:gd name="connsiteY102" fmla="*/ 39052 h 343852"/>
                <a:gd name="connsiteX103" fmla="*/ 212196 w 328467"/>
                <a:gd name="connsiteY103" fmla="*/ 44767 h 343852"/>
                <a:gd name="connsiteX104" fmla="*/ 207433 w 328467"/>
                <a:gd name="connsiteY104" fmla="*/ 54292 h 343852"/>
                <a:gd name="connsiteX105" fmla="*/ 206481 w 328467"/>
                <a:gd name="connsiteY105" fmla="*/ 62865 h 343852"/>
                <a:gd name="connsiteX106" fmla="*/ 204576 w 328467"/>
                <a:gd name="connsiteY106" fmla="*/ 70485 h 343852"/>
                <a:gd name="connsiteX107" fmla="*/ 205528 w 328467"/>
                <a:gd name="connsiteY107" fmla="*/ 78105 h 343852"/>
                <a:gd name="connsiteX108" fmla="*/ 199813 w 328467"/>
                <a:gd name="connsiteY108" fmla="*/ 81915 h 343852"/>
                <a:gd name="connsiteX109" fmla="*/ 191241 w 328467"/>
                <a:gd name="connsiteY109" fmla="*/ 84772 h 343852"/>
                <a:gd name="connsiteX110" fmla="*/ 180763 w 328467"/>
                <a:gd name="connsiteY110" fmla="*/ 92392 h 343852"/>
                <a:gd name="connsiteX111" fmla="*/ 173143 w 328467"/>
                <a:gd name="connsiteY111" fmla="*/ 85725 h 343852"/>
                <a:gd name="connsiteX112" fmla="*/ 169333 w 328467"/>
                <a:gd name="connsiteY112" fmla="*/ 78105 h 343852"/>
                <a:gd name="connsiteX113" fmla="*/ 165523 w 328467"/>
                <a:gd name="connsiteY113" fmla="*/ 74295 h 343852"/>
                <a:gd name="connsiteX114" fmla="*/ 161713 w 328467"/>
                <a:gd name="connsiteY114" fmla="*/ 80963 h 343852"/>
                <a:gd name="connsiteX115" fmla="*/ 159808 w 328467"/>
                <a:gd name="connsiteY115" fmla="*/ 86677 h 343852"/>
                <a:gd name="connsiteX116" fmla="*/ 150283 w 328467"/>
                <a:gd name="connsiteY116" fmla="*/ 94297 h 343852"/>
                <a:gd name="connsiteX117" fmla="*/ 138853 w 328467"/>
                <a:gd name="connsiteY117" fmla="*/ 105727 h 343852"/>
                <a:gd name="connsiteX118" fmla="*/ 133138 w 328467"/>
                <a:gd name="connsiteY118" fmla="*/ 112395 h 343852"/>
                <a:gd name="connsiteX119" fmla="*/ 125518 w 328467"/>
                <a:gd name="connsiteY119" fmla="*/ 117157 h 343852"/>
                <a:gd name="connsiteX120" fmla="*/ 116946 w 328467"/>
                <a:gd name="connsiteY120" fmla="*/ 125730 h 343852"/>
                <a:gd name="connsiteX121" fmla="*/ 103610 w 328467"/>
                <a:gd name="connsiteY121" fmla="*/ 127635 h 343852"/>
                <a:gd name="connsiteX122" fmla="*/ 91228 w 328467"/>
                <a:gd name="connsiteY122" fmla="*/ 132397 h 343852"/>
                <a:gd name="connsiteX123" fmla="*/ 84560 w 328467"/>
                <a:gd name="connsiteY123" fmla="*/ 133350 h 343852"/>
                <a:gd name="connsiteX124" fmla="*/ 77893 w 328467"/>
                <a:gd name="connsiteY124" fmla="*/ 136207 h 343852"/>
                <a:gd name="connsiteX125" fmla="*/ 74083 w 328467"/>
                <a:gd name="connsiteY125" fmla="*/ 147638 h 343852"/>
                <a:gd name="connsiteX126" fmla="*/ 75035 w 328467"/>
                <a:gd name="connsiteY126" fmla="*/ 155257 h 343852"/>
                <a:gd name="connsiteX127" fmla="*/ 73131 w 328467"/>
                <a:gd name="connsiteY127" fmla="*/ 166688 h 343852"/>
                <a:gd name="connsiteX128" fmla="*/ 53128 w 328467"/>
                <a:gd name="connsiteY128" fmla="*/ 165735 h 3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28467" h="343852">
                  <a:moveTo>
                    <a:pt x="53128" y="165735"/>
                  </a:moveTo>
                  <a:cubicBezTo>
                    <a:pt x="49318" y="167640"/>
                    <a:pt x="44556" y="165735"/>
                    <a:pt x="42651" y="164782"/>
                  </a:cubicBezTo>
                  <a:cubicBezTo>
                    <a:pt x="40746" y="163830"/>
                    <a:pt x="38841" y="160972"/>
                    <a:pt x="35983" y="164782"/>
                  </a:cubicBezTo>
                  <a:cubicBezTo>
                    <a:pt x="33126" y="168592"/>
                    <a:pt x="23601" y="171450"/>
                    <a:pt x="22648" y="165735"/>
                  </a:cubicBezTo>
                  <a:cubicBezTo>
                    <a:pt x="20743" y="160020"/>
                    <a:pt x="22648" y="157163"/>
                    <a:pt x="19791" y="158115"/>
                  </a:cubicBezTo>
                  <a:cubicBezTo>
                    <a:pt x="16933" y="160020"/>
                    <a:pt x="12171" y="160020"/>
                    <a:pt x="11218" y="163830"/>
                  </a:cubicBezTo>
                  <a:cubicBezTo>
                    <a:pt x="9313" y="167640"/>
                    <a:pt x="5503" y="170497"/>
                    <a:pt x="5503" y="175260"/>
                  </a:cubicBezTo>
                  <a:cubicBezTo>
                    <a:pt x="5503" y="179070"/>
                    <a:pt x="1693" y="192405"/>
                    <a:pt x="1693" y="195263"/>
                  </a:cubicBezTo>
                  <a:cubicBezTo>
                    <a:pt x="1693" y="198120"/>
                    <a:pt x="-2117" y="202882"/>
                    <a:pt x="1693" y="207645"/>
                  </a:cubicBezTo>
                  <a:cubicBezTo>
                    <a:pt x="5503" y="211455"/>
                    <a:pt x="5503" y="214313"/>
                    <a:pt x="6456" y="216217"/>
                  </a:cubicBezTo>
                  <a:cubicBezTo>
                    <a:pt x="8360" y="218122"/>
                    <a:pt x="7408" y="217170"/>
                    <a:pt x="10266" y="221932"/>
                  </a:cubicBezTo>
                  <a:cubicBezTo>
                    <a:pt x="13123" y="226695"/>
                    <a:pt x="20743" y="250507"/>
                    <a:pt x="20743" y="250507"/>
                  </a:cubicBezTo>
                  <a:cubicBezTo>
                    <a:pt x="23601" y="255270"/>
                    <a:pt x="24553" y="258127"/>
                    <a:pt x="26458" y="260032"/>
                  </a:cubicBezTo>
                  <a:cubicBezTo>
                    <a:pt x="28363" y="261938"/>
                    <a:pt x="28363" y="261938"/>
                    <a:pt x="29316" y="265747"/>
                  </a:cubicBezTo>
                  <a:cubicBezTo>
                    <a:pt x="30268" y="269557"/>
                    <a:pt x="29316" y="276225"/>
                    <a:pt x="30268" y="278130"/>
                  </a:cubicBezTo>
                  <a:cubicBezTo>
                    <a:pt x="32173" y="283845"/>
                    <a:pt x="37888" y="288607"/>
                    <a:pt x="37888" y="288607"/>
                  </a:cubicBezTo>
                  <a:cubicBezTo>
                    <a:pt x="37888" y="288607"/>
                    <a:pt x="41698" y="294322"/>
                    <a:pt x="41698" y="297180"/>
                  </a:cubicBezTo>
                  <a:cubicBezTo>
                    <a:pt x="41698" y="300038"/>
                    <a:pt x="42651" y="300038"/>
                    <a:pt x="43603" y="302895"/>
                  </a:cubicBezTo>
                  <a:cubicBezTo>
                    <a:pt x="44556" y="304800"/>
                    <a:pt x="48366" y="305752"/>
                    <a:pt x="48366" y="305752"/>
                  </a:cubicBezTo>
                  <a:lnTo>
                    <a:pt x="55033" y="305752"/>
                  </a:lnTo>
                  <a:cubicBezTo>
                    <a:pt x="55033" y="305752"/>
                    <a:pt x="61701" y="301942"/>
                    <a:pt x="62653" y="303847"/>
                  </a:cubicBezTo>
                  <a:cubicBezTo>
                    <a:pt x="63606" y="305752"/>
                    <a:pt x="69321" y="304800"/>
                    <a:pt x="71226" y="306705"/>
                  </a:cubicBezTo>
                  <a:cubicBezTo>
                    <a:pt x="73131" y="308610"/>
                    <a:pt x="75035" y="309563"/>
                    <a:pt x="75988" y="307657"/>
                  </a:cubicBezTo>
                  <a:cubicBezTo>
                    <a:pt x="76941" y="305752"/>
                    <a:pt x="81703" y="302895"/>
                    <a:pt x="83608" y="302895"/>
                  </a:cubicBezTo>
                  <a:cubicBezTo>
                    <a:pt x="85513" y="302895"/>
                    <a:pt x="92181" y="303847"/>
                    <a:pt x="92181" y="305752"/>
                  </a:cubicBezTo>
                  <a:cubicBezTo>
                    <a:pt x="92181" y="308610"/>
                    <a:pt x="91228" y="308610"/>
                    <a:pt x="91228" y="312420"/>
                  </a:cubicBezTo>
                  <a:cubicBezTo>
                    <a:pt x="92181" y="315277"/>
                    <a:pt x="94085" y="319088"/>
                    <a:pt x="94085" y="319088"/>
                  </a:cubicBezTo>
                  <a:cubicBezTo>
                    <a:pt x="103610" y="318135"/>
                    <a:pt x="111231" y="316230"/>
                    <a:pt x="111231" y="316230"/>
                  </a:cubicBezTo>
                  <a:cubicBezTo>
                    <a:pt x="111231" y="316230"/>
                    <a:pt x="117898" y="318135"/>
                    <a:pt x="118851" y="319088"/>
                  </a:cubicBezTo>
                  <a:cubicBezTo>
                    <a:pt x="119803" y="320040"/>
                    <a:pt x="124566" y="319088"/>
                    <a:pt x="126471" y="317182"/>
                  </a:cubicBezTo>
                  <a:cubicBezTo>
                    <a:pt x="128376" y="315277"/>
                    <a:pt x="135996" y="309563"/>
                    <a:pt x="135996" y="309563"/>
                  </a:cubicBezTo>
                  <a:cubicBezTo>
                    <a:pt x="144568" y="313372"/>
                    <a:pt x="149331" y="317182"/>
                    <a:pt x="149331" y="317182"/>
                  </a:cubicBezTo>
                  <a:cubicBezTo>
                    <a:pt x="151235" y="323850"/>
                    <a:pt x="147426" y="325755"/>
                    <a:pt x="153141" y="323850"/>
                  </a:cubicBezTo>
                  <a:cubicBezTo>
                    <a:pt x="158856" y="321945"/>
                    <a:pt x="164571" y="318135"/>
                    <a:pt x="164571" y="318135"/>
                  </a:cubicBezTo>
                  <a:cubicBezTo>
                    <a:pt x="171238" y="316230"/>
                    <a:pt x="172191" y="310515"/>
                    <a:pt x="176001" y="318135"/>
                  </a:cubicBezTo>
                  <a:cubicBezTo>
                    <a:pt x="179810" y="325755"/>
                    <a:pt x="176953" y="331470"/>
                    <a:pt x="177906" y="334327"/>
                  </a:cubicBezTo>
                  <a:cubicBezTo>
                    <a:pt x="178858" y="337185"/>
                    <a:pt x="176953" y="339090"/>
                    <a:pt x="179810" y="341947"/>
                  </a:cubicBezTo>
                  <a:cubicBezTo>
                    <a:pt x="182668" y="344805"/>
                    <a:pt x="185526" y="343852"/>
                    <a:pt x="188383" y="342900"/>
                  </a:cubicBezTo>
                  <a:cubicBezTo>
                    <a:pt x="191241" y="341947"/>
                    <a:pt x="199813" y="339090"/>
                    <a:pt x="199813" y="339090"/>
                  </a:cubicBezTo>
                  <a:lnTo>
                    <a:pt x="209338" y="336232"/>
                  </a:lnTo>
                  <a:lnTo>
                    <a:pt x="215053" y="331470"/>
                  </a:lnTo>
                  <a:lnTo>
                    <a:pt x="217910" y="327660"/>
                  </a:lnTo>
                  <a:cubicBezTo>
                    <a:pt x="217910" y="327660"/>
                    <a:pt x="221721" y="322897"/>
                    <a:pt x="223626" y="320040"/>
                  </a:cubicBezTo>
                  <a:cubicBezTo>
                    <a:pt x="225531" y="317182"/>
                    <a:pt x="227435" y="314325"/>
                    <a:pt x="230293" y="311467"/>
                  </a:cubicBezTo>
                  <a:cubicBezTo>
                    <a:pt x="232198" y="308610"/>
                    <a:pt x="233151" y="307657"/>
                    <a:pt x="234103" y="304800"/>
                  </a:cubicBezTo>
                  <a:cubicBezTo>
                    <a:pt x="235056" y="301942"/>
                    <a:pt x="238866" y="292417"/>
                    <a:pt x="238866" y="292417"/>
                  </a:cubicBezTo>
                  <a:cubicBezTo>
                    <a:pt x="238866" y="292417"/>
                    <a:pt x="239818" y="289560"/>
                    <a:pt x="238866" y="285750"/>
                  </a:cubicBezTo>
                  <a:cubicBezTo>
                    <a:pt x="237913" y="281940"/>
                    <a:pt x="237913" y="278130"/>
                    <a:pt x="236960" y="275272"/>
                  </a:cubicBezTo>
                  <a:cubicBezTo>
                    <a:pt x="236008" y="272415"/>
                    <a:pt x="234103" y="269557"/>
                    <a:pt x="236960" y="267652"/>
                  </a:cubicBezTo>
                  <a:cubicBezTo>
                    <a:pt x="239818" y="264795"/>
                    <a:pt x="243628" y="262890"/>
                    <a:pt x="245533" y="261938"/>
                  </a:cubicBezTo>
                  <a:cubicBezTo>
                    <a:pt x="247438" y="260985"/>
                    <a:pt x="267441" y="239077"/>
                    <a:pt x="267441" y="239077"/>
                  </a:cubicBezTo>
                  <a:cubicBezTo>
                    <a:pt x="267441" y="239077"/>
                    <a:pt x="270298" y="231457"/>
                    <a:pt x="270298" y="228600"/>
                  </a:cubicBezTo>
                  <a:cubicBezTo>
                    <a:pt x="270298" y="225742"/>
                    <a:pt x="271251" y="219075"/>
                    <a:pt x="270298" y="215265"/>
                  </a:cubicBezTo>
                  <a:cubicBezTo>
                    <a:pt x="269346" y="211455"/>
                    <a:pt x="268393" y="208597"/>
                    <a:pt x="269346" y="206692"/>
                  </a:cubicBezTo>
                  <a:cubicBezTo>
                    <a:pt x="270298" y="204788"/>
                    <a:pt x="272203" y="200977"/>
                    <a:pt x="276966" y="197167"/>
                  </a:cubicBezTo>
                  <a:cubicBezTo>
                    <a:pt x="282681" y="193357"/>
                    <a:pt x="273156" y="200977"/>
                    <a:pt x="282681" y="193357"/>
                  </a:cubicBezTo>
                  <a:cubicBezTo>
                    <a:pt x="292206" y="184785"/>
                    <a:pt x="287443" y="180022"/>
                    <a:pt x="292206" y="184785"/>
                  </a:cubicBezTo>
                  <a:cubicBezTo>
                    <a:pt x="296968" y="190500"/>
                    <a:pt x="294110" y="190500"/>
                    <a:pt x="298873" y="191452"/>
                  </a:cubicBezTo>
                  <a:cubicBezTo>
                    <a:pt x="304588" y="192405"/>
                    <a:pt x="306493" y="189547"/>
                    <a:pt x="310303" y="190500"/>
                  </a:cubicBezTo>
                  <a:cubicBezTo>
                    <a:pt x="314113" y="191452"/>
                    <a:pt x="319828" y="187642"/>
                    <a:pt x="316971" y="187642"/>
                  </a:cubicBezTo>
                  <a:cubicBezTo>
                    <a:pt x="314113" y="186690"/>
                    <a:pt x="311256" y="182880"/>
                    <a:pt x="309351" y="181927"/>
                  </a:cubicBezTo>
                  <a:cubicBezTo>
                    <a:pt x="306493" y="180975"/>
                    <a:pt x="297921" y="174307"/>
                    <a:pt x="297921" y="174307"/>
                  </a:cubicBezTo>
                  <a:cubicBezTo>
                    <a:pt x="297921" y="174307"/>
                    <a:pt x="294110" y="169545"/>
                    <a:pt x="291253" y="169545"/>
                  </a:cubicBezTo>
                  <a:cubicBezTo>
                    <a:pt x="289348" y="168592"/>
                    <a:pt x="285538" y="160020"/>
                    <a:pt x="285538" y="158115"/>
                  </a:cubicBezTo>
                  <a:cubicBezTo>
                    <a:pt x="285538" y="156210"/>
                    <a:pt x="284585" y="156210"/>
                    <a:pt x="285538" y="151447"/>
                  </a:cubicBezTo>
                  <a:cubicBezTo>
                    <a:pt x="286491" y="146685"/>
                    <a:pt x="286491" y="143827"/>
                    <a:pt x="284585" y="141922"/>
                  </a:cubicBezTo>
                  <a:cubicBezTo>
                    <a:pt x="282681" y="140017"/>
                    <a:pt x="279823" y="135255"/>
                    <a:pt x="277918" y="135255"/>
                  </a:cubicBezTo>
                  <a:cubicBezTo>
                    <a:pt x="276013" y="134302"/>
                    <a:pt x="274108" y="130492"/>
                    <a:pt x="272203" y="128588"/>
                  </a:cubicBezTo>
                  <a:cubicBezTo>
                    <a:pt x="270298" y="126682"/>
                    <a:pt x="271251" y="124777"/>
                    <a:pt x="269346" y="122872"/>
                  </a:cubicBezTo>
                  <a:cubicBezTo>
                    <a:pt x="267441" y="121920"/>
                    <a:pt x="265535" y="116205"/>
                    <a:pt x="265535" y="116205"/>
                  </a:cubicBezTo>
                  <a:cubicBezTo>
                    <a:pt x="265535" y="116205"/>
                    <a:pt x="265535" y="114300"/>
                    <a:pt x="266488" y="110490"/>
                  </a:cubicBezTo>
                  <a:cubicBezTo>
                    <a:pt x="267441" y="106680"/>
                    <a:pt x="263631" y="101917"/>
                    <a:pt x="267441" y="102870"/>
                  </a:cubicBezTo>
                  <a:cubicBezTo>
                    <a:pt x="276013" y="104775"/>
                    <a:pt x="279823" y="108585"/>
                    <a:pt x="280776" y="106680"/>
                  </a:cubicBezTo>
                  <a:cubicBezTo>
                    <a:pt x="282681" y="102870"/>
                    <a:pt x="279823" y="99060"/>
                    <a:pt x="278871" y="98107"/>
                  </a:cubicBezTo>
                  <a:cubicBezTo>
                    <a:pt x="277918" y="96202"/>
                    <a:pt x="273156" y="96202"/>
                    <a:pt x="276966" y="93345"/>
                  </a:cubicBezTo>
                  <a:cubicBezTo>
                    <a:pt x="279823" y="90488"/>
                    <a:pt x="279823" y="87630"/>
                    <a:pt x="282681" y="89535"/>
                  </a:cubicBezTo>
                  <a:cubicBezTo>
                    <a:pt x="285538" y="91440"/>
                    <a:pt x="290301" y="89535"/>
                    <a:pt x="290301" y="89535"/>
                  </a:cubicBezTo>
                  <a:lnTo>
                    <a:pt x="294110" y="85725"/>
                  </a:lnTo>
                  <a:cubicBezTo>
                    <a:pt x="299826" y="83820"/>
                    <a:pt x="299826" y="83820"/>
                    <a:pt x="299826" y="83820"/>
                  </a:cubicBezTo>
                  <a:cubicBezTo>
                    <a:pt x="299826" y="83820"/>
                    <a:pt x="302683" y="77152"/>
                    <a:pt x="301731" y="75247"/>
                  </a:cubicBezTo>
                  <a:cubicBezTo>
                    <a:pt x="300778" y="73342"/>
                    <a:pt x="297921" y="70485"/>
                    <a:pt x="296968" y="69532"/>
                  </a:cubicBezTo>
                  <a:cubicBezTo>
                    <a:pt x="294110" y="63817"/>
                    <a:pt x="295063" y="58102"/>
                    <a:pt x="296968" y="60960"/>
                  </a:cubicBezTo>
                  <a:cubicBezTo>
                    <a:pt x="298873" y="62865"/>
                    <a:pt x="307446" y="64770"/>
                    <a:pt x="307446" y="64770"/>
                  </a:cubicBezTo>
                  <a:lnTo>
                    <a:pt x="316018" y="63817"/>
                  </a:lnTo>
                  <a:lnTo>
                    <a:pt x="320781" y="60960"/>
                  </a:lnTo>
                  <a:cubicBezTo>
                    <a:pt x="320781" y="60960"/>
                    <a:pt x="333163" y="49530"/>
                    <a:pt x="326496" y="49530"/>
                  </a:cubicBezTo>
                  <a:cubicBezTo>
                    <a:pt x="319828" y="50482"/>
                    <a:pt x="316971" y="48577"/>
                    <a:pt x="315066" y="47625"/>
                  </a:cubicBezTo>
                  <a:cubicBezTo>
                    <a:pt x="309351" y="43815"/>
                    <a:pt x="305541" y="39052"/>
                    <a:pt x="305541" y="39052"/>
                  </a:cubicBezTo>
                  <a:cubicBezTo>
                    <a:pt x="305541" y="39052"/>
                    <a:pt x="299826" y="37147"/>
                    <a:pt x="297921" y="38100"/>
                  </a:cubicBezTo>
                  <a:cubicBezTo>
                    <a:pt x="296016" y="40005"/>
                    <a:pt x="296016" y="34290"/>
                    <a:pt x="291253" y="33338"/>
                  </a:cubicBezTo>
                  <a:cubicBezTo>
                    <a:pt x="287443" y="32385"/>
                    <a:pt x="287443" y="26670"/>
                    <a:pt x="283633" y="26670"/>
                  </a:cubicBezTo>
                  <a:cubicBezTo>
                    <a:pt x="280776" y="26670"/>
                    <a:pt x="276966" y="24765"/>
                    <a:pt x="276013" y="22860"/>
                  </a:cubicBezTo>
                  <a:cubicBezTo>
                    <a:pt x="275060" y="20002"/>
                    <a:pt x="275060" y="18097"/>
                    <a:pt x="275060" y="16192"/>
                  </a:cubicBezTo>
                  <a:cubicBezTo>
                    <a:pt x="275060" y="14288"/>
                    <a:pt x="270298" y="9525"/>
                    <a:pt x="270298" y="9525"/>
                  </a:cubicBezTo>
                  <a:cubicBezTo>
                    <a:pt x="270298" y="9525"/>
                    <a:pt x="267441" y="9525"/>
                    <a:pt x="265535" y="8572"/>
                  </a:cubicBezTo>
                  <a:cubicBezTo>
                    <a:pt x="263631" y="7620"/>
                    <a:pt x="260773" y="3810"/>
                    <a:pt x="260773" y="3810"/>
                  </a:cubicBezTo>
                  <a:cubicBezTo>
                    <a:pt x="255058" y="2857"/>
                    <a:pt x="256010" y="-953"/>
                    <a:pt x="253153" y="952"/>
                  </a:cubicBezTo>
                  <a:cubicBezTo>
                    <a:pt x="250296" y="2857"/>
                    <a:pt x="248391" y="0"/>
                    <a:pt x="248391" y="0"/>
                  </a:cubicBezTo>
                  <a:cubicBezTo>
                    <a:pt x="246485" y="952"/>
                    <a:pt x="241723" y="2857"/>
                    <a:pt x="239818" y="6667"/>
                  </a:cubicBezTo>
                  <a:cubicBezTo>
                    <a:pt x="237913" y="10477"/>
                    <a:pt x="234103" y="17145"/>
                    <a:pt x="234103" y="17145"/>
                  </a:cubicBezTo>
                  <a:cubicBezTo>
                    <a:pt x="234103" y="17145"/>
                    <a:pt x="229341" y="20955"/>
                    <a:pt x="229341" y="23813"/>
                  </a:cubicBezTo>
                  <a:cubicBezTo>
                    <a:pt x="229341" y="25717"/>
                    <a:pt x="228388" y="28575"/>
                    <a:pt x="225531" y="30480"/>
                  </a:cubicBezTo>
                  <a:cubicBezTo>
                    <a:pt x="222673" y="32385"/>
                    <a:pt x="215053" y="36195"/>
                    <a:pt x="214101" y="39052"/>
                  </a:cubicBezTo>
                  <a:cubicBezTo>
                    <a:pt x="212196" y="41910"/>
                    <a:pt x="216958" y="37147"/>
                    <a:pt x="212196" y="44767"/>
                  </a:cubicBezTo>
                  <a:cubicBezTo>
                    <a:pt x="208385" y="51435"/>
                    <a:pt x="208385" y="51435"/>
                    <a:pt x="207433" y="54292"/>
                  </a:cubicBezTo>
                  <a:cubicBezTo>
                    <a:pt x="206481" y="57150"/>
                    <a:pt x="208385" y="56197"/>
                    <a:pt x="206481" y="62865"/>
                  </a:cubicBezTo>
                  <a:cubicBezTo>
                    <a:pt x="204576" y="70485"/>
                    <a:pt x="203623" y="68580"/>
                    <a:pt x="204576" y="70485"/>
                  </a:cubicBezTo>
                  <a:cubicBezTo>
                    <a:pt x="205528" y="72390"/>
                    <a:pt x="207433" y="75247"/>
                    <a:pt x="205528" y="78105"/>
                  </a:cubicBezTo>
                  <a:cubicBezTo>
                    <a:pt x="203623" y="80963"/>
                    <a:pt x="202671" y="82867"/>
                    <a:pt x="199813" y="81915"/>
                  </a:cubicBezTo>
                  <a:cubicBezTo>
                    <a:pt x="194098" y="80963"/>
                    <a:pt x="195051" y="81915"/>
                    <a:pt x="191241" y="84772"/>
                  </a:cubicBezTo>
                  <a:cubicBezTo>
                    <a:pt x="183621" y="90488"/>
                    <a:pt x="183621" y="91440"/>
                    <a:pt x="180763" y="92392"/>
                  </a:cubicBezTo>
                  <a:cubicBezTo>
                    <a:pt x="177906" y="93345"/>
                    <a:pt x="173143" y="87630"/>
                    <a:pt x="173143" y="85725"/>
                  </a:cubicBezTo>
                  <a:cubicBezTo>
                    <a:pt x="173143" y="83820"/>
                    <a:pt x="171238" y="79057"/>
                    <a:pt x="169333" y="78105"/>
                  </a:cubicBezTo>
                  <a:cubicBezTo>
                    <a:pt x="167428" y="77152"/>
                    <a:pt x="167428" y="70485"/>
                    <a:pt x="165523" y="74295"/>
                  </a:cubicBezTo>
                  <a:cubicBezTo>
                    <a:pt x="162666" y="78105"/>
                    <a:pt x="163618" y="76200"/>
                    <a:pt x="161713" y="80963"/>
                  </a:cubicBezTo>
                  <a:cubicBezTo>
                    <a:pt x="159808" y="86677"/>
                    <a:pt x="163618" y="81915"/>
                    <a:pt x="159808" y="86677"/>
                  </a:cubicBezTo>
                  <a:cubicBezTo>
                    <a:pt x="155998" y="91440"/>
                    <a:pt x="156951" y="88582"/>
                    <a:pt x="150283" y="94297"/>
                  </a:cubicBezTo>
                  <a:cubicBezTo>
                    <a:pt x="143616" y="100965"/>
                    <a:pt x="142663" y="101917"/>
                    <a:pt x="138853" y="105727"/>
                  </a:cubicBezTo>
                  <a:cubicBezTo>
                    <a:pt x="135043" y="109538"/>
                    <a:pt x="137901" y="108585"/>
                    <a:pt x="133138" y="112395"/>
                  </a:cubicBezTo>
                  <a:cubicBezTo>
                    <a:pt x="129328" y="116205"/>
                    <a:pt x="135043" y="108585"/>
                    <a:pt x="125518" y="117157"/>
                  </a:cubicBezTo>
                  <a:cubicBezTo>
                    <a:pt x="116946" y="125730"/>
                    <a:pt x="116946" y="125730"/>
                    <a:pt x="116946" y="125730"/>
                  </a:cubicBezTo>
                  <a:cubicBezTo>
                    <a:pt x="116946" y="125730"/>
                    <a:pt x="107421" y="124777"/>
                    <a:pt x="103610" y="127635"/>
                  </a:cubicBezTo>
                  <a:cubicBezTo>
                    <a:pt x="99801" y="129540"/>
                    <a:pt x="91228" y="132397"/>
                    <a:pt x="91228" y="132397"/>
                  </a:cubicBezTo>
                  <a:cubicBezTo>
                    <a:pt x="91228" y="132397"/>
                    <a:pt x="87418" y="135255"/>
                    <a:pt x="84560" y="133350"/>
                  </a:cubicBezTo>
                  <a:cubicBezTo>
                    <a:pt x="82656" y="131445"/>
                    <a:pt x="78846" y="131445"/>
                    <a:pt x="77893" y="136207"/>
                  </a:cubicBezTo>
                  <a:cubicBezTo>
                    <a:pt x="75988" y="140970"/>
                    <a:pt x="73131" y="144780"/>
                    <a:pt x="74083" y="147638"/>
                  </a:cubicBezTo>
                  <a:cubicBezTo>
                    <a:pt x="75035" y="150495"/>
                    <a:pt x="75035" y="148590"/>
                    <a:pt x="75035" y="155257"/>
                  </a:cubicBezTo>
                  <a:cubicBezTo>
                    <a:pt x="75035" y="161925"/>
                    <a:pt x="73131" y="165735"/>
                    <a:pt x="73131" y="166688"/>
                  </a:cubicBezTo>
                  <a:cubicBezTo>
                    <a:pt x="64558" y="166688"/>
                    <a:pt x="56938" y="163830"/>
                    <a:pt x="53128" y="165735"/>
                  </a:cubicBezTo>
                  <a:close/>
                </a:path>
              </a:pathLst>
            </a:custGeom>
            <a:grp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xmlns="" id="{8A9B7356-0076-7B77-A5F5-3639740B133A}"/>
                </a:ext>
              </a:extLst>
            </p:cNvPr>
            <p:cNvSpPr/>
            <p:nvPr/>
          </p:nvSpPr>
          <p:spPr>
            <a:xfrm>
              <a:off x="8871422" y="4039862"/>
              <a:ext cx="52998" cy="67756"/>
            </a:xfrm>
            <a:custGeom>
              <a:avLst/>
              <a:gdLst>
                <a:gd name="connsiteX0" fmla="*/ 29488 w 76427"/>
                <a:gd name="connsiteY0" fmla="*/ 374 h 97710"/>
                <a:gd name="connsiteX1" fmla="*/ 20916 w 76427"/>
                <a:gd name="connsiteY1" fmla="*/ 7041 h 97710"/>
                <a:gd name="connsiteX2" fmla="*/ 7580 w 76427"/>
                <a:gd name="connsiteY2" fmla="*/ 16566 h 97710"/>
                <a:gd name="connsiteX3" fmla="*/ 913 w 76427"/>
                <a:gd name="connsiteY3" fmla="*/ 20376 h 97710"/>
                <a:gd name="connsiteX4" fmla="*/ 2818 w 76427"/>
                <a:gd name="connsiteY4" fmla="*/ 27996 h 97710"/>
                <a:gd name="connsiteX5" fmla="*/ 4723 w 76427"/>
                <a:gd name="connsiteY5" fmla="*/ 34664 h 97710"/>
                <a:gd name="connsiteX6" fmla="*/ 8533 w 76427"/>
                <a:gd name="connsiteY6" fmla="*/ 41331 h 97710"/>
                <a:gd name="connsiteX7" fmla="*/ 7580 w 76427"/>
                <a:gd name="connsiteY7" fmla="*/ 44189 h 97710"/>
                <a:gd name="connsiteX8" fmla="*/ 17105 w 76427"/>
                <a:gd name="connsiteY8" fmla="*/ 45141 h 97710"/>
                <a:gd name="connsiteX9" fmla="*/ 19963 w 76427"/>
                <a:gd name="connsiteY9" fmla="*/ 38474 h 97710"/>
                <a:gd name="connsiteX10" fmla="*/ 24726 w 76427"/>
                <a:gd name="connsiteY10" fmla="*/ 31806 h 97710"/>
                <a:gd name="connsiteX11" fmla="*/ 27583 w 76427"/>
                <a:gd name="connsiteY11" fmla="*/ 41331 h 97710"/>
                <a:gd name="connsiteX12" fmla="*/ 31393 w 76427"/>
                <a:gd name="connsiteY12" fmla="*/ 47046 h 97710"/>
                <a:gd name="connsiteX13" fmla="*/ 24726 w 76427"/>
                <a:gd name="connsiteY13" fmla="*/ 56571 h 97710"/>
                <a:gd name="connsiteX14" fmla="*/ 20916 w 76427"/>
                <a:gd name="connsiteY14" fmla="*/ 63239 h 97710"/>
                <a:gd name="connsiteX15" fmla="*/ 19963 w 76427"/>
                <a:gd name="connsiteY15" fmla="*/ 73716 h 97710"/>
                <a:gd name="connsiteX16" fmla="*/ 19010 w 76427"/>
                <a:gd name="connsiteY16" fmla="*/ 82289 h 97710"/>
                <a:gd name="connsiteX17" fmla="*/ 22821 w 76427"/>
                <a:gd name="connsiteY17" fmla="*/ 92766 h 97710"/>
                <a:gd name="connsiteX18" fmla="*/ 27583 w 76427"/>
                <a:gd name="connsiteY18" fmla="*/ 92766 h 97710"/>
                <a:gd name="connsiteX19" fmla="*/ 30441 w 76427"/>
                <a:gd name="connsiteY19" fmla="*/ 86099 h 97710"/>
                <a:gd name="connsiteX20" fmla="*/ 34251 w 76427"/>
                <a:gd name="connsiteY20" fmla="*/ 82289 h 97710"/>
                <a:gd name="connsiteX21" fmla="*/ 33298 w 76427"/>
                <a:gd name="connsiteY21" fmla="*/ 94671 h 97710"/>
                <a:gd name="connsiteX22" fmla="*/ 37108 w 76427"/>
                <a:gd name="connsiteY22" fmla="*/ 96576 h 97710"/>
                <a:gd name="connsiteX23" fmla="*/ 43776 w 76427"/>
                <a:gd name="connsiteY23" fmla="*/ 92766 h 97710"/>
                <a:gd name="connsiteX24" fmla="*/ 55205 w 76427"/>
                <a:gd name="connsiteY24" fmla="*/ 86099 h 97710"/>
                <a:gd name="connsiteX25" fmla="*/ 57110 w 76427"/>
                <a:gd name="connsiteY25" fmla="*/ 78479 h 97710"/>
                <a:gd name="connsiteX26" fmla="*/ 61873 w 76427"/>
                <a:gd name="connsiteY26" fmla="*/ 68001 h 97710"/>
                <a:gd name="connsiteX27" fmla="*/ 62826 w 76427"/>
                <a:gd name="connsiteY27" fmla="*/ 60381 h 97710"/>
                <a:gd name="connsiteX28" fmla="*/ 64730 w 76427"/>
                <a:gd name="connsiteY28" fmla="*/ 54666 h 97710"/>
                <a:gd name="connsiteX29" fmla="*/ 71398 w 76427"/>
                <a:gd name="connsiteY29" fmla="*/ 42284 h 97710"/>
                <a:gd name="connsiteX30" fmla="*/ 76160 w 76427"/>
                <a:gd name="connsiteY30" fmla="*/ 32759 h 97710"/>
                <a:gd name="connsiteX31" fmla="*/ 75208 w 76427"/>
                <a:gd name="connsiteY31" fmla="*/ 25139 h 97710"/>
                <a:gd name="connsiteX32" fmla="*/ 64730 w 76427"/>
                <a:gd name="connsiteY32" fmla="*/ 15614 h 97710"/>
                <a:gd name="connsiteX33" fmla="*/ 63778 w 76427"/>
                <a:gd name="connsiteY33" fmla="*/ 8946 h 97710"/>
                <a:gd name="connsiteX34" fmla="*/ 57110 w 76427"/>
                <a:gd name="connsiteY34" fmla="*/ 7994 h 97710"/>
                <a:gd name="connsiteX35" fmla="*/ 46633 w 76427"/>
                <a:gd name="connsiteY35" fmla="*/ 6089 h 97710"/>
                <a:gd name="connsiteX36" fmla="*/ 39013 w 76427"/>
                <a:gd name="connsiteY36" fmla="*/ 2279 h 97710"/>
                <a:gd name="connsiteX37" fmla="*/ 29488 w 76427"/>
                <a:gd name="connsiteY37" fmla="*/ 374 h 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427" h="97710">
                  <a:moveTo>
                    <a:pt x="29488" y="374"/>
                  </a:moveTo>
                  <a:cubicBezTo>
                    <a:pt x="26630" y="374"/>
                    <a:pt x="20916" y="7041"/>
                    <a:pt x="20916" y="7041"/>
                  </a:cubicBezTo>
                  <a:cubicBezTo>
                    <a:pt x="20916" y="7041"/>
                    <a:pt x="9485" y="16566"/>
                    <a:pt x="7580" y="16566"/>
                  </a:cubicBezTo>
                  <a:cubicBezTo>
                    <a:pt x="5676" y="16566"/>
                    <a:pt x="3771" y="18471"/>
                    <a:pt x="913" y="20376"/>
                  </a:cubicBezTo>
                  <a:cubicBezTo>
                    <a:pt x="-1945" y="22281"/>
                    <a:pt x="2818" y="27996"/>
                    <a:pt x="2818" y="27996"/>
                  </a:cubicBezTo>
                  <a:cubicBezTo>
                    <a:pt x="913" y="28949"/>
                    <a:pt x="4723" y="34664"/>
                    <a:pt x="4723" y="34664"/>
                  </a:cubicBezTo>
                  <a:lnTo>
                    <a:pt x="8533" y="41331"/>
                  </a:lnTo>
                  <a:lnTo>
                    <a:pt x="7580" y="44189"/>
                  </a:lnTo>
                  <a:lnTo>
                    <a:pt x="17105" y="45141"/>
                  </a:lnTo>
                  <a:cubicBezTo>
                    <a:pt x="19010" y="44189"/>
                    <a:pt x="19963" y="38474"/>
                    <a:pt x="19963" y="38474"/>
                  </a:cubicBezTo>
                  <a:cubicBezTo>
                    <a:pt x="19010" y="34664"/>
                    <a:pt x="24726" y="31806"/>
                    <a:pt x="24726" y="31806"/>
                  </a:cubicBezTo>
                  <a:lnTo>
                    <a:pt x="27583" y="41331"/>
                  </a:lnTo>
                  <a:lnTo>
                    <a:pt x="31393" y="47046"/>
                  </a:lnTo>
                  <a:lnTo>
                    <a:pt x="24726" y="56571"/>
                  </a:lnTo>
                  <a:cubicBezTo>
                    <a:pt x="22821" y="57524"/>
                    <a:pt x="22821" y="61334"/>
                    <a:pt x="20916" y="63239"/>
                  </a:cubicBezTo>
                  <a:cubicBezTo>
                    <a:pt x="19010" y="65144"/>
                    <a:pt x="18058" y="66096"/>
                    <a:pt x="19963" y="73716"/>
                  </a:cubicBezTo>
                  <a:lnTo>
                    <a:pt x="19010" y="82289"/>
                  </a:lnTo>
                  <a:cubicBezTo>
                    <a:pt x="19010" y="82289"/>
                    <a:pt x="22821" y="88004"/>
                    <a:pt x="22821" y="92766"/>
                  </a:cubicBezTo>
                  <a:cubicBezTo>
                    <a:pt x="23773" y="97529"/>
                    <a:pt x="22821" y="92766"/>
                    <a:pt x="27583" y="92766"/>
                  </a:cubicBezTo>
                  <a:cubicBezTo>
                    <a:pt x="32346" y="92766"/>
                    <a:pt x="27583" y="92766"/>
                    <a:pt x="30441" y="86099"/>
                  </a:cubicBezTo>
                  <a:cubicBezTo>
                    <a:pt x="31393" y="83241"/>
                    <a:pt x="34251" y="82289"/>
                    <a:pt x="34251" y="82289"/>
                  </a:cubicBezTo>
                  <a:cubicBezTo>
                    <a:pt x="34251" y="82289"/>
                    <a:pt x="34251" y="87051"/>
                    <a:pt x="33298" y="94671"/>
                  </a:cubicBezTo>
                  <a:cubicBezTo>
                    <a:pt x="32346" y="101339"/>
                    <a:pt x="33298" y="94671"/>
                    <a:pt x="37108" y="96576"/>
                  </a:cubicBezTo>
                  <a:cubicBezTo>
                    <a:pt x="40918" y="98481"/>
                    <a:pt x="37108" y="96576"/>
                    <a:pt x="43776" y="92766"/>
                  </a:cubicBezTo>
                  <a:cubicBezTo>
                    <a:pt x="45680" y="91814"/>
                    <a:pt x="49491" y="92766"/>
                    <a:pt x="55205" y="86099"/>
                  </a:cubicBezTo>
                  <a:cubicBezTo>
                    <a:pt x="57110" y="84194"/>
                    <a:pt x="56158" y="83241"/>
                    <a:pt x="57110" y="78479"/>
                  </a:cubicBezTo>
                  <a:cubicBezTo>
                    <a:pt x="58063" y="73716"/>
                    <a:pt x="57110" y="78479"/>
                    <a:pt x="61873" y="68001"/>
                  </a:cubicBezTo>
                  <a:cubicBezTo>
                    <a:pt x="63778" y="64191"/>
                    <a:pt x="62826" y="64191"/>
                    <a:pt x="62826" y="60381"/>
                  </a:cubicBezTo>
                  <a:cubicBezTo>
                    <a:pt x="61873" y="56571"/>
                    <a:pt x="62826" y="57524"/>
                    <a:pt x="64730" y="54666"/>
                  </a:cubicBezTo>
                  <a:cubicBezTo>
                    <a:pt x="65683" y="51809"/>
                    <a:pt x="66635" y="48951"/>
                    <a:pt x="71398" y="42284"/>
                  </a:cubicBezTo>
                  <a:cubicBezTo>
                    <a:pt x="71398" y="42284"/>
                    <a:pt x="75208" y="35616"/>
                    <a:pt x="76160" y="32759"/>
                  </a:cubicBezTo>
                  <a:cubicBezTo>
                    <a:pt x="77113" y="29901"/>
                    <a:pt x="75208" y="25139"/>
                    <a:pt x="75208" y="25139"/>
                  </a:cubicBezTo>
                  <a:lnTo>
                    <a:pt x="64730" y="15614"/>
                  </a:lnTo>
                  <a:lnTo>
                    <a:pt x="63778" y="8946"/>
                  </a:lnTo>
                  <a:cubicBezTo>
                    <a:pt x="63778" y="8946"/>
                    <a:pt x="60921" y="7994"/>
                    <a:pt x="57110" y="7994"/>
                  </a:cubicBezTo>
                  <a:cubicBezTo>
                    <a:pt x="53301" y="7041"/>
                    <a:pt x="48538" y="7041"/>
                    <a:pt x="46633" y="6089"/>
                  </a:cubicBezTo>
                  <a:cubicBezTo>
                    <a:pt x="44728" y="5136"/>
                    <a:pt x="41871" y="2279"/>
                    <a:pt x="39013" y="2279"/>
                  </a:cubicBezTo>
                  <a:cubicBezTo>
                    <a:pt x="36155" y="374"/>
                    <a:pt x="36155" y="-579"/>
                    <a:pt x="29488" y="374"/>
                  </a:cubicBezTo>
                  <a:close/>
                </a:path>
              </a:pathLst>
            </a:custGeom>
            <a:grp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xmlns="" id="{C9BEFAA2-61B6-535F-8096-01B05BCDD53D}"/>
                </a:ext>
              </a:extLst>
            </p:cNvPr>
            <p:cNvSpPr/>
            <p:nvPr/>
          </p:nvSpPr>
          <p:spPr>
            <a:xfrm>
              <a:off x="8896417" y="3851698"/>
              <a:ext cx="245122" cy="194367"/>
            </a:xfrm>
            <a:custGeom>
              <a:avLst/>
              <a:gdLst>
                <a:gd name="connsiteX0" fmla="*/ 157272 w 353487"/>
                <a:gd name="connsiteY0" fmla="*/ 209810 h 280294"/>
                <a:gd name="connsiteX1" fmla="*/ 153463 w 353487"/>
                <a:gd name="connsiteY1" fmla="*/ 210762 h 280294"/>
                <a:gd name="connsiteX2" fmla="*/ 149652 w 353487"/>
                <a:gd name="connsiteY2" fmla="*/ 211715 h 280294"/>
                <a:gd name="connsiteX3" fmla="*/ 145843 w 353487"/>
                <a:gd name="connsiteY3" fmla="*/ 209810 h 280294"/>
                <a:gd name="connsiteX4" fmla="*/ 141080 w 353487"/>
                <a:gd name="connsiteY4" fmla="*/ 206000 h 280294"/>
                <a:gd name="connsiteX5" fmla="*/ 139175 w 353487"/>
                <a:gd name="connsiteY5" fmla="*/ 207905 h 280294"/>
                <a:gd name="connsiteX6" fmla="*/ 135365 w 353487"/>
                <a:gd name="connsiteY6" fmla="*/ 210762 h 280294"/>
                <a:gd name="connsiteX7" fmla="*/ 132508 w 353487"/>
                <a:gd name="connsiteY7" fmla="*/ 207905 h 280294"/>
                <a:gd name="connsiteX8" fmla="*/ 127745 w 353487"/>
                <a:gd name="connsiteY8" fmla="*/ 205047 h 280294"/>
                <a:gd name="connsiteX9" fmla="*/ 122030 w 353487"/>
                <a:gd name="connsiteY9" fmla="*/ 206000 h 280294"/>
                <a:gd name="connsiteX10" fmla="*/ 116315 w 353487"/>
                <a:gd name="connsiteY10" fmla="*/ 206000 h 280294"/>
                <a:gd name="connsiteX11" fmla="*/ 111552 w 353487"/>
                <a:gd name="connsiteY11" fmla="*/ 206000 h 280294"/>
                <a:gd name="connsiteX12" fmla="*/ 107743 w 353487"/>
                <a:gd name="connsiteY12" fmla="*/ 207905 h 280294"/>
                <a:gd name="connsiteX13" fmla="*/ 104885 w 353487"/>
                <a:gd name="connsiteY13" fmla="*/ 207905 h 280294"/>
                <a:gd name="connsiteX14" fmla="*/ 101075 w 353487"/>
                <a:gd name="connsiteY14" fmla="*/ 206952 h 280294"/>
                <a:gd name="connsiteX15" fmla="*/ 98218 w 353487"/>
                <a:gd name="connsiteY15" fmla="*/ 207905 h 280294"/>
                <a:gd name="connsiteX16" fmla="*/ 95360 w 353487"/>
                <a:gd name="connsiteY16" fmla="*/ 209810 h 280294"/>
                <a:gd name="connsiteX17" fmla="*/ 90597 w 353487"/>
                <a:gd name="connsiteY17" fmla="*/ 210762 h 280294"/>
                <a:gd name="connsiteX18" fmla="*/ 87740 w 353487"/>
                <a:gd name="connsiteY18" fmla="*/ 210762 h 280294"/>
                <a:gd name="connsiteX19" fmla="*/ 82977 w 353487"/>
                <a:gd name="connsiteY19" fmla="*/ 209810 h 280294"/>
                <a:gd name="connsiteX20" fmla="*/ 80120 w 353487"/>
                <a:gd name="connsiteY20" fmla="*/ 209810 h 280294"/>
                <a:gd name="connsiteX21" fmla="*/ 79168 w 353487"/>
                <a:gd name="connsiteY21" fmla="*/ 212667 h 280294"/>
                <a:gd name="connsiteX22" fmla="*/ 76310 w 353487"/>
                <a:gd name="connsiteY22" fmla="*/ 212667 h 280294"/>
                <a:gd name="connsiteX23" fmla="*/ 71547 w 353487"/>
                <a:gd name="connsiteY23" fmla="*/ 212667 h 280294"/>
                <a:gd name="connsiteX24" fmla="*/ 70595 w 353487"/>
                <a:gd name="connsiteY24" fmla="*/ 209810 h 280294"/>
                <a:gd name="connsiteX25" fmla="*/ 65833 w 353487"/>
                <a:gd name="connsiteY25" fmla="*/ 209810 h 280294"/>
                <a:gd name="connsiteX26" fmla="*/ 64880 w 353487"/>
                <a:gd name="connsiteY26" fmla="*/ 212667 h 280294"/>
                <a:gd name="connsiteX27" fmla="*/ 60118 w 353487"/>
                <a:gd name="connsiteY27" fmla="*/ 217430 h 280294"/>
                <a:gd name="connsiteX28" fmla="*/ 50593 w 353487"/>
                <a:gd name="connsiteY28" fmla="*/ 225050 h 280294"/>
                <a:gd name="connsiteX29" fmla="*/ 42020 w 353487"/>
                <a:gd name="connsiteY29" fmla="*/ 230765 h 280294"/>
                <a:gd name="connsiteX30" fmla="*/ 35352 w 353487"/>
                <a:gd name="connsiteY30" fmla="*/ 233622 h 280294"/>
                <a:gd name="connsiteX31" fmla="*/ 27733 w 353487"/>
                <a:gd name="connsiteY31" fmla="*/ 240290 h 280294"/>
                <a:gd name="connsiteX32" fmla="*/ 22970 w 353487"/>
                <a:gd name="connsiteY32" fmla="*/ 245052 h 280294"/>
                <a:gd name="connsiteX33" fmla="*/ 13445 w 353487"/>
                <a:gd name="connsiteY33" fmla="*/ 251720 h 280294"/>
                <a:gd name="connsiteX34" fmla="*/ 1063 w 353487"/>
                <a:gd name="connsiteY34" fmla="*/ 254577 h 280294"/>
                <a:gd name="connsiteX35" fmla="*/ 2015 w 353487"/>
                <a:gd name="connsiteY35" fmla="*/ 260292 h 280294"/>
                <a:gd name="connsiteX36" fmla="*/ 1063 w 353487"/>
                <a:gd name="connsiteY36" fmla="*/ 264102 h 280294"/>
                <a:gd name="connsiteX37" fmla="*/ 4872 w 353487"/>
                <a:gd name="connsiteY37" fmla="*/ 264102 h 280294"/>
                <a:gd name="connsiteX38" fmla="*/ 8683 w 353487"/>
                <a:gd name="connsiteY38" fmla="*/ 265055 h 280294"/>
                <a:gd name="connsiteX39" fmla="*/ 14397 w 353487"/>
                <a:gd name="connsiteY39" fmla="*/ 266007 h 280294"/>
                <a:gd name="connsiteX40" fmla="*/ 21065 w 353487"/>
                <a:gd name="connsiteY40" fmla="*/ 266959 h 280294"/>
                <a:gd name="connsiteX41" fmla="*/ 26780 w 353487"/>
                <a:gd name="connsiteY41" fmla="*/ 265055 h 280294"/>
                <a:gd name="connsiteX42" fmla="*/ 32495 w 353487"/>
                <a:gd name="connsiteY42" fmla="*/ 266007 h 280294"/>
                <a:gd name="connsiteX43" fmla="*/ 38210 w 353487"/>
                <a:gd name="connsiteY43" fmla="*/ 267912 h 280294"/>
                <a:gd name="connsiteX44" fmla="*/ 44877 w 353487"/>
                <a:gd name="connsiteY44" fmla="*/ 269817 h 280294"/>
                <a:gd name="connsiteX45" fmla="*/ 44877 w 353487"/>
                <a:gd name="connsiteY45" fmla="*/ 265055 h 280294"/>
                <a:gd name="connsiteX46" fmla="*/ 44877 w 353487"/>
                <a:gd name="connsiteY46" fmla="*/ 258387 h 280294"/>
                <a:gd name="connsiteX47" fmla="*/ 44877 w 353487"/>
                <a:gd name="connsiteY47" fmla="*/ 253625 h 280294"/>
                <a:gd name="connsiteX48" fmla="*/ 50593 w 353487"/>
                <a:gd name="connsiteY48" fmla="*/ 250767 h 280294"/>
                <a:gd name="connsiteX49" fmla="*/ 53450 w 353487"/>
                <a:gd name="connsiteY49" fmla="*/ 253625 h 280294"/>
                <a:gd name="connsiteX50" fmla="*/ 59165 w 353487"/>
                <a:gd name="connsiteY50" fmla="*/ 253625 h 280294"/>
                <a:gd name="connsiteX51" fmla="*/ 64880 w 353487"/>
                <a:gd name="connsiteY51" fmla="*/ 254577 h 280294"/>
                <a:gd name="connsiteX52" fmla="*/ 68690 w 353487"/>
                <a:gd name="connsiteY52" fmla="*/ 250767 h 280294"/>
                <a:gd name="connsiteX53" fmla="*/ 74405 w 353487"/>
                <a:gd name="connsiteY53" fmla="*/ 247909 h 280294"/>
                <a:gd name="connsiteX54" fmla="*/ 79168 w 353487"/>
                <a:gd name="connsiteY54" fmla="*/ 248862 h 280294"/>
                <a:gd name="connsiteX55" fmla="*/ 85835 w 353487"/>
                <a:gd name="connsiteY55" fmla="*/ 246957 h 280294"/>
                <a:gd name="connsiteX56" fmla="*/ 89645 w 353487"/>
                <a:gd name="connsiteY56" fmla="*/ 245052 h 280294"/>
                <a:gd name="connsiteX57" fmla="*/ 93455 w 353487"/>
                <a:gd name="connsiteY57" fmla="*/ 246005 h 280294"/>
                <a:gd name="connsiteX58" fmla="*/ 98218 w 353487"/>
                <a:gd name="connsiteY58" fmla="*/ 245052 h 280294"/>
                <a:gd name="connsiteX59" fmla="*/ 106790 w 353487"/>
                <a:gd name="connsiteY59" fmla="*/ 241242 h 280294"/>
                <a:gd name="connsiteX60" fmla="*/ 108695 w 353487"/>
                <a:gd name="connsiteY60" fmla="*/ 241242 h 280294"/>
                <a:gd name="connsiteX61" fmla="*/ 112505 w 353487"/>
                <a:gd name="connsiteY61" fmla="*/ 240290 h 280294"/>
                <a:gd name="connsiteX62" fmla="*/ 121077 w 353487"/>
                <a:gd name="connsiteY62" fmla="*/ 239337 h 280294"/>
                <a:gd name="connsiteX63" fmla="*/ 125840 w 353487"/>
                <a:gd name="connsiteY63" fmla="*/ 240290 h 280294"/>
                <a:gd name="connsiteX64" fmla="*/ 139175 w 353487"/>
                <a:gd name="connsiteY64" fmla="*/ 240290 h 280294"/>
                <a:gd name="connsiteX65" fmla="*/ 142985 w 353487"/>
                <a:gd name="connsiteY65" fmla="*/ 245052 h 280294"/>
                <a:gd name="connsiteX66" fmla="*/ 142033 w 353487"/>
                <a:gd name="connsiteY66" fmla="*/ 248862 h 280294"/>
                <a:gd name="connsiteX67" fmla="*/ 140127 w 353487"/>
                <a:gd name="connsiteY67" fmla="*/ 252672 h 280294"/>
                <a:gd name="connsiteX68" fmla="*/ 136318 w 353487"/>
                <a:gd name="connsiteY68" fmla="*/ 260292 h 280294"/>
                <a:gd name="connsiteX69" fmla="*/ 136318 w 353487"/>
                <a:gd name="connsiteY69" fmla="*/ 265055 h 280294"/>
                <a:gd name="connsiteX70" fmla="*/ 140127 w 353487"/>
                <a:gd name="connsiteY70" fmla="*/ 268865 h 280294"/>
                <a:gd name="connsiteX71" fmla="*/ 142985 w 353487"/>
                <a:gd name="connsiteY71" fmla="*/ 271722 h 280294"/>
                <a:gd name="connsiteX72" fmla="*/ 146795 w 353487"/>
                <a:gd name="connsiteY72" fmla="*/ 275532 h 280294"/>
                <a:gd name="connsiteX73" fmla="*/ 148700 w 353487"/>
                <a:gd name="connsiteY73" fmla="*/ 278390 h 280294"/>
                <a:gd name="connsiteX74" fmla="*/ 154415 w 353487"/>
                <a:gd name="connsiteY74" fmla="*/ 280295 h 280294"/>
                <a:gd name="connsiteX75" fmla="*/ 159177 w 353487"/>
                <a:gd name="connsiteY75" fmla="*/ 277437 h 280294"/>
                <a:gd name="connsiteX76" fmla="*/ 162988 w 353487"/>
                <a:gd name="connsiteY76" fmla="*/ 273627 h 280294"/>
                <a:gd name="connsiteX77" fmla="*/ 165845 w 353487"/>
                <a:gd name="connsiteY77" fmla="*/ 270770 h 280294"/>
                <a:gd name="connsiteX78" fmla="*/ 172513 w 353487"/>
                <a:gd name="connsiteY78" fmla="*/ 264102 h 280294"/>
                <a:gd name="connsiteX79" fmla="*/ 174418 w 353487"/>
                <a:gd name="connsiteY79" fmla="*/ 261245 h 280294"/>
                <a:gd name="connsiteX80" fmla="*/ 178227 w 353487"/>
                <a:gd name="connsiteY80" fmla="*/ 259340 h 280294"/>
                <a:gd name="connsiteX81" fmla="*/ 183943 w 353487"/>
                <a:gd name="connsiteY81" fmla="*/ 259340 h 280294"/>
                <a:gd name="connsiteX82" fmla="*/ 185847 w 353487"/>
                <a:gd name="connsiteY82" fmla="*/ 257434 h 280294"/>
                <a:gd name="connsiteX83" fmla="*/ 188705 w 353487"/>
                <a:gd name="connsiteY83" fmla="*/ 251720 h 280294"/>
                <a:gd name="connsiteX84" fmla="*/ 185847 w 353487"/>
                <a:gd name="connsiteY84" fmla="*/ 247909 h 280294"/>
                <a:gd name="connsiteX85" fmla="*/ 181085 w 353487"/>
                <a:gd name="connsiteY85" fmla="*/ 244100 h 280294"/>
                <a:gd name="connsiteX86" fmla="*/ 182038 w 353487"/>
                <a:gd name="connsiteY86" fmla="*/ 240290 h 280294"/>
                <a:gd name="connsiteX87" fmla="*/ 185847 w 353487"/>
                <a:gd name="connsiteY87" fmla="*/ 235527 h 280294"/>
                <a:gd name="connsiteX88" fmla="*/ 196325 w 353487"/>
                <a:gd name="connsiteY88" fmla="*/ 243147 h 280294"/>
                <a:gd name="connsiteX89" fmla="*/ 202993 w 353487"/>
                <a:gd name="connsiteY89" fmla="*/ 246005 h 280294"/>
                <a:gd name="connsiteX90" fmla="*/ 206802 w 353487"/>
                <a:gd name="connsiteY90" fmla="*/ 248862 h 280294"/>
                <a:gd name="connsiteX91" fmla="*/ 214422 w 353487"/>
                <a:gd name="connsiteY91" fmla="*/ 247909 h 280294"/>
                <a:gd name="connsiteX92" fmla="*/ 222995 w 353487"/>
                <a:gd name="connsiteY92" fmla="*/ 248862 h 280294"/>
                <a:gd name="connsiteX93" fmla="*/ 228710 w 353487"/>
                <a:gd name="connsiteY93" fmla="*/ 247909 h 280294"/>
                <a:gd name="connsiteX94" fmla="*/ 233472 w 353487"/>
                <a:gd name="connsiteY94" fmla="*/ 245052 h 280294"/>
                <a:gd name="connsiteX95" fmla="*/ 236330 w 353487"/>
                <a:gd name="connsiteY95" fmla="*/ 240290 h 280294"/>
                <a:gd name="connsiteX96" fmla="*/ 238235 w 353487"/>
                <a:gd name="connsiteY96" fmla="*/ 234575 h 280294"/>
                <a:gd name="connsiteX97" fmla="*/ 242997 w 353487"/>
                <a:gd name="connsiteY97" fmla="*/ 230765 h 280294"/>
                <a:gd name="connsiteX98" fmla="*/ 244902 w 353487"/>
                <a:gd name="connsiteY98" fmla="*/ 235527 h 280294"/>
                <a:gd name="connsiteX99" fmla="*/ 246808 w 353487"/>
                <a:gd name="connsiteY99" fmla="*/ 240290 h 280294"/>
                <a:gd name="connsiteX100" fmla="*/ 249665 w 353487"/>
                <a:gd name="connsiteY100" fmla="*/ 245052 h 280294"/>
                <a:gd name="connsiteX101" fmla="*/ 251570 w 353487"/>
                <a:gd name="connsiteY101" fmla="*/ 247909 h 280294"/>
                <a:gd name="connsiteX102" fmla="*/ 259190 w 353487"/>
                <a:gd name="connsiteY102" fmla="*/ 240290 h 280294"/>
                <a:gd name="connsiteX103" fmla="*/ 260143 w 353487"/>
                <a:gd name="connsiteY103" fmla="*/ 236480 h 280294"/>
                <a:gd name="connsiteX104" fmla="*/ 261095 w 353487"/>
                <a:gd name="connsiteY104" fmla="*/ 228860 h 280294"/>
                <a:gd name="connsiteX105" fmla="*/ 263952 w 353487"/>
                <a:gd name="connsiteY105" fmla="*/ 225050 h 280294"/>
                <a:gd name="connsiteX106" fmla="*/ 271572 w 353487"/>
                <a:gd name="connsiteY106" fmla="*/ 226955 h 280294"/>
                <a:gd name="connsiteX107" fmla="*/ 275383 w 353487"/>
                <a:gd name="connsiteY107" fmla="*/ 224097 h 280294"/>
                <a:gd name="connsiteX108" fmla="*/ 278240 w 353487"/>
                <a:gd name="connsiteY108" fmla="*/ 224097 h 280294"/>
                <a:gd name="connsiteX109" fmla="*/ 281097 w 353487"/>
                <a:gd name="connsiteY109" fmla="*/ 227907 h 280294"/>
                <a:gd name="connsiteX110" fmla="*/ 281097 w 353487"/>
                <a:gd name="connsiteY110" fmla="*/ 233622 h 280294"/>
                <a:gd name="connsiteX111" fmla="*/ 284908 w 353487"/>
                <a:gd name="connsiteY111" fmla="*/ 235527 h 280294"/>
                <a:gd name="connsiteX112" fmla="*/ 291575 w 353487"/>
                <a:gd name="connsiteY112" fmla="*/ 235527 h 280294"/>
                <a:gd name="connsiteX113" fmla="*/ 300147 w 353487"/>
                <a:gd name="connsiteY113" fmla="*/ 230765 h 280294"/>
                <a:gd name="connsiteX114" fmla="*/ 302052 w 353487"/>
                <a:gd name="connsiteY114" fmla="*/ 228860 h 280294"/>
                <a:gd name="connsiteX115" fmla="*/ 303958 w 353487"/>
                <a:gd name="connsiteY115" fmla="*/ 222192 h 280294"/>
                <a:gd name="connsiteX116" fmla="*/ 305863 w 353487"/>
                <a:gd name="connsiteY116" fmla="*/ 216477 h 280294"/>
                <a:gd name="connsiteX117" fmla="*/ 308720 w 353487"/>
                <a:gd name="connsiteY117" fmla="*/ 211715 h 280294"/>
                <a:gd name="connsiteX118" fmla="*/ 313483 w 353487"/>
                <a:gd name="connsiteY118" fmla="*/ 207905 h 280294"/>
                <a:gd name="connsiteX119" fmla="*/ 316340 w 353487"/>
                <a:gd name="connsiteY119" fmla="*/ 204095 h 280294"/>
                <a:gd name="connsiteX120" fmla="*/ 315388 w 353487"/>
                <a:gd name="connsiteY120" fmla="*/ 200285 h 280294"/>
                <a:gd name="connsiteX121" fmla="*/ 312530 w 353487"/>
                <a:gd name="connsiteY121" fmla="*/ 195522 h 280294"/>
                <a:gd name="connsiteX122" fmla="*/ 309672 w 353487"/>
                <a:gd name="connsiteY122" fmla="*/ 191712 h 280294"/>
                <a:gd name="connsiteX123" fmla="*/ 307768 w 353487"/>
                <a:gd name="connsiteY123" fmla="*/ 186950 h 280294"/>
                <a:gd name="connsiteX124" fmla="*/ 306815 w 353487"/>
                <a:gd name="connsiteY124" fmla="*/ 181235 h 280294"/>
                <a:gd name="connsiteX125" fmla="*/ 312530 w 353487"/>
                <a:gd name="connsiteY125" fmla="*/ 173615 h 280294"/>
                <a:gd name="connsiteX126" fmla="*/ 317293 w 353487"/>
                <a:gd name="connsiteY126" fmla="*/ 167900 h 280294"/>
                <a:gd name="connsiteX127" fmla="*/ 322055 w 353487"/>
                <a:gd name="connsiteY127" fmla="*/ 161232 h 280294"/>
                <a:gd name="connsiteX128" fmla="*/ 323008 w 353487"/>
                <a:gd name="connsiteY128" fmla="*/ 151707 h 280294"/>
                <a:gd name="connsiteX129" fmla="*/ 322055 w 353487"/>
                <a:gd name="connsiteY129" fmla="*/ 146945 h 280294"/>
                <a:gd name="connsiteX130" fmla="*/ 320150 w 353487"/>
                <a:gd name="connsiteY130" fmla="*/ 136467 h 280294"/>
                <a:gd name="connsiteX131" fmla="*/ 322055 w 353487"/>
                <a:gd name="connsiteY131" fmla="*/ 128847 h 280294"/>
                <a:gd name="connsiteX132" fmla="*/ 320150 w 353487"/>
                <a:gd name="connsiteY132" fmla="*/ 124085 h 280294"/>
                <a:gd name="connsiteX133" fmla="*/ 321102 w 353487"/>
                <a:gd name="connsiteY133" fmla="*/ 121227 h 280294"/>
                <a:gd name="connsiteX134" fmla="*/ 323008 w 353487"/>
                <a:gd name="connsiteY134" fmla="*/ 117417 h 280294"/>
                <a:gd name="connsiteX135" fmla="*/ 328722 w 353487"/>
                <a:gd name="connsiteY135" fmla="*/ 113607 h 280294"/>
                <a:gd name="connsiteX136" fmla="*/ 335390 w 353487"/>
                <a:gd name="connsiteY136" fmla="*/ 112655 h 280294"/>
                <a:gd name="connsiteX137" fmla="*/ 336343 w 353487"/>
                <a:gd name="connsiteY137" fmla="*/ 109797 h 280294"/>
                <a:gd name="connsiteX138" fmla="*/ 338247 w 353487"/>
                <a:gd name="connsiteY138" fmla="*/ 101225 h 280294"/>
                <a:gd name="connsiteX139" fmla="*/ 340152 w 353487"/>
                <a:gd name="connsiteY139" fmla="*/ 95510 h 280294"/>
                <a:gd name="connsiteX140" fmla="*/ 343010 w 353487"/>
                <a:gd name="connsiteY140" fmla="*/ 90747 h 280294"/>
                <a:gd name="connsiteX141" fmla="*/ 348725 w 353487"/>
                <a:gd name="connsiteY141" fmla="*/ 86937 h 280294"/>
                <a:gd name="connsiteX142" fmla="*/ 348725 w 353487"/>
                <a:gd name="connsiteY142" fmla="*/ 81222 h 280294"/>
                <a:gd name="connsiteX143" fmla="*/ 350630 w 353487"/>
                <a:gd name="connsiteY143" fmla="*/ 77412 h 280294"/>
                <a:gd name="connsiteX144" fmla="*/ 353488 w 353487"/>
                <a:gd name="connsiteY144" fmla="*/ 68840 h 280294"/>
                <a:gd name="connsiteX145" fmla="*/ 352535 w 353487"/>
                <a:gd name="connsiteY145" fmla="*/ 60267 h 280294"/>
                <a:gd name="connsiteX146" fmla="*/ 351583 w 353487"/>
                <a:gd name="connsiteY146" fmla="*/ 55505 h 280294"/>
                <a:gd name="connsiteX147" fmla="*/ 350630 w 353487"/>
                <a:gd name="connsiteY147" fmla="*/ 50742 h 280294"/>
                <a:gd name="connsiteX148" fmla="*/ 346820 w 353487"/>
                <a:gd name="connsiteY148" fmla="*/ 45027 h 280294"/>
                <a:gd name="connsiteX149" fmla="*/ 340152 w 353487"/>
                <a:gd name="connsiteY149" fmla="*/ 34550 h 280294"/>
                <a:gd name="connsiteX150" fmla="*/ 339200 w 353487"/>
                <a:gd name="connsiteY150" fmla="*/ 30740 h 280294"/>
                <a:gd name="connsiteX151" fmla="*/ 335390 w 353487"/>
                <a:gd name="connsiteY151" fmla="*/ 25025 h 280294"/>
                <a:gd name="connsiteX152" fmla="*/ 329675 w 353487"/>
                <a:gd name="connsiteY152" fmla="*/ 19310 h 280294"/>
                <a:gd name="connsiteX153" fmla="*/ 330627 w 353487"/>
                <a:gd name="connsiteY153" fmla="*/ 16452 h 280294"/>
                <a:gd name="connsiteX154" fmla="*/ 332533 w 353487"/>
                <a:gd name="connsiteY154" fmla="*/ 11690 h 280294"/>
                <a:gd name="connsiteX155" fmla="*/ 329675 w 353487"/>
                <a:gd name="connsiteY155" fmla="*/ 4070 h 280294"/>
                <a:gd name="connsiteX156" fmla="*/ 325865 w 353487"/>
                <a:gd name="connsiteY156" fmla="*/ 260 h 280294"/>
                <a:gd name="connsiteX157" fmla="*/ 319197 w 353487"/>
                <a:gd name="connsiteY157" fmla="*/ 2165 h 280294"/>
                <a:gd name="connsiteX158" fmla="*/ 319197 w 353487"/>
                <a:gd name="connsiteY158" fmla="*/ 5975 h 280294"/>
                <a:gd name="connsiteX159" fmla="*/ 317293 w 353487"/>
                <a:gd name="connsiteY159" fmla="*/ 14547 h 280294"/>
                <a:gd name="connsiteX160" fmla="*/ 311577 w 353487"/>
                <a:gd name="connsiteY160" fmla="*/ 14547 h 280294"/>
                <a:gd name="connsiteX161" fmla="*/ 308720 w 353487"/>
                <a:gd name="connsiteY161" fmla="*/ 9785 h 280294"/>
                <a:gd name="connsiteX162" fmla="*/ 304910 w 353487"/>
                <a:gd name="connsiteY162" fmla="*/ 8832 h 280294"/>
                <a:gd name="connsiteX163" fmla="*/ 299195 w 353487"/>
                <a:gd name="connsiteY163" fmla="*/ 8832 h 280294"/>
                <a:gd name="connsiteX164" fmla="*/ 302052 w 353487"/>
                <a:gd name="connsiteY164" fmla="*/ 14547 h 280294"/>
                <a:gd name="connsiteX165" fmla="*/ 300147 w 353487"/>
                <a:gd name="connsiteY165" fmla="*/ 21215 h 280294"/>
                <a:gd name="connsiteX166" fmla="*/ 294433 w 353487"/>
                <a:gd name="connsiteY166" fmla="*/ 22167 h 280294"/>
                <a:gd name="connsiteX167" fmla="*/ 290622 w 353487"/>
                <a:gd name="connsiteY167" fmla="*/ 24072 h 280294"/>
                <a:gd name="connsiteX168" fmla="*/ 290622 w 353487"/>
                <a:gd name="connsiteY168" fmla="*/ 27882 h 280294"/>
                <a:gd name="connsiteX169" fmla="*/ 286813 w 353487"/>
                <a:gd name="connsiteY169" fmla="*/ 33597 h 280294"/>
                <a:gd name="connsiteX170" fmla="*/ 288718 w 353487"/>
                <a:gd name="connsiteY170" fmla="*/ 38360 h 280294"/>
                <a:gd name="connsiteX171" fmla="*/ 290622 w 353487"/>
                <a:gd name="connsiteY171" fmla="*/ 45027 h 280294"/>
                <a:gd name="connsiteX172" fmla="*/ 288718 w 353487"/>
                <a:gd name="connsiteY172" fmla="*/ 54552 h 280294"/>
                <a:gd name="connsiteX173" fmla="*/ 289670 w 353487"/>
                <a:gd name="connsiteY173" fmla="*/ 61220 h 280294"/>
                <a:gd name="connsiteX174" fmla="*/ 291575 w 353487"/>
                <a:gd name="connsiteY174" fmla="*/ 65982 h 280294"/>
                <a:gd name="connsiteX175" fmla="*/ 292527 w 353487"/>
                <a:gd name="connsiteY175" fmla="*/ 71697 h 280294"/>
                <a:gd name="connsiteX176" fmla="*/ 291575 w 353487"/>
                <a:gd name="connsiteY176" fmla="*/ 76460 h 280294"/>
                <a:gd name="connsiteX177" fmla="*/ 289670 w 353487"/>
                <a:gd name="connsiteY177" fmla="*/ 79317 h 280294"/>
                <a:gd name="connsiteX178" fmla="*/ 286813 w 353487"/>
                <a:gd name="connsiteY178" fmla="*/ 86937 h 280294"/>
                <a:gd name="connsiteX179" fmla="*/ 285860 w 353487"/>
                <a:gd name="connsiteY179" fmla="*/ 90747 h 280294"/>
                <a:gd name="connsiteX180" fmla="*/ 285860 w 353487"/>
                <a:gd name="connsiteY180" fmla="*/ 92652 h 280294"/>
                <a:gd name="connsiteX181" fmla="*/ 283955 w 353487"/>
                <a:gd name="connsiteY181" fmla="*/ 97415 h 280294"/>
                <a:gd name="connsiteX182" fmla="*/ 278240 w 353487"/>
                <a:gd name="connsiteY182" fmla="*/ 103130 h 280294"/>
                <a:gd name="connsiteX183" fmla="*/ 278240 w 353487"/>
                <a:gd name="connsiteY183" fmla="*/ 106940 h 280294"/>
                <a:gd name="connsiteX184" fmla="*/ 275383 w 353487"/>
                <a:gd name="connsiteY184" fmla="*/ 111702 h 280294"/>
                <a:gd name="connsiteX185" fmla="*/ 269668 w 353487"/>
                <a:gd name="connsiteY185" fmla="*/ 117417 h 280294"/>
                <a:gd name="connsiteX186" fmla="*/ 266810 w 353487"/>
                <a:gd name="connsiteY186" fmla="*/ 123132 h 280294"/>
                <a:gd name="connsiteX187" fmla="*/ 261095 w 353487"/>
                <a:gd name="connsiteY187" fmla="*/ 126942 h 280294"/>
                <a:gd name="connsiteX188" fmla="*/ 255380 w 353487"/>
                <a:gd name="connsiteY188" fmla="*/ 128847 h 280294"/>
                <a:gd name="connsiteX189" fmla="*/ 251570 w 353487"/>
                <a:gd name="connsiteY189" fmla="*/ 143135 h 280294"/>
                <a:gd name="connsiteX190" fmla="*/ 247760 w 353487"/>
                <a:gd name="connsiteY190" fmla="*/ 146945 h 280294"/>
                <a:gd name="connsiteX191" fmla="*/ 242997 w 353487"/>
                <a:gd name="connsiteY191" fmla="*/ 149802 h 280294"/>
                <a:gd name="connsiteX192" fmla="*/ 242045 w 353487"/>
                <a:gd name="connsiteY192" fmla="*/ 152660 h 280294"/>
                <a:gd name="connsiteX193" fmla="*/ 235377 w 353487"/>
                <a:gd name="connsiteY193" fmla="*/ 156470 h 280294"/>
                <a:gd name="connsiteX194" fmla="*/ 223947 w 353487"/>
                <a:gd name="connsiteY194" fmla="*/ 158375 h 280294"/>
                <a:gd name="connsiteX195" fmla="*/ 218233 w 353487"/>
                <a:gd name="connsiteY195" fmla="*/ 160280 h 280294"/>
                <a:gd name="connsiteX196" fmla="*/ 215375 w 353487"/>
                <a:gd name="connsiteY196" fmla="*/ 161232 h 280294"/>
                <a:gd name="connsiteX197" fmla="*/ 208708 w 353487"/>
                <a:gd name="connsiteY197" fmla="*/ 163137 h 280294"/>
                <a:gd name="connsiteX198" fmla="*/ 202040 w 353487"/>
                <a:gd name="connsiteY198" fmla="*/ 162185 h 280294"/>
                <a:gd name="connsiteX199" fmla="*/ 195372 w 353487"/>
                <a:gd name="connsiteY199" fmla="*/ 161232 h 280294"/>
                <a:gd name="connsiteX200" fmla="*/ 191563 w 353487"/>
                <a:gd name="connsiteY200" fmla="*/ 160280 h 280294"/>
                <a:gd name="connsiteX201" fmla="*/ 188705 w 353487"/>
                <a:gd name="connsiteY201" fmla="*/ 159327 h 280294"/>
                <a:gd name="connsiteX202" fmla="*/ 185847 w 353487"/>
                <a:gd name="connsiteY202" fmla="*/ 166947 h 280294"/>
                <a:gd name="connsiteX203" fmla="*/ 183943 w 353487"/>
                <a:gd name="connsiteY203" fmla="*/ 178377 h 280294"/>
                <a:gd name="connsiteX204" fmla="*/ 182038 w 353487"/>
                <a:gd name="connsiteY204" fmla="*/ 181235 h 280294"/>
                <a:gd name="connsiteX205" fmla="*/ 177275 w 353487"/>
                <a:gd name="connsiteY205" fmla="*/ 184092 h 280294"/>
                <a:gd name="connsiteX206" fmla="*/ 174418 w 353487"/>
                <a:gd name="connsiteY206" fmla="*/ 186950 h 280294"/>
                <a:gd name="connsiteX207" fmla="*/ 172513 w 353487"/>
                <a:gd name="connsiteY207" fmla="*/ 190760 h 280294"/>
                <a:gd name="connsiteX208" fmla="*/ 168702 w 353487"/>
                <a:gd name="connsiteY208" fmla="*/ 196475 h 280294"/>
                <a:gd name="connsiteX209" fmla="*/ 164893 w 353487"/>
                <a:gd name="connsiteY209" fmla="*/ 198380 h 280294"/>
                <a:gd name="connsiteX210" fmla="*/ 162988 w 353487"/>
                <a:gd name="connsiteY210" fmla="*/ 202190 h 280294"/>
                <a:gd name="connsiteX211" fmla="*/ 162988 w 353487"/>
                <a:gd name="connsiteY211" fmla="*/ 208857 h 280294"/>
                <a:gd name="connsiteX212" fmla="*/ 157272 w 353487"/>
                <a:gd name="connsiteY212" fmla="*/ 209810 h 28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353487" h="280294">
                  <a:moveTo>
                    <a:pt x="157272" y="209810"/>
                  </a:moveTo>
                  <a:cubicBezTo>
                    <a:pt x="157272" y="209810"/>
                    <a:pt x="155368" y="210762"/>
                    <a:pt x="153463" y="210762"/>
                  </a:cubicBezTo>
                  <a:cubicBezTo>
                    <a:pt x="152510" y="210762"/>
                    <a:pt x="150605" y="211715"/>
                    <a:pt x="149652" y="211715"/>
                  </a:cubicBezTo>
                  <a:cubicBezTo>
                    <a:pt x="148700" y="211715"/>
                    <a:pt x="146795" y="210762"/>
                    <a:pt x="145843" y="209810"/>
                  </a:cubicBezTo>
                  <a:cubicBezTo>
                    <a:pt x="144890" y="208857"/>
                    <a:pt x="142033" y="207905"/>
                    <a:pt x="141080" y="206000"/>
                  </a:cubicBezTo>
                  <a:cubicBezTo>
                    <a:pt x="140127" y="204095"/>
                    <a:pt x="139175" y="207905"/>
                    <a:pt x="139175" y="207905"/>
                  </a:cubicBezTo>
                  <a:lnTo>
                    <a:pt x="135365" y="210762"/>
                  </a:lnTo>
                  <a:cubicBezTo>
                    <a:pt x="135365" y="210762"/>
                    <a:pt x="132508" y="210762"/>
                    <a:pt x="132508" y="207905"/>
                  </a:cubicBezTo>
                  <a:cubicBezTo>
                    <a:pt x="132508" y="205047"/>
                    <a:pt x="127745" y="205047"/>
                    <a:pt x="127745" y="205047"/>
                  </a:cubicBezTo>
                  <a:cubicBezTo>
                    <a:pt x="127745" y="205047"/>
                    <a:pt x="122983" y="206952"/>
                    <a:pt x="122030" y="206000"/>
                  </a:cubicBezTo>
                  <a:cubicBezTo>
                    <a:pt x="121077" y="205047"/>
                    <a:pt x="118220" y="206952"/>
                    <a:pt x="116315" y="206000"/>
                  </a:cubicBezTo>
                  <a:cubicBezTo>
                    <a:pt x="114410" y="205047"/>
                    <a:pt x="114410" y="205047"/>
                    <a:pt x="111552" y="206000"/>
                  </a:cubicBezTo>
                  <a:cubicBezTo>
                    <a:pt x="111552" y="206000"/>
                    <a:pt x="108695" y="207905"/>
                    <a:pt x="107743" y="207905"/>
                  </a:cubicBezTo>
                  <a:cubicBezTo>
                    <a:pt x="106790" y="207905"/>
                    <a:pt x="104885" y="207905"/>
                    <a:pt x="104885" y="207905"/>
                  </a:cubicBezTo>
                  <a:cubicBezTo>
                    <a:pt x="104885" y="207905"/>
                    <a:pt x="102027" y="207905"/>
                    <a:pt x="101075" y="206952"/>
                  </a:cubicBezTo>
                  <a:cubicBezTo>
                    <a:pt x="100122" y="206952"/>
                    <a:pt x="99170" y="207905"/>
                    <a:pt x="98218" y="207905"/>
                  </a:cubicBezTo>
                  <a:cubicBezTo>
                    <a:pt x="97265" y="207905"/>
                    <a:pt x="95360" y="209810"/>
                    <a:pt x="95360" y="209810"/>
                  </a:cubicBezTo>
                  <a:cubicBezTo>
                    <a:pt x="95360" y="209810"/>
                    <a:pt x="90597" y="211715"/>
                    <a:pt x="90597" y="210762"/>
                  </a:cubicBezTo>
                  <a:cubicBezTo>
                    <a:pt x="89645" y="209810"/>
                    <a:pt x="87740" y="210762"/>
                    <a:pt x="87740" y="210762"/>
                  </a:cubicBezTo>
                  <a:cubicBezTo>
                    <a:pt x="87740" y="210762"/>
                    <a:pt x="83930" y="209810"/>
                    <a:pt x="82977" y="209810"/>
                  </a:cubicBezTo>
                  <a:cubicBezTo>
                    <a:pt x="82025" y="208857"/>
                    <a:pt x="81072" y="208857"/>
                    <a:pt x="80120" y="209810"/>
                  </a:cubicBezTo>
                  <a:cubicBezTo>
                    <a:pt x="79168" y="210762"/>
                    <a:pt x="79168" y="212667"/>
                    <a:pt x="79168" y="212667"/>
                  </a:cubicBezTo>
                  <a:lnTo>
                    <a:pt x="76310" y="212667"/>
                  </a:lnTo>
                  <a:lnTo>
                    <a:pt x="71547" y="212667"/>
                  </a:lnTo>
                  <a:lnTo>
                    <a:pt x="70595" y="209810"/>
                  </a:lnTo>
                  <a:cubicBezTo>
                    <a:pt x="70595" y="209810"/>
                    <a:pt x="66785" y="209810"/>
                    <a:pt x="65833" y="209810"/>
                  </a:cubicBezTo>
                  <a:cubicBezTo>
                    <a:pt x="64880" y="209810"/>
                    <a:pt x="64880" y="212667"/>
                    <a:pt x="64880" y="212667"/>
                  </a:cubicBezTo>
                  <a:lnTo>
                    <a:pt x="60118" y="217430"/>
                  </a:lnTo>
                  <a:lnTo>
                    <a:pt x="50593" y="225050"/>
                  </a:lnTo>
                  <a:lnTo>
                    <a:pt x="42020" y="230765"/>
                  </a:lnTo>
                  <a:lnTo>
                    <a:pt x="35352" y="233622"/>
                  </a:lnTo>
                  <a:lnTo>
                    <a:pt x="27733" y="240290"/>
                  </a:lnTo>
                  <a:cubicBezTo>
                    <a:pt x="25827" y="239337"/>
                    <a:pt x="22970" y="245052"/>
                    <a:pt x="22970" y="245052"/>
                  </a:cubicBezTo>
                  <a:lnTo>
                    <a:pt x="13445" y="251720"/>
                  </a:lnTo>
                  <a:cubicBezTo>
                    <a:pt x="13445" y="251720"/>
                    <a:pt x="9635" y="252672"/>
                    <a:pt x="1063" y="254577"/>
                  </a:cubicBezTo>
                  <a:cubicBezTo>
                    <a:pt x="-1795" y="255530"/>
                    <a:pt x="2015" y="260292"/>
                    <a:pt x="2015" y="260292"/>
                  </a:cubicBezTo>
                  <a:cubicBezTo>
                    <a:pt x="2015" y="260292"/>
                    <a:pt x="110" y="263150"/>
                    <a:pt x="1063" y="264102"/>
                  </a:cubicBezTo>
                  <a:cubicBezTo>
                    <a:pt x="2015" y="265055"/>
                    <a:pt x="1063" y="264102"/>
                    <a:pt x="4872" y="264102"/>
                  </a:cubicBezTo>
                  <a:cubicBezTo>
                    <a:pt x="8683" y="263150"/>
                    <a:pt x="5825" y="265055"/>
                    <a:pt x="8683" y="265055"/>
                  </a:cubicBezTo>
                  <a:cubicBezTo>
                    <a:pt x="11540" y="265055"/>
                    <a:pt x="11540" y="266959"/>
                    <a:pt x="14397" y="266007"/>
                  </a:cubicBezTo>
                  <a:cubicBezTo>
                    <a:pt x="17255" y="265055"/>
                    <a:pt x="20113" y="266959"/>
                    <a:pt x="21065" y="266959"/>
                  </a:cubicBezTo>
                  <a:cubicBezTo>
                    <a:pt x="22018" y="266959"/>
                    <a:pt x="24875" y="266959"/>
                    <a:pt x="26780" y="265055"/>
                  </a:cubicBezTo>
                  <a:cubicBezTo>
                    <a:pt x="28685" y="263150"/>
                    <a:pt x="29638" y="265055"/>
                    <a:pt x="32495" y="266007"/>
                  </a:cubicBezTo>
                  <a:cubicBezTo>
                    <a:pt x="32495" y="266007"/>
                    <a:pt x="36305" y="267912"/>
                    <a:pt x="38210" y="267912"/>
                  </a:cubicBezTo>
                  <a:cubicBezTo>
                    <a:pt x="40115" y="267912"/>
                    <a:pt x="42020" y="271722"/>
                    <a:pt x="44877" y="269817"/>
                  </a:cubicBezTo>
                  <a:cubicBezTo>
                    <a:pt x="46783" y="268865"/>
                    <a:pt x="44877" y="267912"/>
                    <a:pt x="44877" y="265055"/>
                  </a:cubicBezTo>
                  <a:cubicBezTo>
                    <a:pt x="44877" y="262197"/>
                    <a:pt x="44877" y="261245"/>
                    <a:pt x="44877" y="258387"/>
                  </a:cubicBezTo>
                  <a:cubicBezTo>
                    <a:pt x="44877" y="256482"/>
                    <a:pt x="43925" y="255530"/>
                    <a:pt x="44877" y="253625"/>
                  </a:cubicBezTo>
                  <a:cubicBezTo>
                    <a:pt x="45830" y="251720"/>
                    <a:pt x="47735" y="250767"/>
                    <a:pt x="50593" y="250767"/>
                  </a:cubicBezTo>
                  <a:lnTo>
                    <a:pt x="53450" y="253625"/>
                  </a:lnTo>
                  <a:cubicBezTo>
                    <a:pt x="53450" y="253625"/>
                    <a:pt x="56308" y="252672"/>
                    <a:pt x="59165" y="253625"/>
                  </a:cubicBezTo>
                  <a:cubicBezTo>
                    <a:pt x="59165" y="253625"/>
                    <a:pt x="62975" y="254577"/>
                    <a:pt x="64880" y="254577"/>
                  </a:cubicBezTo>
                  <a:cubicBezTo>
                    <a:pt x="66785" y="253625"/>
                    <a:pt x="66785" y="252672"/>
                    <a:pt x="68690" y="250767"/>
                  </a:cubicBezTo>
                  <a:cubicBezTo>
                    <a:pt x="69643" y="249815"/>
                    <a:pt x="71547" y="248862"/>
                    <a:pt x="74405" y="247909"/>
                  </a:cubicBezTo>
                  <a:cubicBezTo>
                    <a:pt x="78215" y="246957"/>
                    <a:pt x="77263" y="250767"/>
                    <a:pt x="79168" y="248862"/>
                  </a:cubicBezTo>
                  <a:cubicBezTo>
                    <a:pt x="81072" y="247909"/>
                    <a:pt x="82977" y="248862"/>
                    <a:pt x="85835" y="246957"/>
                  </a:cubicBezTo>
                  <a:cubicBezTo>
                    <a:pt x="87740" y="245052"/>
                    <a:pt x="86788" y="246005"/>
                    <a:pt x="89645" y="245052"/>
                  </a:cubicBezTo>
                  <a:cubicBezTo>
                    <a:pt x="91550" y="244100"/>
                    <a:pt x="92502" y="246005"/>
                    <a:pt x="93455" y="246005"/>
                  </a:cubicBezTo>
                  <a:cubicBezTo>
                    <a:pt x="95360" y="246005"/>
                    <a:pt x="96313" y="246957"/>
                    <a:pt x="98218" y="245052"/>
                  </a:cubicBezTo>
                  <a:cubicBezTo>
                    <a:pt x="100122" y="244100"/>
                    <a:pt x="102980" y="244100"/>
                    <a:pt x="106790" y="241242"/>
                  </a:cubicBezTo>
                  <a:cubicBezTo>
                    <a:pt x="109647" y="240290"/>
                    <a:pt x="106790" y="241242"/>
                    <a:pt x="108695" y="241242"/>
                  </a:cubicBezTo>
                  <a:cubicBezTo>
                    <a:pt x="110600" y="241242"/>
                    <a:pt x="110600" y="241242"/>
                    <a:pt x="112505" y="240290"/>
                  </a:cubicBezTo>
                  <a:cubicBezTo>
                    <a:pt x="114410" y="239337"/>
                    <a:pt x="119172" y="239337"/>
                    <a:pt x="121077" y="239337"/>
                  </a:cubicBezTo>
                  <a:cubicBezTo>
                    <a:pt x="123935" y="239337"/>
                    <a:pt x="124888" y="240290"/>
                    <a:pt x="125840" y="240290"/>
                  </a:cubicBezTo>
                  <a:cubicBezTo>
                    <a:pt x="126793" y="240290"/>
                    <a:pt x="133460" y="242195"/>
                    <a:pt x="139175" y="240290"/>
                  </a:cubicBezTo>
                  <a:cubicBezTo>
                    <a:pt x="145843" y="237432"/>
                    <a:pt x="141080" y="242195"/>
                    <a:pt x="142985" y="245052"/>
                  </a:cubicBezTo>
                  <a:cubicBezTo>
                    <a:pt x="142985" y="245052"/>
                    <a:pt x="142985" y="247909"/>
                    <a:pt x="142033" y="248862"/>
                  </a:cubicBezTo>
                  <a:cubicBezTo>
                    <a:pt x="141080" y="249815"/>
                    <a:pt x="140127" y="251720"/>
                    <a:pt x="140127" y="252672"/>
                  </a:cubicBezTo>
                  <a:cubicBezTo>
                    <a:pt x="140127" y="253625"/>
                    <a:pt x="137270" y="258387"/>
                    <a:pt x="136318" y="260292"/>
                  </a:cubicBezTo>
                  <a:cubicBezTo>
                    <a:pt x="135365" y="262197"/>
                    <a:pt x="135365" y="262197"/>
                    <a:pt x="136318" y="265055"/>
                  </a:cubicBezTo>
                  <a:cubicBezTo>
                    <a:pt x="136318" y="266959"/>
                    <a:pt x="138222" y="268865"/>
                    <a:pt x="140127" y="268865"/>
                  </a:cubicBezTo>
                  <a:cubicBezTo>
                    <a:pt x="141080" y="268865"/>
                    <a:pt x="142033" y="271722"/>
                    <a:pt x="142985" y="271722"/>
                  </a:cubicBezTo>
                  <a:cubicBezTo>
                    <a:pt x="143938" y="271722"/>
                    <a:pt x="145843" y="275532"/>
                    <a:pt x="146795" y="275532"/>
                  </a:cubicBezTo>
                  <a:cubicBezTo>
                    <a:pt x="147747" y="275532"/>
                    <a:pt x="148700" y="278390"/>
                    <a:pt x="148700" y="278390"/>
                  </a:cubicBezTo>
                  <a:lnTo>
                    <a:pt x="154415" y="280295"/>
                  </a:lnTo>
                  <a:cubicBezTo>
                    <a:pt x="154415" y="280295"/>
                    <a:pt x="158225" y="278390"/>
                    <a:pt x="159177" y="277437"/>
                  </a:cubicBezTo>
                  <a:cubicBezTo>
                    <a:pt x="160130" y="276484"/>
                    <a:pt x="162988" y="273627"/>
                    <a:pt x="162988" y="273627"/>
                  </a:cubicBezTo>
                  <a:cubicBezTo>
                    <a:pt x="162988" y="273627"/>
                    <a:pt x="164893" y="271722"/>
                    <a:pt x="165845" y="270770"/>
                  </a:cubicBezTo>
                  <a:cubicBezTo>
                    <a:pt x="166797" y="269817"/>
                    <a:pt x="170608" y="265055"/>
                    <a:pt x="172513" y="264102"/>
                  </a:cubicBezTo>
                  <a:cubicBezTo>
                    <a:pt x="174418" y="262197"/>
                    <a:pt x="174418" y="262197"/>
                    <a:pt x="174418" y="261245"/>
                  </a:cubicBezTo>
                  <a:cubicBezTo>
                    <a:pt x="175370" y="260292"/>
                    <a:pt x="178227" y="259340"/>
                    <a:pt x="178227" y="259340"/>
                  </a:cubicBezTo>
                  <a:cubicBezTo>
                    <a:pt x="178227" y="259340"/>
                    <a:pt x="182990" y="259340"/>
                    <a:pt x="183943" y="259340"/>
                  </a:cubicBezTo>
                  <a:cubicBezTo>
                    <a:pt x="184895" y="258387"/>
                    <a:pt x="185847" y="258387"/>
                    <a:pt x="185847" y="257434"/>
                  </a:cubicBezTo>
                  <a:cubicBezTo>
                    <a:pt x="185847" y="256482"/>
                    <a:pt x="187752" y="253625"/>
                    <a:pt x="188705" y="251720"/>
                  </a:cubicBezTo>
                  <a:cubicBezTo>
                    <a:pt x="189658" y="248862"/>
                    <a:pt x="187752" y="249815"/>
                    <a:pt x="185847" y="247909"/>
                  </a:cubicBezTo>
                  <a:cubicBezTo>
                    <a:pt x="183943" y="246005"/>
                    <a:pt x="182038" y="246957"/>
                    <a:pt x="181085" y="244100"/>
                  </a:cubicBezTo>
                  <a:cubicBezTo>
                    <a:pt x="181085" y="241242"/>
                    <a:pt x="180133" y="243147"/>
                    <a:pt x="182038" y="240290"/>
                  </a:cubicBezTo>
                  <a:cubicBezTo>
                    <a:pt x="182990" y="238385"/>
                    <a:pt x="183943" y="236480"/>
                    <a:pt x="185847" y="235527"/>
                  </a:cubicBezTo>
                  <a:cubicBezTo>
                    <a:pt x="187752" y="234575"/>
                    <a:pt x="196325" y="243147"/>
                    <a:pt x="196325" y="243147"/>
                  </a:cubicBezTo>
                  <a:cubicBezTo>
                    <a:pt x="196325" y="243147"/>
                    <a:pt x="202040" y="246005"/>
                    <a:pt x="202993" y="246005"/>
                  </a:cubicBezTo>
                  <a:cubicBezTo>
                    <a:pt x="203945" y="246005"/>
                    <a:pt x="204897" y="248862"/>
                    <a:pt x="206802" y="248862"/>
                  </a:cubicBezTo>
                  <a:cubicBezTo>
                    <a:pt x="207755" y="248862"/>
                    <a:pt x="213470" y="247909"/>
                    <a:pt x="214422" y="247909"/>
                  </a:cubicBezTo>
                  <a:cubicBezTo>
                    <a:pt x="215375" y="247909"/>
                    <a:pt x="222995" y="248862"/>
                    <a:pt x="222995" y="248862"/>
                  </a:cubicBezTo>
                  <a:lnTo>
                    <a:pt x="228710" y="247909"/>
                  </a:lnTo>
                  <a:cubicBezTo>
                    <a:pt x="228710" y="247909"/>
                    <a:pt x="231568" y="246957"/>
                    <a:pt x="233472" y="245052"/>
                  </a:cubicBezTo>
                  <a:cubicBezTo>
                    <a:pt x="235377" y="244100"/>
                    <a:pt x="235377" y="242195"/>
                    <a:pt x="236330" y="240290"/>
                  </a:cubicBezTo>
                  <a:cubicBezTo>
                    <a:pt x="236330" y="238385"/>
                    <a:pt x="236330" y="236480"/>
                    <a:pt x="238235" y="234575"/>
                  </a:cubicBezTo>
                  <a:cubicBezTo>
                    <a:pt x="239188" y="232670"/>
                    <a:pt x="241093" y="230765"/>
                    <a:pt x="242997" y="230765"/>
                  </a:cubicBezTo>
                  <a:cubicBezTo>
                    <a:pt x="244902" y="229812"/>
                    <a:pt x="244902" y="235527"/>
                    <a:pt x="244902" y="235527"/>
                  </a:cubicBezTo>
                  <a:lnTo>
                    <a:pt x="246808" y="240290"/>
                  </a:lnTo>
                  <a:cubicBezTo>
                    <a:pt x="246808" y="240290"/>
                    <a:pt x="248713" y="244100"/>
                    <a:pt x="249665" y="245052"/>
                  </a:cubicBezTo>
                  <a:cubicBezTo>
                    <a:pt x="250618" y="246005"/>
                    <a:pt x="250618" y="247909"/>
                    <a:pt x="251570" y="247909"/>
                  </a:cubicBezTo>
                  <a:cubicBezTo>
                    <a:pt x="252522" y="247909"/>
                    <a:pt x="255380" y="247909"/>
                    <a:pt x="259190" y="240290"/>
                  </a:cubicBezTo>
                  <a:cubicBezTo>
                    <a:pt x="262047" y="235527"/>
                    <a:pt x="261095" y="236480"/>
                    <a:pt x="260143" y="236480"/>
                  </a:cubicBezTo>
                  <a:cubicBezTo>
                    <a:pt x="261095" y="234575"/>
                    <a:pt x="260143" y="231717"/>
                    <a:pt x="261095" y="228860"/>
                  </a:cubicBezTo>
                  <a:cubicBezTo>
                    <a:pt x="262047" y="226002"/>
                    <a:pt x="263000" y="225050"/>
                    <a:pt x="263952" y="225050"/>
                  </a:cubicBezTo>
                  <a:cubicBezTo>
                    <a:pt x="264905" y="224097"/>
                    <a:pt x="267763" y="226955"/>
                    <a:pt x="271572" y="226955"/>
                  </a:cubicBezTo>
                  <a:cubicBezTo>
                    <a:pt x="274430" y="226002"/>
                    <a:pt x="271572" y="226955"/>
                    <a:pt x="275383" y="224097"/>
                  </a:cubicBezTo>
                  <a:cubicBezTo>
                    <a:pt x="279193" y="221240"/>
                    <a:pt x="278240" y="224097"/>
                    <a:pt x="278240" y="224097"/>
                  </a:cubicBezTo>
                  <a:cubicBezTo>
                    <a:pt x="278240" y="224097"/>
                    <a:pt x="280145" y="226955"/>
                    <a:pt x="281097" y="227907"/>
                  </a:cubicBezTo>
                  <a:cubicBezTo>
                    <a:pt x="282050" y="228860"/>
                    <a:pt x="281097" y="231717"/>
                    <a:pt x="281097" y="233622"/>
                  </a:cubicBezTo>
                  <a:cubicBezTo>
                    <a:pt x="281097" y="236480"/>
                    <a:pt x="283002" y="235527"/>
                    <a:pt x="284908" y="235527"/>
                  </a:cubicBezTo>
                  <a:cubicBezTo>
                    <a:pt x="285860" y="235527"/>
                    <a:pt x="290622" y="236480"/>
                    <a:pt x="291575" y="235527"/>
                  </a:cubicBezTo>
                  <a:cubicBezTo>
                    <a:pt x="292527" y="234575"/>
                    <a:pt x="298243" y="232670"/>
                    <a:pt x="300147" y="230765"/>
                  </a:cubicBezTo>
                  <a:cubicBezTo>
                    <a:pt x="302052" y="228860"/>
                    <a:pt x="300147" y="230765"/>
                    <a:pt x="302052" y="228860"/>
                  </a:cubicBezTo>
                  <a:cubicBezTo>
                    <a:pt x="303958" y="226955"/>
                    <a:pt x="303958" y="224097"/>
                    <a:pt x="303958" y="222192"/>
                  </a:cubicBezTo>
                  <a:cubicBezTo>
                    <a:pt x="303958" y="221240"/>
                    <a:pt x="304910" y="218382"/>
                    <a:pt x="305863" y="216477"/>
                  </a:cubicBezTo>
                  <a:cubicBezTo>
                    <a:pt x="306815" y="215525"/>
                    <a:pt x="306815" y="214572"/>
                    <a:pt x="308720" y="211715"/>
                  </a:cubicBezTo>
                  <a:cubicBezTo>
                    <a:pt x="310625" y="209810"/>
                    <a:pt x="312530" y="209810"/>
                    <a:pt x="313483" y="207905"/>
                  </a:cubicBezTo>
                  <a:cubicBezTo>
                    <a:pt x="314435" y="206952"/>
                    <a:pt x="315388" y="205047"/>
                    <a:pt x="316340" y="204095"/>
                  </a:cubicBezTo>
                  <a:cubicBezTo>
                    <a:pt x="317293" y="203142"/>
                    <a:pt x="315388" y="201237"/>
                    <a:pt x="315388" y="200285"/>
                  </a:cubicBezTo>
                  <a:cubicBezTo>
                    <a:pt x="314435" y="199332"/>
                    <a:pt x="312530" y="199332"/>
                    <a:pt x="312530" y="195522"/>
                  </a:cubicBezTo>
                  <a:cubicBezTo>
                    <a:pt x="313483" y="192665"/>
                    <a:pt x="311577" y="192665"/>
                    <a:pt x="309672" y="191712"/>
                  </a:cubicBezTo>
                  <a:cubicBezTo>
                    <a:pt x="307768" y="190760"/>
                    <a:pt x="306815" y="189807"/>
                    <a:pt x="307768" y="186950"/>
                  </a:cubicBezTo>
                  <a:cubicBezTo>
                    <a:pt x="308720" y="184092"/>
                    <a:pt x="305863" y="182187"/>
                    <a:pt x="306815" y="181235"/>
                  </a:cubicBezTo>
                  <a:cubicBezTo>
                    <a:pt x="306815" y="180282"/>
                    <a:pt x="310625" y="175520"/>
                    <a:pt x="312530" y="173615"/>
                  </a:cubicBezTo>
                  <a:cubicBezTo>
                    <a:pt x="314435" y="171710"/>
                    <a:pt x="315388" y="171710"/>
                    <a:pt x="317293" y="167900"/>
                  </a:cubicBezTo>
                  <a:cubicBezTo>
                    <a:pt x="319197" y="164090"/>
                    <a:pt x="319197" y="165042"/>
                    <a:pt x="322055" y="161232"/>
                  </a:cubicBezTo>
                  <a:cubicBezTo>
                    <a:pt x="324913" y="157422"/>
                    <a:pt x="324913" y="155517"/>
                    <a:pt x="323008" y="151707"/>
                  </a:cubicBezTo>
                  <a:cubicBezTo>
                    <a:pt x="323008" y="150755"/>
                    <a:pt x="322055" y="147897"/>
                    <a:pt x="322055" y="146945"/>
                  </a:cubicBezTo>
                  <a:cubicBezTo>
                    <a:pt x="322055" y="145992"/>
                    <a:pt x="319197" y="138372"/>
                    <a:pt x="320150" y="136467"/>
                  </a:cubicBezTo>
                  <a:cubicBezTo>
                    <a:pt x="321102" y="134562"/>
                    <a:pt x="321102" y="131705"/>
                    <a:pt x="322055" y="128847"/>
                  </a:cubicBezTo>
                  <a:cubicBezTo>
                    <a:pt x="323008" y="125990"/>
                    <a:pt x="320150" y="126942"/>
                    <a:pt x="320150" y="124085"/>
                  </a:cubicBezTo>
                  <a:cubicBezTo>
                    <a:pt x="320150" y="121227"/>
                    <a:pt x="320150" y="122180"/>
                    <a:pt x="321102" y="121227"/>
                  </a:cubicBezTo>
                  <a:cubicBezTo>
                    <a:pt x="321102" y="120275"/>
                    <a:pt x="322055" y="119322"/>
                    <a:pt x="323008" y="117417"/>
                  </a:cubicBezTo>
                  <a:cubicBezTo>
                    <a:pt x="323960" y="115512"/>
                    <a:pt x="327770" y="115512"/>
                    <a:pt x="328722" y="113607"/>
                  </a:cubicBezTo>
                  <a:cubicBezTo>
                    <a:pt x="329675" y="112655"/>
                    <a:pt x="334438" y="113607"/>
                    <a:pt x="335390" y="112655"/>
                  </a:cubicBezTo>
                  <a:cubicBezTo>
                    <a:pt x="336343" y="111702"/>
                    <a:pt x="335390" y="110750"/>
                    <a:pt x="336343" y="109797"/>
                  </a:cubicBezTo>
                  <a:cubicBezTo>
                    <a:pt x="336343" y="108845"/>
                    <a:pt x="338247" y="101225"/>
                    <a:pt x="338247" y="101225"/>
                  </a:cubicBezTo>
                  <a:cubicBezTo>
                    <a:pt x="338247" y="101225"/>
                    <a:pt x="339200" y="97415"/>
                    <a:pt x="340152" y="95510"/>
                  </a:cubicBezTo>
                  <a:cubicBezTo>
                    <a:pt x="341105" y="93605"/>
                    <a:pt x="343010" y="91700"/>
                    <a:pt x="343010" y="90747"/>
                  </a:cubicBezTo>
                  <a:cubicBezTo>
                    <a:pt x="343963" y="89795"/>
                    <a:pt x="347772" y="87890"/>
                    <a:pt x="348725" y="86937"/>
                  </a:cubicBezTo>
                  <a:cubicBezTo>
                    <a:pt x="349677" y="85032"/>
                    <a:pt x="347772" y="82175"/>
                    <a:pt x="348725" y="81222"/>
                  </a:cubicBezTo>
                  <a:cubicBezTo>
                    <a:pt x="348725" y="80270"/>
                    <a:pt x="350630" y="78365"/>
                    <a:pt x="350630" y="77412"/>
                  </a:cubicBezTo>
                  <a:cubicBezTo>
                    <a:pt x="350630" y="76460"/>
                    <a:pt x="352535" y="75507"/>
                    <a:pt x="353488" y="68840"/>
                  </a:cubicBezTo>
                  <a:cubicBezTo>
                    <a:pt x="353488" y="66935"/>
                    <a:pt x="352535" y="63125"/>
                    <a:pt x="352535" y="60267"/>
                  </a:cubicBezTo>
                  <a:cubicBezTo>
                    <a:pt x="352535" y="57410"/>
                    <a:pt x="351583" y="56457"/>
                    <a:pt x="351583" y="55505"/>
                  </a:cubicBezTo>
                  <a:cubicBezTo>
                    <a:pt x="352535" y="53600"/>
                    <a:pt x="351583" y="51695"/>
                    <a:pt x="350630" y="50742"/>
                  </a:cubicBezTo>
                  <a:cubicBezTo>
                    <a:pt x="349677" y="49790"/>
                    <a:pt x="348725" y="46932"/>
                    <a:pt x="346820" y="45027"/>
                  </a:cubicBezTo>
                  <a:cubicBezTo>
                    <a:pt x="345868" y="43122"/>
                    <a:pt x="340152" y="37407"/>
                    <a:pt x="340152" y="34550"/>
                  </a:cubicBezTo>
                  <a:cubicBezTo>
                    <a:pt x="339200" y="32645"/>
                    <a:pt x="339200" y="33597"/>
                    <a:pt x="339200" y="30740"/>
                  </a:cubicBezTo>
                  <a:cubicBezTo>
                    <a:pt x="339200" y="27882"/>
                    <a:pt x="336343" y="27882"/>
                    <a:pt x="335390" y="25025"/>
                  </a:cubicBezTo>
                  <a:cubicBezTo>
                    <a:pt x="334438" y="23120"/>
                    <a:pt x="332533" y="23120"/>
                    <a:pt x="329675" y="19310"/>
                  </a:cubicBezTo>
                  <a:cubicBezTo>
                    <a:pt x="326818" y="16452"/>
                    <a:pt x="328722" y="18357"/>
                    <a:pt x="330627" y="16452"/>
                  </a:cubicBezTo>
                  <a:cubicBezTo>
                    <a:pt x="332533" y="14547"/>
                    <a:pt x="331580" y="13595"/>
                    <a:pt x="332533" y="11690"/>
                  </a:cubicBezTo>
                  <a:cubicBezTo>
                    <a:pt x="333485" y="9785"/>
                    <a:pt x="329675" y="6927"/>
                    <a:pt x="329675" y="4070"/>
                  </a:cubicBezTo>
                  <a:cubicBezTo>
                    <a:pt x="329675" y="260"/>
                    <a:pt x="327770" y="1212"/>
                    <a:pt x="325865" y="260"/>
                  </a:cubicBezTo>
                  <a:cubicBezTo>
                    <a:pt x="324913" y="-693"/>
                    <a:pt x="319197" y="1212"/>
                    <a:pt x="319197" y="2165"/>
                  </a:cubicBezTo>
                  <a:cubicBezTo>
                    <a:pt x="318245" y="3117"/>
                    <a:pt x="318245" y="4070"/>
                    <a:pt x="319197" y="5975"/>
                  </a:cubicBezTo>
                  <a:cubicBezTo>
                    <a:pt x="321102" y="6927"/>
                    <a:pt x="317293" y="12642"/>
                    <a:pt x="317293" y="14547"/>
                  </a:cubicBezTo>
                  <a:cubicBezTo>
                    <a:pt x="317293" y="16452"/>
                    <a:pt x="311577" y="16452"/>
                    <a:pt x="311577" y="14547"/>
                  </a:cubicBezTo>
                  <a:cubicBezTo>
                    <a:pt x="311577" y="12642"/>
                    <a:pt x="309672" y="11690"/>
                    <a:pt x="308720" y="9785"/>
                  </a:cubicBezTo>
                  <a:cubicBezTo>
                    <a:pt x="307768" y="7880"/>
                    <a:pt x="304910" y="9785"/>
                    <a:pt x="304910" y="8832"/>
                  </a:cubicBezTo>
                  <a:cubicBezTo>
                    <a:pt x="303958" y="7880"/>
                    <a:pt x="301100" y="8832"/>
                    <a:pt x="299195" y="8832"/>
                  </a:cubicBezTo>
                  <a:cubicBezTo>
                    <a:pt x="297290" y="8832"/>
                    <a:pt x="300147" y="12642"/>
                    <a:pt x="302052" y="14547"/>
                  </a:cubicBezTo>
                  <a:cubicBezTo>
                    <a:pt x="303958" y="16452"/>
                    <a:pt x="301100" y="21215"/>
                    <a:pt x="300147" y="21215"/>
                  </a:cubicBezTo>
                  <a:cubicBezTo>
                    <a:pt x="299195" y="20262"/>
                    <a:pt x="296338" y="22167"/>
                    <a:pt x="294433" y="22167"/>
                  </a:cubicBezTo>
                  <a:cubicBezTo>
                    <a:pt x="292527" y="22167"/>
                    <a:pt x="290622" y="23120"/>
                    <a:pt x="290622" y="24072"/>
                  </a:cubicBezTo>
                  <a:cubicBezTo>
                    <a:pt x="290622" y="25025"/>
                    <a:pt x="290622" y="27882"/>
                    <a:pt x="290622" y="27882"/>
                  </a:cubicBezTo>
                  <a:cubicBezTo>
                    <a:pt x="290622" y="27882"/>
                    <a:pt x="286813" y="32645"/>
                    <a:pt x="286813" y="33597"/>
                  </a:cubicBezTo>
                  <a:cubicBezTo>
                    <a:pt x="286813" y="35502"/>
                    <a:pt x="287765" y="37407"/>
                    <a:pt x="288718" y="38360"/>
                  </a:cubicBezTo>
                  <a:cubicBezTo>
                    <a:pt x="289670" y="38360"/>
                    <a:pt x="289670" y="41217"/>
                    <a:pt x="290622" y="45027"/>
                  </a:cubicBezTo>
                  <a:cubicBezTo>
                    <a:pt x="290622" y="45027"/>
                    <a:pt x="288718" y="51695"/>
                    <a:pt x="288718" y="54552"/>
                  </a:cubicBezTo>
                  <a:cubicBezTo>
                    <a:pt x="287765" y="56457"/>
                    <a:pt x="287765" y="58362"/>
                    <a:pt x="289670" y="61220"/>
                  </a:cubicBezTo>
                  <a:cubicBezTo>
                    <a:pt x="289670" y="61220"/>
                    <a:pt x="291575" y="65030"/>
                    <a:pt x="291575" y="65982"/>
                  </a:cubicBezTo>
                  <a:cubicBezTo>
                    <a:pt x="291575" y="66935"/>
                    <a:pt x="292527" y="70745"/>
                    <a:pt x="292527" y="71697"/>
                  </a:cubicBezTo>
                  <a:cubicBezTo>
                    <a:pt x="293480" y="72650"/>
                    <a:pt x="291575" y="76460"/>
                    <a:pt x="291575" y="76460"/>
                  </a:cubicBezTo>
                  <a:lnTo>
                    <a:pt x="289670" y="79317"/>
                  </a:lnTo>
                  <a:lnTo>
                    <a:pt x="286813" y="86937"/>
                  </a:lnTo>
                  <a:lnTo>
                    <a:pt x="285860" y="90747"/>
                  </a:lnTo>
                  <a:lnTo>
                    <a:pt x="285860" y="92652"/>
                  </a:lnTo>
                  <a:cubicBezTo>
                    <a:pt x="285860" y="92652"/>
                    <a:pt x="283955" y="96462"/>
                    <a:pt x="283955" y="97415"/>
                  </a:cubicBezTo>
                  <a:cubicBezTo>
                    <a:pt x="283955" y="98367"/>
                    <a:pt x="279193" y="103130"/>
                    <a:pt x="278240" y="103130"/>
                  </a:cubicBezTo>
                  <a:cubicBezTo>
                    <a:pt x="277288" y="102177"/>
                    <a:pt x="277288" y="104082"/>
                    <a:pt x="278240" y="106940"/>
                  </a:cubicBezTo>
                  <a:cubicBezTo>
                    <a:pt x="279193" y="108845"/>
                    <a:pt x="275383" y="111702"/>
                    <a:pt x="275383" y="111702"/>
                  </a:cubicBezTo>
                  <a:cubicBezTo>
                    <a:pt x="275383" y="111702"/>
                    <a:pt x="270620" y="115512"/>
                    <a:pt x="269668" y="117417"/>
                  </a:cubicBezTo>
                  <a:cubicBezTo>
                    <a:pt x="268715" y="118370"/>
                    <a:pt x="267763" y="121227"/>
                    <a:pt x="266810" y="123132"/>
                  </a:cubicBezTo>
                  <a:cubicBezTo>
                    <a:pt x="265858" y="125037"/>
                    <a:pt x="262047" y="126942"/>
                    <a:pt x="261095" y="126942"/>
                  </a:cubicBezTo>
                  <a:cubicBezTo>
                    <a:pt x="260143" y="126942"/>
                    <a:pt x="256333" y="128847"/>
                    <a:pt x="255380" y="128847"/>
                  </a:cubicBezTo>
                  <a:cubicBezTo>
                    <a:pt x="254427" y="128847"/>
                    <a:pt x="251570" y="142182"/>
                    <a:pt x="251570" y="143135"/>
                  </a:cubicBezTo>
                  <a:cubicBezTo>
                    <a:pt x="251570" y="144087"/>
                    <a:pt x="247760" y="146945"/>
                    <a:pt x="247760" y="146945"/>
                  </a:cubicBezTo>
                  <a:cubicBezTo>
                    <a:pt x="247760" y="146945"/>
                    <a:pt x="243950" y="148850"/>
                    <a:pt x="242997" y="149802"/>
                  </a:cubicBezTo>
                  <a:cubicBezTo>
                    <a:pt x="242045" y="149802"/>
                    <a:pt x="242045" y="152660"/>
                    <a:pt x="242045" y="152660"/>
                  </a:cubicBezTo>
                  <a:cubicBezTo>
                    <a:pt x="242045" y="152660"/>
                    <a:pt x="237283" y="156470"/>
                    <a:pt x="235377" y="156470"/>
                  </a:cubicBezTo>
                  <a:cubicBezTo>
                    <a:pt x="233472" y="157422"/>
                    <a:pt x="233472" y="157422"/>
                    <a:pt x="223947" y="158375"/>
                  </a:cubicBezTo>
                  <a:cubicBezTo>
                    <a:pt x="215375" y="159327"/>
                    <a:pt x="220138" y="159327"/>
                    <a:pt x="218233" y="160280"/>
                  </a:cubicBezTo>
                  <a:cubicBezTo>
                    <a:pt x="217280" y="161232"/>
                    <a:pt x="215375" y="161232"/>
                    <a:pt x="215375" y="161232"/>
                  </a:cubicBezTo>
                  <a:cubicBezTo>
                    <a:pt x="214422" y="161232"/>
                    <a:pt x="208708" y="163137"/>
                    <a:pt x="208708" y="163137"/>
                  </a:cubicBezTo>
                  <a:cubicBezTo>
                    <a:pt x="208708" y="163137"/>
                    <a:pt x="202993" y="163137"/>
                    <a:pt x="202040" y="162185"/>
                  </a:cubicBezTo>
                  <a:cubicBezTo>
                    <a:pt x="202040" y="161232"/>
                    <a:pt x="195372" y="162185"/>
                    <a:pt x="195372" y="161232"/>
                  </a:cubicBezTo>
                  <a:cubicBezTo>
                    <a:pt x="194420" y="160280"/>
                    <a:pt x="191563" y="160280"/>
                    <a:pt x="191563" y="160280"/>
                  </a:cubicBezTo>
                  <a:lnTo>
                    <a:pt x="188705" y="159327"/>
                  </a:lnTo>
                  <a:cubicBezTo>
                    <a:pt x="188705" y="159327"/>
                    <a:pt x="185847" y="164090"/>
                    <a:pt x="185847" y="166947"/>
                  </a:cubicBezTo>
                  <a:cubicBezTo>
                    <a:pt x="185847" y="168852"/>
                    <a:pt x="184895" y="175520"/>
                    <a:pt x="183943" y="178377"/>
                  </a:cubicBezTo>
                  <a:cubicBezTo>
                    <a:pt x="182990" y="181235"/>
                    <a:pt x="182038" y="181235"/>
                    <a:pt x="182038" y="181235"/>
                  </a:cubicBezTo>
                  <a:cubicBezTo>
                    <a:pt x="182038" y="181235"/>
                    <a:pt x="178227" y="184092"/>
                    <a:pt x="177275" y="184092"/>
                  </a:cubicBezTo>
                  <a:cubicBezTo>
                    <a:pt x="176322" y="185045"/>
                    <a:pt x="174418" y="186950"/>
                    <a:pt x="174418" y="186950"/>
                  </a:cubicBezTo>
                  <a:cubicBezTo>
                    <a:pt x="174418" y="186950"/>
                    <a:pt x="172513" y="189807"/>
                    <a:pt x="172513" y="190760"/>
                  </a:cubicBezTo>
                  <a:cubicBezTo>
                    <a:pt x="172513" y="191712"/>
                    <a:pt x="170608" y="194570"/>
                    <a:pt x="168702" y="196475"/>
                  </a:cubicBezTo>
                  <a:cubicBezTo>
                    <a:pt x="166797" y="198380"/>
                    <a:pt x="166797" y="197427"/>
                    <a:pt x="164893" y="198380"/>
                  </a:cubicBezTo>
                  <a:cubicBezTo>
                    <a:pt x="162988" y="199332"/>
                    <a:pt x="162988" y="200285"/>
                    <a:pt x="162988" y="202190"/>
                  </a:cubicBezTo>
                  <a:cubicBezTo>
                    <a:pt x="162988" y="204095"/>
                    <a:pt x="162988" y="207905"/>
                    <a:pt x="162988" y="208857"/>
                  </a:cubicBezTo>
                  <a:cubicBezTo>
                    <a:pt x="161083" y="208857"/>
                    <a:pt x="157272" y="209810"/>
                    <a:pt x="157272" y="209810"/>
                  </a:cubicBezTo>
                  <a:close/>
                </a:path>
              </a:pathLst>
            </a:custGeom>
            <a:grp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xmlns="" id="{78612BEF-1092-D16E-92EA-E374F306EA45}"/>
                </a:ext>
              </a:extLst>
            </p:cNvPr>
            <p:cNvSpPr/>
            <p:nvPr/>
          </p:nvSpPr>
          <p:spPr>
            <a:xfrm>
              <a:off x="8926216" y="4028232"/>
              <a:ext cx="56142" cy="39630"/>
            </a:xfrm>
            <a:custGeom>
              <a:avLst/>
              <a:gdLst>
                <a:gd name="connsiteX0" fmla="*/ 5715 w 80962"/>
                <a:gd name="connsiteY0" fmla="*/ 30480 h 57150"/>
                <a:gd name="connsiteX1" fmla="*/ 0 w 80962"/>
                <a:gd name="connsiteY1" fmla="*/ 34290 h 57150"/>
                <a:gd name="connsiteX2" fmla="*/ 8573 w 80962"/>
                <a:gd name="connsiteY2" fmla="*/ 35243 h 57150"/>
                <a:gd name="connsiteX3" fmla="*/ 8573 w 80962"/>
                <a:gd name="connsiteY3" fmla="*/ 38100 h 57150"/>
                <a:gd name="connsiteX4" fmla="*/ 9525 w 80962"/>
                <a:gd name="connsiteY4" fmla="*/ 41910 h 57150"/>
                <a:gd name="connsiteX5" fmla="*/ 7620 w 80962"/>
                <a:gd name="connsiteY5" fmla="*/ 48578 h 57150"/>
                <a:gd name="connsiteX6" fmla="*/ 10478 w 80962"/>
                <a:gd name="connsiteY6" fmla="*/ 49530 h 57150"/>
                <a:gd name="connsiteX7" fmla="*/ 12383 w 80962"/>
                <a:gd name="connsiteY7" fmla="*/ 52388 h 57150"/>
                <a:gd name="connsiteX8" fmla="*/ 16193 w 80962"/>
                <a:gd name="connsiteY8" fmla="*/ 55245 h 57150"/>
                <a:gd name="connsiteX9" fmla="*/ 22860 w 80962"/>
                <a:gd name="connsiteY9" fmla="*/ 57150 h 57150"/>
                <a:gd name="connsiteX10" fmla="*/ 26670 w 80962"/>
                <a:gd name="connsiteY10" fmla="*/ 54293 h 57150"/>
                <a:gd name="connsiteX11" fmla="*/ 29528 w 80962"/>
                <a:gd name="connsiteY11" fmla="*/ 52388 h 57150"/>
                <a:gd name="connsiteX12" fmla="*/ 35243 w 80962"/>
                <a:gd name="connsiteY12" fmla="*/ 46672 h 57150"/>
                <a:gd name="connsiteX13" fmla="*/ 37148 w 80962"/>
                <a:gd name="connsiteY13" fmla="*/ 42863 h 57150"/>
                <a:gd name="connsiteX14" fmla="*/ 41910 w 80962"/>
                <a:gd name="connsiteY14" fmla="*/ 36195 h 57150"/>
                <a:gd name="connsiteX15" fmla="*/ 43815 w 80962"/>
                <a:gd name="connsiteY15" fmla="*/ 33338 h 57150"/>
                <a:gd name="connsiteX16" fmla="*/ 50483 w 80962"/>
                <a:gd name="connsiteY16" fmla="*/ 29528 h 57150"/>
                <a:gd name="connsiteX17" fmla="*/ 54293 w 80962"/>
                <a:gd name="connsiteY17" fmla="*/ 32385 h 57150"/>
                <a:gd name="connsiteX18" fmla="*/ 56198 w 80962"/>
                <a:gd name="connsiteY18" fmla="*/ 34290 h 57150"/>
                <a:gd name="connsiteX19" fmla="*/ 60960 w 80962"/>
                <a:gd name="connsiteY19" fmla="*/ 34290 h 57150"/>
                <a:gd name="connsiteX20" fmla="*/ 70485 w 80962"/>
                <a:gd name="connsiteY20" fmla="*/ 32385 h 57150"/>
                <a:gd name="connsiteX21" fmla="*/ 74295 w 80962"/>
                <a:gd name="connsiteY21" fmla="*/ 30480 h 57150"/>
                <a:gd name="connsiteX22" fmla="*/ 78105 w 80962"/>
                <a:gd name="connsiteY22" fmla="*/ 24765 h 57150"/>
                <a:gd name="connsiteX23" fmla="*/ 80963 w 80962"/>
                <a:gd name="connsiteY23" fmla="*/ 10478 h 57150"/>
                <a:gd name="connsiteX24" fmla="*/ 78105 w 80962"/>
                <a:gd name="connsiteY24" fmla="*/ 6668 h 57150"/>
                <a:gd name="connsiteX25" fmla="*/ 72390 w 80962"/>
                <a:gd name="connsiteY25" fmla="*/ 4763 h 57150"/>
                <a:gd name="connsiteX26" fmla="*/ 67628 w 80962"/>
                <a:gd name="connsiteY26" fmla="*/ 0 h 57150"/>
                <a:gd name="connsiteX27" fmla="*/ 63818 w 80962"/>
                <a:gd name="connsiteY27" fmla="*/ 1905 h 57150"/>
                <a:gd name="connsiteX28" fmla="*/ 58103 w 80962"/>
                <a:gd name="connsiteY28" fmla="*/ 2857 h 57150"/>
                <a:gd name="connsiteX29" fmla="*/ 54293 w 80962"/>
                <a:gd name="connsiteY29" fmla="*/ 2857 h 57150"/>
                <a:gd name="connsiteX30" fmla="*/ 50483 w 80962"/>
                <a:gd name="connsiteY30" fmla="*/ 3810 h 57150"/>
                <a:gd name="connsiteX31" fmla="*/ 49530 w 80962"/>
                <a:gd name="connsiteY31" fmla="*/ 5715 h 57150"/>
                <a:gd name="connsiteX32" fmla="*/ 43815 w 80962"/>
                <a:gd name="connsiteY32" fmla="*/ 9525 h 57150"/>
                <a:gd name="connsiteX33" fmla="*/ 40005 w 80962"/>
                <a:gd name="connsiteY33" fmla="*/ 10478 h 57150"/>
                <a:gd name="connsiteX34" fmla="*/ 36195 w 80962"/>
                <a:gd name="connsiteY34" fmla="*/ 13335 h 57150"/>
                <a:gd name="connsiteX35" fmla="*/ 30480 w 80962"/>
                <a:gd name="connsiteY35" fmla="*/ 14288 h 57150"/>
                <a:gd name="connsiteX36" fmla="*/ 23813 w 80962"/>
                <a:gd name="connsiteY36" fmla="*/ 13335 h 57150"/>
                <a:gd name="connsiteX37" fmla="*/ 17145 w 80962"/>
                <a:gd name="connsiteY37" fmla="*/ 16193 h 57150"/>
                <a:gd name="connsiteX38" fmla="*/ 16193 w 80962"/>
                <a:gd name="connsiteY38" fmla="*/ 19050 h 57150"/>
                <a:gd name="connsiteX39" fmla="*/ 13335 w 80962"/>
                <a:gd name="connsiteY39" fmla="*/ 23813 h 57150"/>
                <a:gd name="connsiteX40" fmla="*/ 12383 w 80962"/>
                <a:gd name="connsiteY40" fmla="*/ 27622 h 57150"/>
                <a:gd name="connsiteX41" fmla="*/ 5715 w 80962"/>
                <a:gd name="connsiteY41" fmla="*/ 3048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962" h="57150">
                  <a:moveTo>
                    <a:pt x="5715" y="30480"/>
                  </a:moveTo>
                  <a:cubicBezTo>
                    <a:pt x="3810" y="31432"/>
                    <a:pt x="0" y="34290"/>
                    <a:pt x="0" y="34290"/>
                  </a:cubicBezTo>
                  <a:cubicBezTo>
                    <a:pt x="0" y="34290"/>
                    <a:pt x="6668" y="35243"/>
                    <a:pt x="8573" y="35243"/>
                  </a:cubicBezTo>
                  <a:cubicBezTo>
                    <a:pt x="8573" y="35243"/>
                    <a:pt x="8573" y="37147"/>
                    <a:pt x="8573" y="38100"/>
                  </a:cubicBezTo>
                  <a:cubicBezTo>
                    <a:pt x="9525" y="39053"/>
                    <a:pt x="8573" y="40957"/>
                    <a:pt x="9525" y="41910"/>
                  </a:cubicBezTo>
                  <a:cubicBezTo>
                    <a:pt x="10478" y="42863"/>
                    <a:pt x="7620" y="47625"/>
                    <a:pt x="7620" y="48578"/>
                  </a:cubicBezTo>
                  <a:cubicBezTo>
                    <a:pt x="8573" y="49530"/>
                    <a:pt x="8573" y="50482"/>
                    <a:pt x="10478" y="49530"/>
                  </a:cubicBezTo>
                  <a:cubicBezTo>
                    <a:pt x="12383" y="49530"/>
                    <a:pt x="11430" y="51435"/>
                    <a:pt x="12383" y="52388"/>
                  </a:cubicBezTo>
                  <a:cubicBezTo>
                    <a:pt x="13335" y="53340"/>
                    <a:pt x="15240" y="54293"/>
                    <a:pt x="16193" y="55245"/>
                  </a:cubicBezTo>
                  <a:cubicBezTo>
                    <a:pt x="18098" y="56197"/>
                    <a:pt x="22860" y="57150"/>
                    <a:pt x="22860" y="57150"/>
                  </a:cubicBezTo>
                  <a:cubicBezTo>
                    <a:pt x="22860" y="57150"/>
                    <a:pt x="25718" y="56197"/>
                    <a:pt x="26670" y="54293"/>
                  </a:cubicBezTo>
                  <a:cubicBezTo>
                    <a:pt x="27623" y="52388"/>
                    <a:pt x="27623" y="53340"/>
                    <a:pt x="29528" y="52388"/>
                  </a:cubicBezTo>
                  <a:cubicBezTo>
                    <a:pt x="30480" y="50482"/>
                    <a:pt x="34290" y="47625"/>
                    <a:pt x="35243" y="46672"/>
                  </a:cubicBezTo>
                  <a:cubicBezTo>
                    <a:pt x="36195" y="45720"/>
                    <a:pt x="37148" y="43815"/>
                    <a:pt x="37148" y="42863"/>
                  </a:cubicBezTo>
                  <a:cubicBezTo>
                    <a:pt x="37148" y="41910"/>
                    <a:pt x="40005" y="39053"/>
                    <a:pt x="41910" y="36195"/>
                  </a:cubicBezTo>
                  <a:cubicBezTo>
                    <a:pt x="43815" y="33338"/>
                    <a:pt x="42863" y="34290"/>
                    <a:pt x="43815" y="33338"/>
                  </a:cubicBezTo>
                  <a:cubicBezTo>
                    <a:pt x="44768" y="32385"/>
                    <a:pt x="47625" y="30480"/>
                    <a:pt x="50483" y="29528"/>
                  </a:cubicBezTo>
                  <a:cubicBezTo>
                    <a:pt x="53340" y="28575"/>
                    <a:pt x="52388" y="31432"/>
                    <a:pt x="54293" y="32385"/>
                  </a:cubicBezTo>
                  <a:cubicBezTo>
                    <a:pt x="56198" y="33338"/>
                    <a:pt x="55245" y="34290"/>
                    <a:pt x="56198" y="34290"/>
                  </a:cubicBezTo>
                  <a:cubicBezTo>
                    <a:pt x="57150" y="34290"/>
                    <a:pt x="60960" y="34290"/>
                    <a:pt x="60960" y="34290"/>
                  </a:cubicBezTo>
                  <a:cubicBezTo>
                    <a:pt x="60960" y="34290"/>
                    <a:pt x="69533" y="32385"/>
                    <a:pt x="70485" y="32385"/>
                  </a:cubicBezTo>
                  <a:cubicBezTo>
                    <a:pt x="71438" y="31432"/>
                    <a:pt x="74295" y="30480"/>
                    <a:pt x="74295" y="30480"/>
                  </a:cubicBezTo>
                  <a:cubicBezTo>
                    <a:pt x="74295" y="30480"/>
                    <a:pt x="77153" y="26670"/>
                    <a:pt x="78105" y="24765"/>
                  </a:cubicBezTo>
                  <a:cubicBezTo>
                    <a:pt x="79058" y="23813"/>
                    <a:pt x="80963" y="10478"/>
                    <a:pt x="80963" y="10478"/>
                  </a:cubicBezTo>
                  <a:cubicBezTo>
                    <a:pt x="80963" y="10478"/>
                    <a:pt x="78105" y="7620"/>
                    <a:pt x="78105" y="6668"/>
                  </a:cubicBezTo>
                  <a:cubicBezTo>
                    <a:pt x="78105" y="5715"/>
                    <a:pt x="72390" y="4763"/>
                    <a:pt x="72390" y="4763"/>
                  </a:cubicBezTo>
                  <a:lnTo>
                    <a:pt x="67628" y="0"/>
                  </a:lnTo>
                  <a:lnTo>
                    <a:pt x="63818" y="1905"/>
                  </a:lnTo>
                  <a:lnTo>
                    <a:pt x="58103" y="2857"/>
                  </a:lnTo>
                  <a:lnTo>
                    <a:pt x="54293" y="2857"/>
                  </a:lnTo>
                  <a:lnTo>
                    <a:pt x="50483" y="3810"/>
                  </a:lnTo>
                  <a:lnTo>
                    <a:pt x="49530" y="5715"/>
                  </a:lnTo>
                  <a:lnTo>
                    <a:pt x="43815" y="9525"/>
                  </a:lnTo>
                  <a:lnTo>
                    <a:pt x="40005" y="10478"/>
                  </a:lnTo>
                  <a:cubicBezTo>
                    <a:pt x="40005" y="10478"/>
                    <a:pt x="37148" y="12382"/>
                    <a:pt x="36195" y="13335"/>
                  </a:cubicBezTo>
                  <a:cubicBezTo>
                    <a:pt x="35243" y="14288"/>
                    <a:pt x="31433" y="14288"/>
                    <a:pt x="30480" y="14288"/>
                  </a:cubicBezTo>
                  <a:cubicBezTo>
                    <a:pt x="29528" y="14288"/>
                    <a:pt x="24765" y="14288"/>
                    <a:pt x="23813" y="13335"/>
                  </a:cubicBezTo>
                  <a:cubicBezTo>
                    <a:pt x="22860" y="12382"/>
                    <a:pt x="20003" y="14288"/>
                    <a:pt x="17145" y="16193"/>
                  </a:cubicBezTo>
                  <a:cubicBezTo>
                    <a:pt x="16193" y="17145"/>
                    <a:pt x="16193" y="19050"/>
                    <a:pt x="16193" y="19050"/>
                  </a:cubicBezTo>
                  <a:cubicBezTo>
                    <a:pt x="16193" y="19050"/>
                    <a:pt x="13335" y="22860"/>
                    <a:pt x="13335" y="23813"/>
                  </a:cubicBezTo>
                  <a:cubicBezTo>
                    <a:pt x="13335" y="24765"/>
                    <a:pt x="12383" y="27622"/>
                    <a:pt x="12383" y="27622"/>
                  </a:cubicBezTo>
                  <a:cubicBezTo>
                    <a:pt x="12383" y="27622"/>
                    <a:pt x="7620" y="29528"/>
                    <a:pt x="5715" y="30480"/>
                  </a:cubicBezTo>
                  <a:close/>
                </a:path>
              </a:pathLst>
            </a:custGeom>
            <a:grp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xmlns="" id="{A69FD6EE-9471-67F3-2FCC-139473140507}"/>
                </a:ext>
              </a:extLst>
            </p:cNvPr>
            <p:cNvSpPr/>
            <p:nvPr/>
          </p:nvSpPr>
          <p:spPr>
            <a:xfrm>
              <a:off x="9092526" y="3742234"/>
              <a:ext cx="124375" cy="106506"/>
            </a:xfrm>
            <a:custGeom>
              <a:avLst/>
              <a:gdLst>
                <a:gd name="connsiteX0" fmla="*/ 7817 w 179359"/>
                <a:gd name="connsiteY0" fmla="*/ 108585 h 153590"/>
                <a:gd name="connsiteX1" fmla="*/ 4960 w 179359"/>
                <a:gd name="connsiteY1" fmla="*/ 110490 h 153590"/>
                <a:gd name="connsiteX2" fmla="*/ 197 w 179359"/>
                <a:gd name="connsiteY2" fmla="*/ 117158 h 153590"/>
                <a:gd name="connsiteX3" fmla="*/ 1150 w 179359"/>
                <a:gd name="connsiteY3" fmla="*/ 123825 h 153590"/>
                <a:gd name="connsiteX4" fmla="*/ 4960 w 179359"/>
                <a:gd name="connsiteY4" fmla="*/ 126683 h 153590"/>
                <a:gd name="connsiteX5" fmla="*/ 5913 w 179359"/>
                <a:gd name="connsiteY5" fmla="*/ 130492 h 153590"/>
                <a:gd name="connsiteX6" fmla="*/ 9722 w 179359"/>
                <a:gd name="connsiteY6" fmla="*/ 132398 h 153590"/>
                <a:gd name="connsiteX7" fmla="*/ 10675 w 179359"/>
                <a:gd name="connsiteY7" fmla="*/ 136208 h 153590"/>
                <a:gd name="connsiteX8" fmla="*/ 8770 w 179359"/>
                <a:gd name="connsiteY8" fmla="*/ 141923 h 153590"/>
                <a:gd name="connsiteX9" fmla="*/ 7817 w 179359"/>
                <a:gd name="connsiteY9" fmla="*/ 146685 h 153590"/>
                <a:gd name="connsiteX10" fmla="*/ 9722 w 179359"/>
                <a:gd name="connsiteY10" fmla="*/ 150495 h 153590"/>
                <a:gd name="connsiteX11" fmla="*/ 11627 w 179359"/>
                <a:gd name="connsiteY11" fmla="*/ 153353 h 153590"/>
                <a:gd name="connsiteX12" fmla="*/ 16390 w 179359"/>
                <a:gd name="connsiteY12" fmla="*/ 152400 h 153590"/>
                <a:gd name="connsiteX13" fmla="*/ 21152 w 179359"/>
                <a:gd name="connsiteY13" fmla="*/ 146685 h 153590"/>
                <a:gd name="connsiteX14" fmla="*/ 23057 w 179359"/>
                <a:gd name="connsiteY14" fmla="*/ 147638 h 153590"/>
                <a:gd name="connsiteX15" fmla="*/ 23057 w 179359"/>
                <a:gd name="connsiteY15" fmla="*/ 144780 h 153590"/>
                <a:gd name="connsiteX16" fmla="*/ 26867 w 179359"/>
                <a:gd name="connsiteY16" fmla="*/ 142875 h 153590"/>
                <a:gd name="connsiteX17" fmla="*/ 33535 w 179359"/>
                <a:gd name="connsiteY17" fmla="*/ 144780 h 153590"/>
                <a:gd name="connsiteX18" fmla="*/ 39250 w 179359"/>
                <a:gd name="connsiteY18" fmla="*/ 141923 h 153590"/>
                <a:gd name="connsiteX19" fmla="*/ 41155 w 179359"/>
                <a:gd name="connsiteY19" fmla="*/ 138113 h 153590"/>
                <a:gd name="connsiteX20" fmla="*/ 38297 w 179359"/>
                <a:gd name="connsiteY20" fmla="*/ 134303 h 153590"/>
                <a:gd name="connsiteX21" fmla="*/ 33535 w 179359"/>
                <a:gd name="connsiteY21" fmla="*/ 130492 h 153590"/>
                <a:gd name="connsiteX22" fmla="*/ 27820 w 179359"/>
                <a:gd name="connsiteY22" fmla="*/ 128588 h 153590"/>
                <a:gd name="connsiteX23" fmla="*/ 21152 w 179359"/>
                <a:gd name="connsiteY23" fmla="*/ 124778 h 153590"/>
                <a:gd name="connsiteX24" fmla="*/ 20200 w 179359"/>
                <a:gd name="connsiteY24" fmla="*/ 119063 h 153590"/>
                <a:gd name="connsiteX25" fmla="*/ 22105 w 179359"/>
                <a:gd name="connsiteY25" fmla="*/ 114300 h 153590"/>
                <a:gd name="connsiteX26" fmla="*/ 27820 w 179359"/>
                <a:gd name="connsiteY26" fmla="*/ 113348 h 153590"/>
                <a:gd name="connsiteX27" fmla="*/ 28772 w 179359"/>
                <a:gd name="connsiteY27" fmla="*/ 116205 h 153590"/>
                <a:gd name="connsiteX28" fmla="*/ 33535 w 179359"/>
                <a:gd name="connsiteY28" fmla="*/ 120015 h 153590"/>
                <a:gd name="connsiteX29" fmla="*/ 39250 w 179359"/>
                <a:gd name="connsiteY29" fmla="*/ 120967 h 153590"/>
                <a:gd name="connsiteX30" fmla="*/ 43060 w 179359"/>
                <a:gd name="connsiteY30" fmla="*/ 116205 h 153590"/>
                <a:gd name="connsiteX31" fmla="*/ 49727 w 179359"/>
                <a:gd name="connsiteY31" fmla="*/ 111442 h 153590"/>
                <a:gd name="connsiteX32" fmla="*/ 52585 w 179359"/>
                <a:gd name="connsiteY32" fmla="*/ 111442 h 153590"/>
                <a:gd name="connsiteX33" fmla="*/ 56395 w 179359"/>
                <a:gd name="connsiteY33" fmla="*/ 114300 h 153590"/>
                <a:gd name="connsiteX34" fmla="*/ 61157 w 179359"/>
                <a:gd name="connsiteY34" fmla="*/ 115253 h 153590"/>
                <a:gd name="connsiteX35" fmla="*/ 65920 w 179359"/>
                <a:gd name="connsiteY35" fmla="*/ 115253 h 153590"/>
                <a:gd name="connsiteX36" fmla="*/ 73540 w 179359"/>
                <a:gd name="connsiteY36" fmla="*/ 117158 h 153590"/>
                <a:gd name="connsiteX37" fmla="*/ 77350 w 179359"/>
                <a:gd name="connsiteY37" fmla="*/ 120967 h 153590"/>
                <a:gd name="connsiteX38" fmla="*/ 82113 w 179359"/>
                <a:gd name="connsiteY38" fmla="*/ 123825 h 153590"/>
                <a:gd name="connsiteX39" fmla="*/ 90685 w 179359"/>
                <a:gd name="connsiteY39" fmla="*/ 125730 h 153590"/>
                <a:gd name="connsiteX40" fmla="*/ 101163 w 179359"/>
                <a:gd name="connsiteY40" fmla="*/ 129540 h 153590"/>
                <a:gd name="connsiteX41" fmla="*/ 105925 w 179359"/>
                <a:gd name="connsiteY41" fmla="*/ 129540 h 153590"/>
                <a:gd name="connsiteX42" fmla="*/ 111640 w 179359"/>
                <a:gd name="connsiteY42" fmla="*/ 128588 h 153590"/>
                <a:gd name="connsiteX43" fmla="*/ 113545 w 179359"/>
                <a:gd name="connsiteY43" fmla="*/ 120015 h 153590"/>
                <a:gd name="connsiteX44" fmla="*/ 115450 w 179359"/>
                <a:gd name="connsiteY44" fmla="*/ 114300 h 153590"/>
                <a:gd name="connsiteX45" fmla="*/ 118307 w 179359"/>
                <a:gd name="connsiteY45" fmla="*/ 109538 h 153590"/>
                <a:gd name="connsiteX46" fmla="*/ 122117 w 179359"/>
                <a:gd name="connsiteY46" fmla="*/ 104775 h 153590"/>
                <a:gd name="connsiteX47" fmla="*/ 124023 w 179359"/>
                <a:gd name="connsiteY47" fmla="*/ 101917 h 153590"/>
                <a:gd name="connsiteX48" fmla="*/ 128785 w 179359"/>
                <a:gd name="connsiteY48" fmla="*/ 97155 h 153590"/>
                <a:gd name="connsiteX49" fmla="*/ 135452 w 179359"/>
                <a:gd name="connsiteY49" fmla="*/ 93345 h 153590"/>
                <a:gd name="connsiteX50" fmla="*/ 142119 w 179359"/>
                <a:gd name="connsiteY50" fmla="*/ 94298 h 153590"/>
                <a:gd name="connsiteX51" fmla="*/ 145930 w 179359"/>
                <a:gd name="connsiteY51" fmla="*/ 97155 h 153590"/>
                <a:gd name="connsiteX52" fmla="*/ 154502 w 179359"/>
                <a:gd name="connsiteY52" fmla="*/ 96203 h 153590"/>
                <a:gd name="connsiteX53" fmla="*/ 164027 w 179359"/>
                <a:gd name="connsiteY53" fmla="*/ 94298 h 153590"/>
                <a:gd name="connsiteX54" fmla="*/ 169742 w 179359"/>
                <a:gd name="connsiteY54" fmla="*/ 90488 h 153590"/>
                <a:gd name="connsiteX55" fmla="*/ 172600 w 179359"/>
                <a:gd name="connsiteY55" fmla="*/ 86678 h 153590"/>
                <a:gd name="connsiteX56" fmla="*/ 174505 w 179359"/>
                <a:gd name="connsiteY56" fmla="*/ 82867 h 153590"/>
                <a:gd name="connsiteX57" fmla="*/ 172600 w 179359"/>
                <a:gd name="connsiteY57" fmla="*/ 77153 h 153590"/>
                <a:gd name="connsiteX58" fmla="*/ 174505 w 179359"/>
                <a:gd name="connsiteY58" fmla="*/ 73342 h 153590"/>
                <a:gd name="connsiteX59" fmla="*/ 179267 w 179359"/>
                <a:gd name="connsiteY59" fmla="*/ 68580 h 153590"/>
                <a:gd name="connsiteX60" fmla="*/ 172600 w 179359"/>
                <a:gd name="connsiteY60" fmla="*/ 68580 h 153590"/>
                <a:gd name="connsiteX61" fmla="*/ 166885 w 179359"/>
                <a:gd name="connsiteY61" fmla="*/ 67628 h 153590"/>
                <a:gd name="connsiteX62" fmla="*/ 165932 w 179359"/>
                <a:gd name="connsiteY62" fmla="*/ 61913 h 153590"/>
                <a:gd name="connsiteX63" fmla="*/ 168790 w 179359"/>
                <a:gd name="connsiteY63" fmla="*/ 57150 h 153590"/>
                <a:gd name="connsiteX64" fmla="*/ 171648 w 179359"/>
                <a:gd name="connsiteY64" fmla="*/ 53340 h 153590"/>
                <a:gd name="connsiteX65" fmla="*/ 172600 w 179359"/>
                <a:gd name="connsiteY65" fmla="*/ 43815 h 153590"/>
                <a:gd name="connsiteX66" fmla="*/ 167838 w 179359"/>
                <a:gd name="connsiteY66" fmla="*/ 46673 h 153590"/>
                <a:gd name="connsiteX67" fmla="*/ 157360 w 179359"/>
                <a:gd name="connsiteY67" fmla="*/ 57150 h 153590"/>
                <a:gd name="connsiteX68" fmla="*/ 153550 w 179359"/>
                <a:gd name="connsiteY68" fmla="*/ 58103 h 153590"/>
                <a:gd name="connsiteX69" fmla="*/ 146882 w 179359"/>
                <a:gd name="connsiteY69" fmla="*/ 59055 h 153590"/>
                <a:gd name="connsiteX70" fmla="*/ 142119 w 179359"/>
                <a:gd name="connsiteY70" fmla="*/ 55245 h 153590"/>
                <a:gd name="connsiteX71" fmla="*/ 136405 w 179359"/>
                <a:gd name="connsiteY71" fmla="*/ 53340 h 153590"/>
                <a:gd name="connsiteX72" fmla="*/ 132594 w 179359"/>
                <a:gd name="connsiteY72" fmla="*/ 51435 h 153590"/>
                <a:gd name="connsiteX73" fmla="*/ 128785 w 179359"/>
                <a:gd name="connsiteY73" fmla="*/ 47625 h 153590"/>
                <a:gd name="connsiteX74" fmla="*/ 124975 w 179359"/>
                <a:gd name="connsiteY74" fmla="*/ 46673 h 153590"/>
                <a:gd name="connsiteX75" fmla="*/ 118307 w 179359"/>
                <a:gd name="connsiteY75" fmla="*/ 45720 h 153590"/>
                <a:gd name="connsiteX76" fmla="*/ 107830 w 179359"/>
                <a:gd name="connsiteY76" fmla="*/ 39053 h 153590"/>
                <a:gd name="connsiteX77" fmla="*/ 102115 w 179359"/>
                <a:gd name="connsiteY77" fmla="*/ 35242 h 153590"/>
                <a:gd name="connsiteX78" fmla="*/ 98305 w 179359"/>
                <a:gd name="connsiteY78" fmla="*/ 33338 h 153590"/>
                <a:gd name="connsiteX79" fmla="*/ 94495 w 179359"/>
                <a:gd name="connsiteY79" fmla="*/ 28575 h 153590"/>
                <a:gd name="connsiteX80" fmla="*/ 79255 w 179359"/>
                <a:gd name="connsiteY80" fmla="*/ 11430 h 153590"/>
                <a:gd name="connsiteX81" fmla="*/ 73540 w 179359"/>
                <a:gd name="connsiteY81" fmla="*/ 6667 h 153590"/>
                <a:gd name="connsiteX82" fmla="*/ 64967 w 179359"/>
                <a:gd name="connsiteY82" fmla="*/ 953 h 153590"/>
                <a:gd name="connsiteX83" fmla="*/ 58300 w 179359"/>
                <a:gd name="connsiteY83" fmla="*/ 0 h 153590"/>
                <a:gd name="connsiteX84" fmla="*/ 55442 w 179359"/>
                <a:gd name="connsiteY84" fmla="*/ 3810 h 153590"/>
                <a:gd name="connsiteX85" fmla="*/ 53538 w 179359"/>
                <a:gd name="connsiteY85" fmla="*/ 14288 h 153590"/>
                <a:gd name="connsiteX86" fmla="*/ 57347 w 179359"/>
                <a:gd name="connsiteY86" fmla="*/ 18098 h 153590"/>
                <a:gd name="connsiteX87" fmla="*/ 60205 w 179359"/>
                <a:gd name="connsiteY87" fmla="*/ 26670 h 153590"/>
                <a:gd name="connsiteX88" fmla="*/ 59252 w 179359"/>
                <a:gd name="connsiteY88" fmla="*/ 34290 h 153590"/>
                <a:gd name="connsiteX89" fmla="*/ 57347 w 179359"/>
                <a:gd name="connsiteY89" fmla="*/ 37148 h 153590"/>
                <a:gd name="connsiteX90" fmla="*/ 54490 w 179359"/>
                <a:gd name="connsiteY90" fmla="*/ 42863 h 153590"/>
                <a:gd name="connsiteX91" fmla="*/ 55442 w 179359"/>
                <a:gd name="connsiteY91" fmla="*/ 55245 h 153590"/>
                <a:gd name="connsiteX92" fmla="*/ 52585 w 179359"/>
                <a:gd name="connsiteY92" fmla="*/ 61913 h 153590"/>
                <a:gd name="connsiteX93" fmla="*/ 49727 w 179359"/>
                <a:gd name="connsiteY93" fmla="*/ 61913 h 153590"/>
                <a:gd name="connsiteX94" fmla="*/ 44965 w 179359"/>
                <a:gd name="connsiteY94" fmla="*/ 64770 h 153590"/>
                <a:gd name="connsiteX95" fmla="*/ 44013 w 179359"/>
                <a:gd name="connsiteY95" fmla="*/ 73342 h 153590"/>
                <a:gd name="connsiteX96" fmla="*/ 44965 w 179359"/>
                <a:gd name="connsiteY96" fmla="*/ 81915 h 153590"/>
                <a:gd name="connsiteX97" fmla="*/ 43060 w 179359"/>
                <a:gd name="connsiteY97" fmla="*/ 85725 h 153590"/>
                <a:gd name="connsiteX98" fmla="*/ 36392 w 179359"/>
                <a:gd name="connsiteY98" fmla="*/ 86678 h 153590"/>
                <a:gd name="connsiteX99" fmla="*/ 30677 w 179359"/>
                <a:gd name="connsiteY99" fmla="*/ 83820 h 153590"/>
                <a:gd name="connsiteX100" fmla="*/ 22105 w 179359"/>
                <a:gd name="connsiteY100" fmla="*/ 81915 h 153590"/>
                <a:gd name="connsiteX101" fmla="*/ 17342 w 179359"/>
                <a:gd name="connsiteY101" fmla="*/ 80010 h 153590"/>
                <a:gd name="connsiteX102" fmla="*/ 13532 w 179359"/>
                <a:gd name="connsiteY102" fmla="*/ 84773 h 153590"/>
                <a:gd name="connsiteX103" fmla="*/ 13532 w 179359"/>
                <a:gd name="connsiteY103" fmla="*/ 90488 h 153590"/>
                <a:gd name="connsiteX104" fmla="*/ 13532 w 179359"/>
                <a:gd name="connsiteY104" fmla="*/ 94298 h 153590"/>
                <a:gd name="connsiteX105" fmla="*/ 10675 w 179359"/>
                <a:gd name="connsiteY105" fmla="*/ 99060 h 153590"/>
                <a:gd name="connsiteX106" fmla="*/ 7817 w 179359"/>
                <a:gd name="connsiteY106" fmla="*/ 108585 h 1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79359" h="153590">
                  <a:moveTo>
                    <a:pt x="7817" y="108585"/>
                  </a:moveTo>
                  <a:lnTo>
                    <a:pt x="4960" y="110490"/>
                  </a:lnTo>
                  <a:cubicBezTo>
                    <a:pt x="4960" y="110490"/>
                    <a:pt x="1150" y="116205"/>
                    <a:pt x="197" y="117158"/>
                  </a:cubicBezTo>
                  <a:cubicBezTo>
                    <a:pt x="-755" y="118110"/>
                    <a:pt x="2102" y="121920"/>
                    <a:pt x="1150" y="123825"/>
                  </a:cubicBezTo>
                  <a:cubicBezTo>
                    <a:pt x="1150" y="126683"/>
                    <a:pt x="3055" y="127635"/>
                    <a:pt x="4960" y="126683"/>
                  </a:cubicBezTo>
                  <a:cubicBezTo>
                    <a:pt x="6865" y="125730"/>
                    <a:pt x="5913" y="129540"/>
                    <a:pt x="5913" y="130492"/>
                  </a:cubicBezTo>
                  <a:cubicBezTo>
                    <a:pt x="5913" y="131445"/>
                    <a:pt x="7817" y="132398"/>
                    <a:pt x="9722" y="132398"/>
                  </a:cubicBezTo>
                  <a:cubicBezTo>
                    <a:pt x="11627" y="133350"/>
                    <a:pt x="10675" y="136208"/>
                    <a:pt x="10675" y="136208"/>
                  </a:cubicBezTo>
                  <a:cubicBezTo>
                    <a:pt x="10675" y="137160"/>
                    <a:pt x="8770" y="141923"/>
                    <a:pt x="8770" y="141923"/>
                  </a:cubicBezTo>
                  <a:cubicBezTo>
                    <a:pt x="8770" y="141923"/>
                    <a:pt x="7817" y="145733"/>
                    <a:pt x="7817" y="146685"/>
                  </a:cubicBezTo>
                  <a:cubicBezTo>
                    <a:pt x="7817" y="147638"/>
                    <a:pt x="8770" y="150495"/>
                    <a:pt x="9722" y="150495"/>
                  </a:cubicBezTo>
                  <a:cubicBezTo>
                    <a:pt x="11627" y="151448"/>
                    <a:pt x="9722" y="153353"/>
                    <a:pt x="11627" y="153353"/>
                  </a:cubicBezTo>
                  <a:cubicBezTo>
                    <a:pt x="13532" y="153353"/>
                    <a:pt x="14485" y="154305"/>
                    <a:pt x="16390" y="152400"/>
                  </a:cubicBezTo>
                  <a:lnTo>
                    <a:pt x="21152" y="146685"/>
                  </a:lnTo>
                  <a:cubicBezTo>
                    <a:pt x="21152" y="146685"/>
                    <a:pt x="22105" y="149542"/>
                    <a:pt x="23057" y="147638"/>
                  </a:cubicBezTo>
                  <a:cubicBezTo>
                    <a:pt x="24963" y="146685"/>
                    <a:pt x="23057" y="146685"/>
                    <a:pt x="23057" y="144780"/>
                  </a:cubicBezTo>
                  <a:cubicBezTo>
                    <a:pt x="23057" y="142875"/>
                    <a:pt x="24963" y="142875"/>
                    <a:pt x="26867" y="142875"/>
                  </a:cubicBezTo>
                  <a:cubicBezTo>
                    <a:pt x="28772" y="141923"/>
                    <a:pt x="32582" y="144780"/>
                    <a:pt x="33535" y="144780"/>
                  </a:cubicBezTo>
                  <a:cubicBezTo>
                    <a:pt x="34488" y="144780"/>
                    <a:pt x="37345" y="142875"/>
                    <a:pt x="39250" y="141923"/>
                  </a:cubicBezTo>
                  <a:cubicBezTo>
                    <a:pt x="41155" y="140970"/>
                    <a:pt x="40202" y="140017"/>
                    <a:pt x="41155" y="138113"/>
                  </a:cubicBezTo>
                  <a:cubicBezTo>
                    <a:pt x="41155" y="136208"/>
                    <a:pt x="40202" y="136208"/>
                    <a:pt x="38297" y="134303"/>
                  </a:cubicBezTo>
                  <a:cubicBezTo>
                    <a:pt x="36392" y="132398"/>
                    <a:pt x="35440" y="132398"/>
                    <a:pt x="33535" y="130492"/>
                  </a:cubicBezTo>
                  <a:cubicBezTo>
                    <a:pt x="31630" y="128588"/>
                    <a:pt x="32582" y="129540"/>
                    <a:pt x="27820" y="128588"/>
                  </a:cubicBezTo>
                  <a:cubicBezTo>
                    <a:pt x="24010" y="127635"/>
                    <a:pt x="22105" y="124778"/>
                    <a:pt x="21152" y="124778"/>
                  </a:cubicBezTo>
                  <a:cubicBezTo>
                    <a:pt x="20200" y="123825"/>
                    <a:pt x="20200" y="120967"/>
                    <a:pt x="20200" y="119063"/>
                  </a:cubicBezTo>
                  <a:cubicBezTo>
                    <a:pt x="20200" y="117158"/>
                    <a:pt x="21152" y="115253"/>
                    <a:pt x="22105" y="114300"/>
                  </a:cubicBezTo>
                  <a:cubicBezTo>
                    <a:pt x="23057" y="113348"/>
                    <a:pt x="26867" y="112395"/>
                    <a:pt x="27820" y="113348"/>
                  </a:cubicBezTo>
                  <a:cubicBezTo>
                    <a:pt x="28772" y="113348"/>
                    <a:pt x="28772" y="115253"/>
                    <a:pt x="28772" y="116205"/>
                  </a:cubicBezTo>
                  <a:cubicBezTo>
                    <a:pt x="28772" y="117158"/>
                    <a:pt x="30677" y="118110"/>
                    <a:pt x="33535" y="120015"/>
                  </a:cubicBezTo>
                  <a:cubicBezTo>
                    <a:pt x="36392" y="121920"/>
                    <a:pt x="37345" y="121920"/>
                    <a:pt x="39250" y="120967"/>
                  </a:cubicBezTo>
                  <a:cubicBezTo>
                    <a:pt x="41155" y="120015"/>
                    <a:pt x="39250" y="119063"/>
                    <a:pt x="43060" y="116205"/>
                  </a:cubicBezTo>
                  <a:cubicBezTo>
                    <a:pt x="46870" y="112395"/>
                    <a:pt x="48775" y="112395"/>
                    <a:pt x="49727" y="111442"/>
                  </a:cubicBezTo>
                  <a:cubicBezTo>
                    <a:pt x="50680" y="110490"/>
                    <a:pt x="51632" y="111442"/>
                    <a:pt x="52585" y="111442"/>
                  </a:cubicBezTo>
                  <a:cubicBezTo>
                    <a:pt x="53538" y="112395"/>
                    <a:pt x="54490" y="114300"/>
                    <a:pt x="56395" y="114300"/>
                  </a:cubicBezTo>
                  <a:cubicBezTo>
                    <a:pt x="58300" y="115253"/>
                    <a:pt x="58300" y="116205"/>
                    <a:pt x="61157" y="115253"/>
                  </a:cubicBezTo>
                  <a:cubicBezTo>
                    <a:pt x="64015" y="114300"/>
                    <a:pt x="63063" y="116205"/>
                    <a:pt x="65920" y="115253"/>
                  </a:cubicBezTo>
                  <a:cubicBezTo>
                    <a:pt x="68777" y="115253"/>
                    <a:pt x="69730" y="115253"/>
                    <a:pt x="73540" y="117158"/>
                  </a:cubicBezTo>
                  <a:cubicBezTo>
                    <a:pt x="76397" y="119063"/>
                    <a:pt x="77350" y="120967"/>
                    <a:pt x="77350" y="120967"/>
                  </a:cubicBezTo>
                  <a:cubicBezTo>
                    <a:pt x="77350" y="120967"/>
                    <a:pt x="81160" y="122873"/>
                    <a:pt x="82113" y="123825"/>
                  </a:cubicBezTo>
                  <a:cubicBezTo>
                    <a:pt x="83065" y="124778"/>
                    <a:pt x="88780" y="125730"/>
                    <a:pt x="90685" y="125730"/>
                  </a:cubicBezTo>
                  <a:cubicBezTo>
                    <a:pt x="92590" y="125730"/>
                    <a:pt x="100210" y="129540"/>
                    <a:pt x="101163" y="129540"/>
                  </a:cubicBezTo>
                  <a:cubicBezTo>
                    <a:pt x="102115" y="129540"/>
                    <a:pt x="105925" y="129540"/>
                    <a:pt x="105925" y="129540"/>
                  </a:cubicBezTo>
                  <a:cubicBezTo>
                    <a:pt x="105925" y="129540"/>
                    <a:pt x="109735" y="130492"/>
                    <a:pt x="111640" y="128588"/>
                  </a:cubicBezTo>
                  <a:cubicBezTo>
                    <a:pt x="113545" y="127635"/>
                    <a:pt x="112592" y="122873"/>
                    <a:pt x="113545" y="120015"/>
                  </a:cubicBezTo>
                  <a:cubicBezTo>
                    <a:pt x="114497" y="117158"/>
                    <a:pt x="114497" y="118110"/>
                    <a:pt x="115450" y="114300"/>
                  </a:cubicBezTo>
                  <a:cubicBezTo>
                    <a:pt x="116402" y="110490"/>
                    <a:pt x="116402" y="112395"/>
                    <a:pt x="118307" y="109538"/>
                  </a:cubicBezTo>
                  <a:cubicBezTo>
                    <a:pt x="120213" y="106680"/>
                    <a:pt x="122117" y="104775"/>
                    <a:pt x="122117" y="104775"/>
                  </a:cubicBezTo>
                  <a:cubicBezTo>
                    <a:pt x="122117" y="104775"/>
                    <a:pt x="123069" y="103823"/>
                    <a:pt x="124023" y="101917"/>
                  </a:cubicBezTo>
                  <a:cubicBezTo>
                    <a:pt x="124975" y="100013"/>
                    <a:pt x="128785" y="97155"/>
                    <a:pt x="128785" y="97155"/>
                  </a:cubicBezTo>
                  <a:lnTo>
                    <a:pt x="135452" y="93345"/>
                  </a:lnTo>
                  <a:cubicBezTo>
                    <a:pt x="135452" y="93345"/>
                    <a:pt x="141167" y="93345"/>
                    <a:pt x="142119" y="94298"/>
                  </a:cubicBezTo>
                  <a:cubicBezTo>
                    <a:pt x="143073" y="95250"/>
                    <a:pt x="144025" y="97155"/>
                    <a:pt x="145930" y="97155"/>
                  </a:cubicBezTo>
                  <a:cubicBezTo>
                    <a:pt x="147835" y="97155"/>
                    <a:pt x="151644" y="97155"/>
                    <a:pt x="154502" y="96203"/>
                  </a:cubicBezTo>
                  <a:cubicBezTo>
                    <a:pt x="157360" y="95250"/>
                    <a:pt x="164027" y="94298"/>
                    <a:pt x="164027" y="94298"/>
                  </a:cubicBezTo>
                  <a:cubicBezTo>
                    <a:pt x="164027" y="94298"/>
                    <a:pt x="167838" y="92392"/>
                    <a:pt x="169742" y="90488"/>
                  </a:cubicBezTo>
                  <a:cubicBezTo>
                    <a:pt x="170694" y="87630"/>
                    <a:pt x="170694" y="89535"/>
                    <a:pt x="172600" y="86678"/>
                  </a:cubicBezTo>
                  <a:cubicBezTo>
                    <a:pt x="174505" y="83820"/>
                    <a:pt x="174505" y="83820"/>
                    <a:pt x="174505" y="82867"/>
                  </a:cubicBezTo>
                  <a:cubicBezTo>
                    <a:pt x="175457" y="81915"/>
                    <a:pt x="172600" y="79058"/>
                    <a:pt x="172600" y="77153"/>
                  </a:cubicBezTo>
                  <a:cubicBezTo>
                    <a:pt x="172600" y="74295"/>
                    <a:pt x="172600" y="75248"/>
                    <a:pt x="174505" y="73342"/>
                  </a:cubicBezTo>
                  <a:cubicBezTo>
                    <a:pt x="176410" y="71438"/>
                    <a:pt x="178315" y="69533"/>
                    <a:pt x="179267" y="68580"/>
                  </a:cubicBezTo>
                  <a:cubicBezTo>
                    <a:pt x="180219" y="67628"/>
                    <a:pt x="173552" y="69533"/>
                    <a:pt x="172600" y="68580"/>
                  </a:cubicBezTo>
                  <a:cubicBezTo>
                    <a:pt x="171648" y="67628"/>
                    <a:pt x="168790" y="68580"/>
                    <a:pt x="166885" y="67628"/>
                  </a:cubicBezTo>
                  <a:cubicBezTo>
                    <a:pt x="165932" y="66675"/>
                    <a:pt x="164980" y="63817"/>
                    <a:pt x="165932" y="61913"/>
                  </a:cubicBezTo>
                  <a:cubicBezTo>
                    <a:pt x="166885" y="60008"/>
                    <a:pt x="166885" y="59055"/>
                    <a:pt x="168790" y="57150"/>
                  </a:cubicBezTo>
                  <a:cubicBezTo>
                    <a:pt x="170694" y="55245"/>
                    <a:pt x="170694" y="54292"/>
                    <a:pt x="171648" y="53340"/>
                  </a:cubicBezTo>
                  <a:cubicBezTo>
                    <a:pt x="172600" y="52388"/>
                    <a:pt x="172600" y="44767"/>
                    <a:pt x="172600" y="43815"/>
                  </a:cubicBezTo>
                  <a:cubicBezTo>
                    <a:pt x="171648" y="42863"/>
                    <a:pt x="168790" y="45720"/>
                    <a:pt x="167838" y="46673"/>
                  </a:cubicBezTo>
                  <a:cubicBezTo>
                    <a:pt x="166885" y="47625"/>
                    <a:pt x="162123" y="53340"/>
                    <a:pt x="157360" y="57150"/>
                  </a:cubicBezTo>
                  <a:cubicBezTo>
                    <a:pt x="152598" y="60960"/>
                    <a:pt x="154502" y="58103"/>
                    <a:pt x="153550" y="58103"/>
                  </a:cubicBezTo>
                  <a:cubicBezTo>
                    <a:pt x="152598" y="58103"/>
                    <a:pt x="146882" y="59055"/>
                    <a:pt x="146882" y="59055"/>
                  </a:cubicBezTo>
                  <a:cubicBezTo>
                    <a:pt x="146882" y="58103"/>
                    <a:pt x="144025" y="56198"/>
                    <a:pt x="142119" y="55245"/>
                  </a:cubicBezTo>
                  <a:cubicBezTo>
                    <a:pt x="140215" y="54292"/>
                    <a:pt x="137357" y="54292"/>
                    <a:pt x="136405" y="53340"/>
                  </a:cubicBezTo>
                  <a:cubicBezTo>
                    <a:pt x="135452" y="52388"/>
                    <a:pt x="132594" y="53340"/>
                    <a:pt x="132594" y="51435"/>
                  </a:cubicBezTo>
                  <a:cubicBezTo>
                    <a:pt x="132594" y="50483"/>
                    <a:pt x="129738" y="48578"/>
                    <a:pt x="128785" y="47625"/>
                  </a:cubicBezTo>
                  <a:cubicBezTo>
                    <a:pt x="127832" y="45720"/>
                    <a:pt x="124975" y="46673"/>
                    <a:pt x="124975" y="46673"/>
                  </a:cubicBezTo>
                  <a:lnTo>
                    <a:pt x="118307" y="45720"/>
                  </a:lnTo>
                  <a:cubicBezTo>
                    <a:pt x="118307" y="45720"/>
                    <a:pt x="107830" y="40958"/>
                    <a:pt x="107830" y="39053"/>
                  </a:cubicBezTo>
                  <a:cubicBezTo>
                    <a:pt x="107830" y="37148"/>
                    <a:pt x="103067" y="37148"/>
                    <a:pt x="102115" y="35242"/>
                  </a:cubicBezTo>
                  <a:cubicBezTo>
                    <a:pt x="101163" y="33338"/>
                    <a:pt x="99257" y="34290"/>
                    <a:pt x="98305" y="33338"/>
                  </a:cubicBezTo>
                  <a:cubicBezTo>
                    <a:pt x="97352" y="32385"/>
                    <a:pt x="94495" y="31433"/>
                    <a:pt x="94495" y="28575"/>
                  </a:cubicBezTo>
                  <a:cubicBezTo>
                    <a:pt x="94495" y="26670"/>
                    <a:pt x="81160" y="14288"/>
                    <a:pt x="79255" y="11430"/>
                  </a:cubicBezTo>
                  <a:cubicBezTo>
                    <a:pt x="77350" y="8573"/>
                    <a:pt x="74492" y="8573"/>
                    <a:pt x="73540" y="6667"/>
                  </a:cubicBezTo>
                  <a:cubicBezTo>
                    <a:pt x="71635" y="4763"/>
                    <a:pt x="66872" y="2858"/>
                    <a:pt x="64967" y="953"/>
                  </a:cubicBezTo>
                  <a:cubicBezTo>
                    <a:pt x="64015" y="0"/>
                    <a:pt x="59252" y="0"/>
                    <a:pt x="58300" y="0"/>
                  </a:cubicBezTo>
                  <a:cubicBezTo>
                    <a:pt x="57347" y="0"/>
                    <a:pt x="54490" y="3810"/>
                    <a:pt x="55442" y="3810"/>
                  </a:cubicBezTo>
                  <a:cubicBezTo>
                    <a:pt x="56395" y="3810"/>
                    <a:pt x="53538" y="10478"/>
                    <a:pt x="53538" y="14288"/>
                  </a:cubicBezTo>
                  <a:cubicBezTo>
                    <a:pt x="53538" y="18098"/>
                    <a:pt x="56395" y="17145"/>
                    <a:pt x="57347" y="18098"/>
                  </a:cubicBezTo>
                  <a:cubicBezTo>
                    <a:pt x="59252" y="19050"/>
                    <a:pt x="59252" y="27623"/>
                    <a:pt x="60205" y="26670"/>
                  </a:cubicBezTo>
                  <a:cubicBezTo>
                    <a:pt x="61157" y="26670"/>
                    <a:pt x="59252" y="30480"/>
                    <a:pt x="59252" y="34290"/>
                  </a:cubicBezTo>
                  <a:cubicBezTo>
                    <a:pt x="60205" y="38100"/>
                    <a:pt x="58300" y="36195"/>
                    <a:pt x="57347" y="37148"/>
                  </a:cubicBezTo>
                  <a:cubicBezTo>
                    <a:pt x="56395" y="38100"/>
                    <a:pt x="55442" y="40958"/>
                    <a:pt x="54490" y="42863"/>
                  </a:cubicBezTo>
                  <a:cubicBezTo>
                    <a:pt x="54490" y="44767"/>
                    <a:pt x="54490" y="53340"/>
                    <a:pt x="55442" y="55245"/>
                  </a:cubicBezTo>
                  <a:cubicBezTo>
                    <a:pt x="55442" y="58103"/>
                    <a:pt x="53538" y="60960"/>
                    <a:pt x="52585" y="61913"/>
                  </a:cubicBezTo>
                  <a:cubicBezTo>
                    <a:pt x="51632" y="62865"/>
                    <a:pt x="50680" y="62865"/>
                    <a:pt x="49727" y="61913"/>
                  </a:cubicBezTo>
                  <a:cubicBezTo>
                    <a:pt x="48775" y="61913"/>
                    <a:pt x="44965" y="64770"/>
                    <a:pt x="44965" y="64770"/>
                  </a:cubicBezTo>
                  <a:cubicBezTo>
                    <a:pt x="44965" y="64770"/>
                    <a:pt x="44013" y="71438"/>
                    <a:pt x="44013" y="73342"/>
                  </a:cubicBezTo>
                  <a:cubicBezTo>
                    <a:pt x="44965" y="75248"/>
                    <a:pt x="44965" y="80963"/>
                    <a:pt x="44965" y="81915"/>
                  </a:cubicBezTo>
                  <a:cubicBezTo>
                    <a:pt x="45917" y="82867"/>
                    <a:pt x="43060" y="85725"/>
                    <a:pt x="43060" y="85725"/>
                  </a:cubicBezTo>
                  <a:cubicBezTo>
                    <a:pt x="43060" y="85725"/>
                    <a:pt x="37345" y="86678"/>
                    <a:pt x="36392" y="86678"/>
                  </a:cubicBezTo>
                  <a:cubicBezTo>
                    <a:pt x="35440" y="85725"/>
                    <a:pt x="30677" y="83820"/>
                    <a:pt x="30677" y="83820"/>
                  </a:cubicBezTo>
                  <a:cubicBezTo>
                    <a:pt x="30677" y="83820"/>
                    <a:pt x="22105" y="81915"/>
                    <a:pt x="22105" y="81915"/>
                  </a:cubicBezTo>
                  <a:cubicBezTo>
                    <a:pt x="21152" y="80963"/>
                    <a:pt x="18295" y="80010"/>
                    <a:pt x="17342" y="80010"/>
                  </a:cubicBezTo>
                  <a:cubicBezTo>
                    <a:pt x="16390" y="80010"/>
                    <a:pt x="14485" y="83820"/>
                    <a:pt x="13532" y="84773"/>
                  </a:cubicBezTo>
                  <a:cubicBezTo>
                    <a:pt x="12580" y="85725"/>
                    <a:pt x="13532" y="88583"/>
                    <a:pt x="13532" y="90488"/>
                  </a:cubicBezTo>
                  <a:cubicBezTo>
                    <a:pt x="13532" y="91440"/>
                    <a:pt x="12580" y="93345"/>
                    <a:pt x="13532" y="94298"/>
                  </a:cubicBezTo>
                  <a:cubicBezTo>
                    <a:pt x="14485" y="95250"/>
                    <a:pt x="10675" y="99060"/>
                    <a:pt x="10675" y="99060"/>
                  </a:cubicBezTo>
                  <a:lnTo>
                    <a:pt x="7817" y="108585"/>
                  </a:lnTo>
                  <a:close/>
                </a:path>
              </a:pathLst>
            </a:custGeom>
            <a:grp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xmlns="" id="{3EB721B9-A735-402C-985D-E2D5E69173DB}"/>
                </a:ext>
              </a:extLst>
            </p:cNvPr>
            <p:cNvSpPr/>
            <p:nvPr/>
          </p:nvSpPr>
          <p:spPr>
            <a:xfrm>
              <a:off x="8348922" y="4930769"/>
              <a:ext cx="196185" cy="59230"/>
            </a:xfrm>
            <a:custGeom>
              <a:avLst/>
              <a:gdLst>
                <a:gd name="connsiteX0" fmla="*/ 273390 w 282915"/>
                <a:gd name="connsiteY0" fmla="*/ 85307 h 85414"/>
                <a:gd name="connsiteX1" fmla="*/ 281010 w 282915"/>
                <a:gd name="connsiteY1" fmla="*/ 80545 h 85414"/>
                <a:gd name="connsiteX2" fmla="*/ 281962 w 282915"/>
                <a:gd name="connsiteY2" fmla="*/ 72925 h 85414"/>
                <a:gd name="connsiteX3" fmla="*/ 282915 w 282915"/>
                <a:gd name="connsiteY3" fmla="*/ 61495 h 85414"/>
                <a:gd name="connsiteX4" fmla="*/ 271485 w 282915"/>
                <a:gd name="connsiteY4" fmla="*/ 57685 h 85414"/>
                <a:gd name="connsiteX5" fmla="*/ 262912 w 282915"/>
                <a:gd name="connsiteY5" fmla="*/ 56732 h 85414"/>
                <a:gd name="connsiteX6" fmla="*/ 256245 w 282915"/>
                <a:gd name="connsiteY6" fmla="*/ 55780 h 85414"/>
                <a:gd name="connsiteX7" fmla="*/ 243862 w 282915"/>
                <a:gd name="connsiteY7" fmla="*/ 61495 h 85414"/>
                <a:gd name="connsiteX8" fmla="*/ 230528 w 282915"/>
                <a:gd name="connsiteY8" fmla="*/ 53875 h 85414"/>
                <a:gd name="connsiteX9" fmla="*/ 229575 w 282915"/>
                <a:gd name="connsiteY9" fmla="*/ 47207 h 85414"/>
                <a:gd name="connsiteX10" fmla="*/ 236242 w 282915"/>
                <a:gd name="connsiteY10" fmla="*/ 43397 h 85414"/>
                <a:gd name="connsiteX11" fmla="*/ 259103 w 282915"/>
                <a:gd name="connsiteY11" fmla="*/ 42445 h 85414"/>
                <a:gd name="connsiteX12" fmla="*/ 265770 w 282915"/>
                <a:gd name="connsiteY12" fmla="*/ 40540 h 85414"/>
                <a:gd name="connsiteX13" fmla="*/ 270532 w 282915"/>
                <a:gd name="connsiteY13" fmla="*/ 33872 h 85414"/>
                <a:gd name="connsiteX14" fmla="*/ 263865 w 282915"/>
                <a:gd name="connsiteY14" fmla="*/ 32920 h 85414"/>
                <a:gd name="connsiteX15" fmla="*/ 248625 w 282915"/>
                <a:gd name="connsiteY15" fmla="*/ 35777 h 85414"/>
                <a:gd name="connsiteX16" fmla="*/ 240053 w 282915"/>
                <a:gd name="connsiteY16" fmla="*/ 31967 h 85414"/>
                <a:gd name="connsiteX17" fmla="*/ 230528 w 282915"/>
                <a:gd name="connsiteY17" fmla="*/ 32920 h 85414"/>
                <a:gd name="connsiteX18" fmla="*/ 221955 w 282915"/>
                <a:gd name="connsiteY18" fmla="*/ 35777 h 85414"/>
                <a:gd name="connsiteX19" fmla="*/ 215287 w 282915"/>
                <a:gd name="connsiteY19" fmla="*/ 34825 h 85414"/>
                <a:gd name="connsiteX20" fmla="*/ 200047 w 282915"/>
                <a:gd name="connsiteY20" fmla="*/ 29110 h 85414"/>
                <a:gd name="connsiteX21" fmla="*/ 191475 w 282915"/>
                <a:gd name="connsiteY21" fmla="*/ 30062 h 85414"/>
                <a:gd name="connsiteX22" fmla="*/ 179092 w 282915"/>
                <a:gd name="connsiteY22" fmla="*/ 20537 h 85414"/>
                <a:gd name="connsiteX23" fmla="*/ 171472 w 282915"/>
                <a:gd name="connsiteY23" fmla="*/ 19585 h 85414"/>
                <a:gd name="connsiteX24" fmla="*/ 162900 w 282915"/>
                <a:gd name="connsiteY24" fmla="*/ 18632 h 85414"/>
                <a:gd name="connsiteX25" fmla="*/ 160042 w 282915"/>
                <a:gd name="connsiteY25" fmla="*/ 21490 h 85414"/>
                <a:gd name="connsiteX26" fmla="*/ 160042 w 282915"/>
                <a:gd name="connsiteY26" fmla="*/ 21490 h 85414"/>
                <a:gd name="connsiteX27" fmla="*/ 159090 w 282915"/>
                <a:gd name="connsiteY27" fmla="*/ 24347 h 85414"/>
                <a:gd name="connsiteX28" fmla="*/ 152422 w 282915"/>
                <a:gd name="connsiteY28" fmla="*/ 32920 h 85414"/>
                <a:gd name="connsiteX29" fmla="*/ 144803 w 282915"/>
                <a:gd name="connsiteY29" fmla="*/ 33872 h 85414"/>
                <a:gd name="connsiteX30" fmla="*/ 133372 w 282915"/>
                <a:gd name="connsiteY30" fmla="*/ 30062 h 85414"/>
                <a:gd name="connsiteX31" fmla="*/ 128610 w 282915"/>
                <a:gd name="connsiteY31" fmla="*/ 29110 h 85414"/>
                <a:gd name="connsiteX32" fmla="*/ 107655 w 282915"/>
                <a:gd name="connsiteY32" fmla="*/ 31015 h 85414"/>
                <a:gd name="connsiteX33" fmla="*/ 98130 w 282915"/>
                <a:gd name="connsiteY33" fmla="*/ 29110 h 85414"/>
                <a:gd name="connsiteX34" fmla="*/ 94320 w 282915"/>
                <a:gd name="connsiteY34" fmla="*/ 20537 h 85414"/>
                <a:gd name="connsiteX35" fmla="*/ 81937 w 282915"/>
                <a:gd name="connsiteY35" fmla="*/ 12917 h 85414"/>
                <a:gd name="connsiteX36" fmla="*/ 69555 w 282915"/>
                <a:gd name="connsiteY36" fmla="*/ 10060 h 85414"/>
                <a:gd name="connsiteX37" fmla="*/ 60030 w 282915"/>
                <a:gd name="connsiteY37" fmla="*/ 7202 h 85414"/>
                <a:gd name="connsiteX38" fmla="*/ 52410 w 282915"/>
                <a:gd name="connsiteY38" fmla="*/ 535 h 85414"/>
                <a:gd name="connsiteX39" fmla="*/ 42885 w 282915"/>
                <a:gd name="connsiteY39" fmla="*/ 9107 h 85414"/>
                <a:gd name="connsiteX40" fmla="*/ 28597 w 282915"/>
                <a:gd name="connsiteY40" fmla="*/ 6250 h 85414"/>
                <a:gd name="connsiteX41" fmla="*/ 16215 w 282915"/>
                <a:gd name="connsiteY41" fmla="*/ 5297 h 85414"/>
                <a:gd name="connsiteX42" fmla="*/ 8595 w 282915"/>
                <a:gd name="connsiteY42" fmla="*/ 21490 h 85414"/>
                <a:gd name="connsiteX43" fmla="*/ 1928 w 282915"/>
                <a:gd name="connsiteY43" fmla="*/ 30062 h 85414"/>
                <a:gd name="connsiteX44" fmla="*/ 16215 w 282915"/>
                <a:gd name="connsiteY44" fmla="*/ 35777 h 85414"/>
                <a:gd name="connsiteX45" fmla="*/ 23835 w 282915"/>
                <a:gd name="connsiteY45" fmla="*/ 34825 h 85414"/>
                <a:gd name="connsiteX46" fmla="*/ 30503 w 282915"/>
                <a:gd name="connsiteY46" fmla="*/ 40540 h 85414"/>
                <a:gd name="connsiteX47" fmla="*/ 31455 w 282915"/>
                <a:gd name="connsiteY47" fmla="*/ 47207 h 85414"/>
                <a:gd name="connsiteX48" fmla="*/ 36217 w 282915"/>
                <a:gd name="connsiteY48" fmla="*/ 53875 h 85414"/>
                <a:gd name="connsiteX49" fmla="*/ 46695 w 282915"/>
                <a:gd name="connsiteY49" fmla="*/ 51017 h 85414"/>
                <a:gd name="connsiteX50" fmla="*/ 57172 w 282915"/>
                <a:gd name="connsiteY50" fmla="*/ 51017 h 85414"/>
                <a:gd name="connsiteX51" fmla="*/ 71460 w 282915"/>
                <a:gd name="connsiteY51" fmla="*/ 56732 h 85414"/>
                <a:gd name="connsiteX52" fmla="*/ 80032 w 282915"/>
                <a:gd name="connsiteY52" fmla="*/ 60542 h 85414"/>
                <a:gd name="connsiteX53" fmla="*/ 100035 w 282915"/>
                <a:gd name="connsiteY53" fmla="*/ 61495 h 85414"/>
                <a:gd name="connsiteX54" fmla="*/ 110512 w 282915"/>
                <a:gd name="connsiteY54" fmla="*/ 59590 h 85414"/>
                <a:gd name="connsiteX55" fmla="*/ 122895 w 282915"/>
                <a:gd name="connsiteY55" fmla="*/ 59590 h 85414"/>
                <a:gd name="connsiteX56" fmla="*/ 132420 w 282915"/>
                <a:gd name="connsiteY56" fmla="*/ 60542 h 85414"/>
                <a:gd name="connsiteX57" fmla="*/ 139087 w 282915"/>
                <a:gd name="connsiteY57" fmla="*/ 65305 h 85414"/>
                <a:gd name="connsiteX58" fmla="*/ 148612 w 282915"/>
                <a:gd name="connsiteY58" fmla="*/ 69115 h 85414"/>
                <a:gd name="connsiteX59" fmla="*/ 160995 w 282915"/>
                <a:gd name="connsiteY59" fmla="*/ 71972 h 85414"/>
                <a:gd name="connsiteX60" fmla="*/ 173378 w 282915"/>
                <a:gd name="connsiteY60" fmla="*/ 74830 h 85414"/>
                <a:gd name="connsiteX61" fmla="*/ 184807 w 282915"/>
                <a:gd name="connsiteY61" fmla="*/ 75782 h 85414"/>
                <a:gd name="connsiteX62" fmla="*/ 199095 w 282915"/>
                <a:gd name="connsiteY62" fmla="*/ 76735 h 85414"/>
                <a:gd name="connsiteX63" fmla="*/ 208620 w 282915"/>
                <a:gd name="connsiteY63" fmla="*/ 76735 h 85414"/>
                <a:gd name="connsiteX64" fmla="*/ 216240 w 282915"/>
                <a:gd name="connsiteY64" fmla="*/ 76735 h 85414"/>
                <a:gd name="connsiteX65" fmla="*/ 233385 w 282915"/>
                <a:gd name="connsiteY65" fmla="*/ 77687 h 85414"/>
                <a:gd name="connsiteX66" fmla="*/ 247672 w 282915"/>
                <a:gd name="connsiteY66" fmla="*/ 74830 h 85414"/>
                <a:gd name="connsiteX67" fmla="*/ 264817 w 282915"/>
                <a:gd name="connsiteY67" fmla="*/ 82450 h 85414"/>
                <a:gd name="connsiteX68" fmla="*/ 273390 w 282915"/>
                <a:gd name="connsiteY68" fmla="*/ 85307 h 8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2915" h="85414">
                  <a:moveTo>
                    <a:pt x="273390" y="85307"/>
                  </a:moveTo>
                  <a:cubicBezTo>
                    <a:pt x="280057" y="86260"/>
                    <a:pt x="281010" y="80545"/>
                    <a:pt x="281010" y="80545"/>
                  </a:cubicBezTo>
                  <a:cubicBezTo>
                    <a:pt x="281010" y="80545"/>
                    <a:pt x="281962" y="76735"/>
                    <a:pt x="281962" y="72925"/>
                  </a:cubicBezTo>
                  <a:cubicBezTo>
                    <a:pt x="281962" y="69115"/>
                    <a:pt x="282915" y="61495"/>
                    <a:pt x="282915" y="61495"/>
                  </a:cubicBezTo>
                  <a:cubicBezTo>
                    <a:pt x="282915" y="61495"/>
                    <a:pt x="273390" y="55780"/>
                    <a:pt x="271485" y="57685"/>
                  </a:cubicBezTo>
                  <a:cubicBezTo>
                    <a:pt x="269580" y="59590"/>
                    <a:pt x="262912" y="56732"/>
                    <a:pt x="262912" y="56732"/>
                  </a:cubicBezTo>
                  <a:cubicBezTo>
                    <a:pt x="262912" y="56732"/>
                    <a:pt x="259103" y="53875"/>
                    <a:pt x="256245" y="55780"/>
                  </a:cubicBezTo>
                  <a:cubicBezTo>
                    <a:pt x="253387" y="56732"/>
                    <a:pt x="243862" y="61495"/>
                    <a:pt x="243862" y="61495"/>
                  </a:cubicBezTo>
                  <a:cubicBezTo>
                    <a:pt x="234337" y="57685"/>
                    <a:pt x="230528" y="53875"/>
                    <a:pt x="230528" y="53875"/>
                  </a:cubicBezTo>
                  <a:cubicBezTo>
                    <a:pt x="230528" y="53875"/>
                    <a:pt x="226717" y="50065"/>
                    <a:pt x="229575" y="47207"/>
                  </a:cubicBezTo>
                  <a:cubicBezTo>
                    <a:pt x="232432" y="44350"/>
                    <a:pt x="217192" y="42445"/>
                    <a:pt x="236242" y="43397"/>
                  </a:cubicBezTo>
                  <a:cubicBezTo>
                    <a:pt x="254340" y="44350"/>
                    <a:pt x="255292" y="43397"/>
                    <a:pt x="259103" y="42445"/>
                  </a:cubicBezTo>
                  <a:cubicBezTo>
                    <a:pt x="262912" y="41492"/>
                    <a:pt x="262912" y="42445"/>
                    <a:pt x="265770" y="40540"/>
                  </a:cubicBezTo>
                  <a:cubicBezTo>
                    <a:pt x="267675" y="38635"/>
                    <a:pt x="270532" y="33872"/>
                    <a:pt x="270532" y="33872"/>
                  </a:cubicBezTo>
                  <a:cubicBezTo>
                    <a:pt x="270532" y="33872"/>
                    <a:pt x="268628" y="31015"/>
                    <a:pt x="263865" y="32920"/>
                  </a:cubicBezTo>
                  <a:cubicBezTo>
                    <a:pt x="260055" y="33872"/>
                    <a:pt x="250530" y="36730"/>
                    <a:pt x="248625" y="35777"/>
                  </a:cubicBezTo>
                  <a:cubicBezTo>
                    <a:pt x="246720" y="34825"/>
                    <a:pt x="245767" y="31967"/>
                    <a:pt x="240053" y="31967"/>
                  </a:cubicBezTo>
                  <a:cubicBezTo>
                    <a:pt x="234337" y="32920"/>
                    <a:pt x="234337" y="30062"/>
                    <a:pt x="230528" y="32920"/>
                  </a:cubicBezTo>
                  <a:cubicBezTo>
                    <a:pt x="226717" y="35777"/>
                    <a:pt x="223860" y="34825"/>
                    <a:pt x="221955" y="35777"/>
                  </a:cubicBezTo>
                  <a:cubicBezTo>
                    <a:pt x="220050" y="36730"/>
                    <a:pt x="217192" y="36730"/>
                    <a:pt x="215287" y="34825"/>
                  </a:cubicBezTo>
                  <a:cubicBezTo>
                    <a:pt x="207667" y="30062"/>
                    <a:pt x="202905" y="29110"/>
                    <a:pt x="200047" y="29110"/>
                  </a:cubicBezTo>
                  <a:cubicBezTo>
                    <a:pt x="197190" y="29110"/>
                    <a:pt x="191475" y="30062"/>
                    <a:pt x="191475" y="30062"/>
                  </a:cubicBezTo>
                  <a:cubicBezTo>
                    <a:pt x="191475" y="30062"/>
                    <a:pt x="181950" y="20537"/>
                    <a:pt x="179092" y="20537"/>
                  </a:cubicBezTo>
                  <a:cubicBezTo>
                    <a:pt x="176235" y="20537"/>
                    <a:pt x="175282" y="18632"/>
                    <a:pt x="171472" y="19585"/>
                  </a:cubicBezTo>
                  <a:cubicBezTo>
                    <a:pt x="167662" y="21490"/>
                    <a:pt x="167662" y="12917"/>
                    <a:pt x="162900" y="18632"/>
                  </a:cubicBezTo>
                  <a:cubicBezTo>
                    <a:pt x="161947" y="20537"/>
                    <a:pt x="160995" y="21490"/>
                    <a:pt x="160042" y="21490"/>
                  </a:cubicBezTo>
                  <a:cubicBezTo>
                    <a:pt x="160042" y="20537"/>
                    <a:pt x="160042" y="20537"/>
                    <a:pt x="160042" y="21490"/>
                  </a:cubicBezTo>
                  <a:cubicBezTo>
                    <a:pt x="159090" y="21490"/>
                    <a:pt x="159090" y="20537"/>
                    <a:pt x="159090" y="24347"/>
                  </a:cubicBezTo>
                  <a:cubicBezTo>
                    <a:pt x="156232" y="34825"/>
                    <a:pt x="152422" y="32920"/>
                    <a:pt x="152422" y="32920"/>
                  </a:cubicBezTo>
                  <a:cubicBezTo>
                    <a:pt x="152422" y="32920"/>
                    <a:pt x="146707" y="34825"/>
                    <a:pt x="144803" y="33872"/>
                  </a:cubicBezTo>
                  <a:cubicBezTo>
                    <a:pt x="138135" y="30062"/>
                    <a:pt x="138135" y="31015"/>
                    <a:pt x="133372" y="30062"/>
                  </a:cubicBezTo>
                  <a:cubicBezTo>
                    <a:pt x="128610" y="29110"/>
                    <a:pt x="136230" y="24347"/>
                    <a:pt x="128610" y="29110"/>
                  </a:cubicBezTo>
                  <a:cubicBezTo>
                    <a:pt x="120990" y="32920"/>
                    <a:pt x="110512" y="30062"/>
                    <a:pt x="107655" y="31015"/>
                  </a:cubicBezTo>
                  <a:cubicBezTo>
                    <a:pt x="104797" y="31967"/>
                    <a:pt x="97178" y="31967"/>
                    <a:pt x="98130" y="29110"/>
                  </a:cubicBezTo>
                  <a:cubicBezTo>
                    <a:pt x="99082" y="27205"/>
                    <a:pt x="96225" y="22442"/>
                    <a:pt x="94320" y="20537"/>
                  </a:cubicBezTo>
                  <a:cubicBezTo>
                    <a:pt x="88605" y="13870"/>
                    <a:pt x="84795" y="11012"/>
                    <a:pt x="81937" y="12917"/>
                  </a:cubicBezTo>
                  <a:lnTo>
                    <a:pt x="69555" y="10060"/>
                  </a:lnTo>
                  <a:cubicBezTo>
                    <a:pt x="63840" y="6250"/>
                    <a:pt x="60030" y="7202"/>
                    <a:pt x="60030" y="7202"/>
                  </a:cubicBezTo>
                  <a:cubicBezTo>
                    <a:pt x="60030" y="7202"/>
                    <a:pt x="53362" y="-2323"/>
                    <a:pt x="52410" y="535"/>
                  </a:cubicBezTo>
                  <a:cubicBezTo>
                    <a:pt x="51457" y="2440"/>
                    <a:pt x="41932" y="-418"/>
                    <a:pt x="42885" y="9107"/>
                  </a:cubicBezTo>
                  <a:cubicBezTo>
                    <a:pt x="43837" y="12917"/>
                    <a:pt x="33360" y="5297"/>
                    <a:pt x="28597" y="6250"/>
                  </a:cubicBezTo>
                  <a:cubicBezTo>
                    <a:pt x="23835" y="7202"/>
                    <a:pt x="19072" y="1487"/>
                    <a:pt x="16215" y="5297"/>
                  </a:cubicBezTo>
                  <a:cubicBezTo>
                    <a:pt x="10500" y="15775"/>
                    <a:pt x="11453" y="17680"/>
                    <a:pt x="8595" y="21490"/>
                  </a:cubicBezTo>
                  <a:cubicBezTo>
                    <a:pt x="1928" y="30062"/>
                    <a:pt x="-2835" y="25300"/>
                    <a:pt x="1928" y="30062"/>
                  </a:cubicBezTo>
                  <a:cubicBezTo>
                    <a:pt x="6690" y="33872"/>
                    <a:pt x="11453" y="34825"/>
                    <a:pt x="16215" y="35777"/>
                  </a:cubicBezTo>
                  <a:cubicBezTo>
                    <a:pt x="20025" y="36730"/>
                    <a:pt x="20978" y="34825"/>
                    <a:pt x="23835" y="34825"/>
                  </a:cubicBezTo>
                  <a:cubicBezTo>
                    <a:pt x="26692" y="34825"/>
                    <a:pt x="30503" y="36730"/>
                    <a:pt x="30503" y="40540"/>
                  </a:cubicBezTo>
                  <a:cubicBezTo>
                    <a:pt x="31455" y="44350"/>
                    <a:pt x="29550" y="44350"/>
                    <a:pt x="31455" y="47207"/>
                  </a:cubicBezTo>
                  <a:cubicBezTo>
                    <a:pt x="32407" y="50065"/>
                    <a:pt x="33360" y="53875"/>
                    <a:pt x="36217" y="53875"/>
                  </a:cubicBezTo>
                  <a:cubicBezTo>
                    <a:pt x="39075" y="53875"/>
                    <a:pt x="46695" y="51017"/>
                    <a:pt x="46695" y="51017"/>
                  </a:cubicBezTo>
                  <a:lnTo>
                    <a:pt x="57172" y="51017"/>
                  </a:lnTo>
                  <a:lnTo>
                    <a:pt x="71460" y="56732"/>
                  </a:lnTo>
                  <a:lnTo>
                    <a:pt x="80032" y="60542"/>
                  </a:lnTo>
                  <a:cubicBezTo>
                    <a:pt x="80032" y="60542"/>
                    <a:pt x="97178" y="61495"/>
                    <a:pt x="100035" y="61495"/>
                  </a:cubicBezTo>
                  <a:cubicBezTo>
                    <a:pt x="107655" y="60542"/>
                    <a:pt x="102892" y="59590"/>
                    <a:pt x="110512" y="59590"/>
                  </a:cubicBezTo>
                  <a:cubicBezTo>
                    <a:pt x="118132" y="59590"/>
                    <a:pt x="121942" y="57685"/>
                    <a:pt x="122895" y="59590"/>
                  </a:cubicBezTo>
                  <a:cubicBezTo>
                    <a:pt x="123847" y="61495"/>
                    <a:pt x="130515" y="57685"/>
                    <a:pt x="132420" y="60542"/>
                  </a:cubicBezTo>
                  <a:cubicBezTo>
                    <a:pt x="133372" y="63400"/>
                    <a:pt x="139087" y="63400"/>
                    <a:pt x="139087" y="65305"/>
                  </a:cubicBezTo>
                  <a:cubicBezTo>
                    <a:pt x="139087" y="67210"/>
                    <a:pt x="145755" y="68162"/>
                    <a:pt x="148612" y="69115"/>
                  </a:cubicBezTo>
                  <a:cubicBezTo>
                    <a:pt x="151470" y="70067"/>
                    <a:pt x="158137" y="70067"/>
                    <a:pt x="160995" y="71972"/>
                  </a:cubicBezTo>
                  <a:cubicBezTo>
                    <a:pt x="162900" y="73877"/>
                    <a:pt x="170520" y="73877"/>
                    <a:pt x="173378" y="74830"/>
                  </a:cubicBezTo>
                  <a:cubicBezTo>
                    <a:pt x="176235" y="75782"/>
                    <a:pt x="182903" y="72925"/>
                    <a:pt x="184807" y="75782"/>
                  </a:cubicBezTo>
                  <a:cubicBezTo>
                    <a:pt x="186712" y="77687"/>
                    <a:pt x="197190" y="76735"/>
                    <a:pt x="199095" y="76735"/>
                  </a:cubicBezTo>
                  <a:cubicBezTo>
                    <a:pt x="201000" y="77687"/>
                    <a:pt x="200047" y="76735"/>
                    <a:pt x="208620" y="76735"/>
                  </a:cubicBezTo>
                  <a:cubicBezTo>
                    <a:pt x="216240" y="76735"/>
                    <a:pt x="212430" y="75782"/>
                    <a:pt x="216240" y="76735"/>
                  </a:cubicBezTo>
                  <a:cubicBezTo>
                    <a:pt x="220050" y="77687"/>
                    <a:pt x="233385" y="72925"/>
                    <a:pt x="233385" y="77687"/>
                  </a:cubicBezTo>
                  <a:lnTo>
                    <a:pt x="247672" y="74830"/>
                  </a:lnTo>
                  <a:cubicBezTo>
                    <a:pt x="257197" y="80545"/>
                    <a:pt x="260055" y="80545"/>
                    <a:pt x="264817" y="82450"/>
                  </a:cubicBezTo>
                  <a:cubicBezTo>
                    <a:pt x="267675" y="85307"/>
                    <a:pt x="270532" y="85307"/>
                    <a:pt x="273390" y="85307"/>
                  </a:cubicBezTo>
                  <a:close/>
                </a:path>
              </a:pathLst>
            </a:custGeom>
            <a:grp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xmlns="" id="{211522C3-3E01-CBBD-BA20-581B00A9EF0E}"/>
                </a:ext>
              </a:extLst>
            </p:cNvPr>
            <p:cNvSpPr/>
            <p:nvPr/>
          </p:nvSpPr>
          <p:spPr>
            <a:xfrm>
              <a:off x="8636772" y="4761910"/>
              <a:ext cx="141226" cy="168053"/>
            </a:xfrm>
            <a:custGeom>
              <a:avLst/>
              <a:gdLst>
                <a:gd name="connsiteX0" fmla="*/ 24974 w 203660"/>
                <a:gd name="connsiteY0" fmla="*/ 82119 h 242346"/>
                <a:gd name="connsiteX1" fmla="*/ 20211 w 203660"/>
                <a:gd name="connsiteY1" fmla="*/ 93548 h 242346"/>
                <a:gd name="connsiteX2" fmla="*/ 15449 w 203660"/>
                <a:gd name="connsiteY2" fmla="*/ 103073 h 242346"/>
                <a:gd name="connsiteX3" fmla="*/ 14496 w 203660"/>
                <a:gd name="connsiteY3" fmla="*/ 119266 h 242346"/>
                <a:gd name="connsiteX4" fmla="*/ 10686 w 203660"/>
                <a:gd name="connsiteY4" fmla="*/ 128791 h 242346"/>
                <a:gd name="connsiteX5" fmla="*/ 6876 w 203660"/>
                <a:gd name="connsiteY5" fmla="*/ 136411 h 242346"/>
                <a:gd name="connsiteX6" fmla="*/ 4971 w 203660"/>
                <a:gd name="connsiteY6" fmla="*/ 144031 h 242346"/>
                <a:gd name="connsiteX7" fmla="*/ 1161 w 203660"/>
                <a:gd name="connsiteY7" fmla="*/ 152604 h 242346"/>
                <a:gd name="connsiteX8" fmla="*/ 4018 w 203660"/>
                <a:gd name="connsiteY8" fmla="*/ 166891 h 242346"/>
                <a:gd name="connsiteX9" fmla="*/ 14496 w 203660"/>
                <a:gd name="connsiteY9" fmla="*/ 168796 h 242346"/>
                <a:gd name="connsiteX10" fmla="*/ 24021 w 203660"/>
                <a:gd name="connsiteY10" fmla="*/ 171654 h 242346"/>
                <a:gd name="connsiteX11" fmla="*/ 24021 w 203660"/>
                <a:gd name="connsiteY11" fmla="*/ 185941 h 242346"/>
                <a:gd name="connsiteX12" fmla="*/ 22116 w 203660"/>
                <a:gd name="connsiteY12" fmla="*/ 190704 h 242346"/>
                <a:gd name="connsiteX13" fmla="*/ 25926 w 203660"/>
                <a:gd name="connsiteY13" fmla="*/ 200229 h 242346"/>
                <a:gd name="connsiteX14" fmla="*/ 22116 w 203660"/>
                <a:gd name="connsiteY14" fmla="*/ 214516 h 242346"/>
                <a:gd name="connsiteX15" fmla="*/ 13543 w 203660"/>
                <a:gd name="connsiteY15" fmla="*/ 224041 h 242346"/>
                <a:gd name="connsiteX16" fmla="*/ 18306 w 203660"/>
                <a:gd name="connsiteY16" fmla="*/ 237376 h 242346"/>
                <a:gd name="connsiteX17" fmla="*/ 31641 w 203660"/>
                <a:gd name="connsiteY17" fmla="*/ 241186 h 242346"/>
                <a:gd name="connsiteX18" fmla="*/ 44024 w 203660"/>
                <a:gd name="connsiteY18" fmla="*/ 229756 h 242346"/>
                <a:gd name="connsiteX19" fmla="*/ 46881 w 203660"/>
                <a:gd name="connsiteY19" fmla="*/ 215469 h 242346"/>
                <a:gd name="connsiteX20" fmla="*/ 48786 w 203660"/>
                <a:gd name="connsiteY20" fmla="*/ 195466 h 242346"/>
                <a:gd name="connsiteX21" fmla="*/ 46881 w 203660"/>
                <a:gd name="connsiteY21" fmla="*/ 181179 h 242346"/>
                <a:gd name="connsiteX22" fmla="*/ 47833 w 203660"/>
                <a:gd name="connsiteY22" fmla="*/ 164033 h 242346"/>
                <a:gd name="connsiteX23" fmla="*/ 59263 w 203660"/>
                <a:gd name="connsiteY23" fmla="*/ 144031 h 242346"/>
                <a:gd name="connsiteX24" fmla="*/ 71646 w 203660"/>
                <a:gd name="connsiteY24" fmla="*/ 152604 h 242346"/>
                <a:gd name="connsiteX25" fmla="*/ 63074 w 203660"/>
                <a:gd name="connsiteY25" fmla="*/ 162129 h 242346"/>
                <a:gd name="connsiteX26" fmla="*/ 64026 w 203660"/>
                <a:gd name="connsiteY26" fmla="*/ 168796 h 242346"/>
                <a:gd name="connsiteX27" fmla="*/ 73551 w 203660"/>
                <a:gd name="connsiteY27" fmla="*/ 174511 h 242346"/>
                <a:gd name="connsiteX28" fmla="*/ 83076 w 203660"/>
                <a:gd name="connsiteY28" fmla="*/ 189751 h 242346"/>
                <a:gd name="connsiteX29" fmla="*/ 85933 w 203660"/>
                <a:gd name="connsiteY29" fmla="*/ 197371 h 242346"/>
                <a:gd name="connsiteX30" fmla="*/ 89743 w 203660"/>
                <a:gd name="connsiteY30" fmla="*/ 206896 h 242346"/>
                <a:gd name="connsiteX31" fmla="*/ 109746 w 203660"/>
                <a:gd name="connsiteY31" fmla="*/ 204991 h 242346"/>
                <a:gd name="connsiteX32" fmla="*/ 116413 w 203660"/>
                <a:gd name="connsiteY32" fmla="*/ 198323 h 242346"/>
                <a:gd name="connsiteX33" fmla="*/ 124986 w 203660"/>
                <a:gd name="connsiteY33" fmla="*/ 197371 h 242346"/>
                <a:gd name="connsiteX34" fmla="*/ 128796 w 203660"/>
                <a:gd name="connsiteY34" fmla="*/ 185941 h 242346"/>
                <a:gd name="connsiteX35" fmla="*/ 113556 w 203660"/>
                <a:gd name="connsiteY35" fmla="*/ 165938 h 242346"/>
                <a:gd name="connsiteX36" fmla="*/ 114508 w 203660"/>
                <a:gd name="connsiteY36" fmla="*/ 154508 h 242346"/>
                <a:gd name="connsiteX37" fmla="*/ 102126 w 203660"/>
                <a:gd name="connsiteY37" fmla="*/ 141173 h 242346"/>
                <a:gd name="connsiteX38" fmla="*/ 97363 w 203660"/>
                <a:gd name="connsiteY38" fmla="*/ 131648 h 242346"/>
                <a:gd name="connsiteX39" fmla="*/ 90696 w 203660"/>
                <a:gd name="connsiteY39" fmla="*/ 122123 h 242346"/>
                <a:gd name="connsiteX40" fmla="*/ 101174 w 203660"/>
                <a:gd name="connsiteY40" fmla="*/ 112598 h 242346"/>
                <a:gd name="connsiteX41" fmla="*/ 109746 w 203660"/>
                <a:gd name="connsiteY41" fmla="*/ 108788 h 242346"/>
                <a:gd name="connsiteX42" fmla="*/ 124033 w 203660"/>
                <a:gd name="connsiteY42" fmla="*/ 99263 h 242346"/>
                <a:gd name="connsiteX43" fmla="*/ 129749 w 203660"/>
                <a:gd name="connsiteY43" fmla="*/ 92596 h 242346"/>
                <a:gd name="connsiteX44" fmla="*/ 132606 w 203660"/>
                <a:gd name="connsiteY44" fmla="*/ 85929 h 242346"/>
                <a:gd name="connsiteX45" fmla="*/ 144988 w 203660"/>
                <a:gd name="connsiteY45" fmla="*/ 84976 h 242346"/>
                <a:gd name="connsiteX46" fmla="*/ 138321 w 203660"/>
                <a:gd name="connsiteY46" fmla="*/ 74498 h 242346"/>
                <a:gd name="connsiteX47" fmla="*/ 127843 w 203660"/>
                <a:gd name="connsiteY47" fmla="*/ 81166 h 242346"/>
                <a:gd name="connsiteX48" fmla="*/ 113556 w 203660"/>
                <a:gd name="connsiteY48" fmla="*/ 82119 h 242346"/>
                <a:gd name="connsiteX49" fmla="*/ 104031 w 203660"/>
                <a:gd name="connsiteY49" fmla="*/ 83071 h 242346"/>
                <a:gd name="connsiteX50" fmla="*/ 98316 w 203660"/>
                <a:gd name="connsiteY50" fmla="*/ 86881 h 242346"/>
                <a:gd name="connsiteX51" fmla="*/ 90696 w 203660"/>
                <a:gd name="connsiteY51" fmla="*/ 90691 h 242346"/>
                <a:gd name="connsiteX52" fmla="*/ 84028 w 203660"/>
                <a:gd name="connsiteY52" fmla="*/ 89738 h 242346"/>
                <a:gd name="connsiteX53" fmla="*/ 61168 w 203660"/>
                <a:gd name="connsiteY53" fmla="*/ 99263 h 242346"/>
                <a:gd name="connsiteX54" fmla="*/ 57358 w 203660"/>
                <a:gd name="connsiteY54" fmla="*/ 93548 h 242346"/>
                <a:gd name="connsiteX55" fmla="*/ 53549 w 203660"/>
                <a:gd name="connsiteY55" fmla="*/ 85929 h 242346"/>
                <a:gd name="connsiteX56" fmla="*/ 46881 w 203660"/>
                <a:gd name="connsiteY56" fmla="*/ 80213 h 242346"/>
                <a:gd name="connsiteX57" fmla="*/ 40213 w 203660"/>
                <a:gd name="connsiteY57" fmla="*/ 67831 h 242346"/>
                <a:gd name="connsiteX58" fmla="*/ 44024 w 203660"/>
                <a:gd name="connsiteY58" fmla="*/ 57354 h 242346"/>
                <a:gd name="connsiteX59" fmla="*/ 50691 w 203660"/>
                <a:gd name="connsiteY59" fmla="*/ 45923 h 242346"/>
                <a:gd name="connsiteX60" fmla="*/ 57358 w 203660"/>
                <a:gd name="connsiteY60" fmla="*/ 43066 h 242346"/>
                <a:gd name="connsiteX61" fmla="*/ 74503 w 203660"/>
                <a:gd name="connsiteY61" fmla="*/ 45923 h 242346"/>
                <a:gd name="connsiteX62" fmla="*/ 88791 w 203660"/>
                <a:gd name="connsiteY62" fmla="*/ 44971 h 242346"/>
                <a:gd name="connsiteX63" fmla="*/ 95458 w 203660"/>
                <a:gd name="connsiteY63" fmla="*/ 44019 h 242346"/>
                <a:gd name="connsiteX64" fmla="*/ 104031 w 203660"/>
                <a:gd name="connsiteY64" fmla="*/ 44019 h 242346"/>
                <a:gd name="connsiteX65" fmla="*/ 113556 w 203660"/>
                <a:gd name="connsiteY65" fmla="*/ 43066 h 242346"/>
                <a:gd name="connsiteX66" fmla="*/ 123081 w 203660"/>
                <a:gd name="connsiteY66" fmla="*/ 44971 h 242346"/>
                <a:gd name="connsiteX67" fmla="*/ 136416 w 203660"/>
                <a:gd name="connsiteY67" fmla="*/ 44971 h 242346"/>
                <a:gd name="connsiteX68" fmla="*/ 148799 w 203660"/>
                <a:gd name="connsiteY68" fmla="*/ 49733 h 242346"/>
                <a:gd name="connsiteX69" fmla="*/ 160228 w 203660"/>
                <a:gd name="connsiteY69" fmla="*/ 50686 h 242346"/>
                <a:gd name="connsiteX70" fmla="*/ 175468 w 203660"/>
                <a:gd name="connsiteY70" fmla="*/ 44019 h 242346"/>
                <a:gd name="connsiteX71" fmla="*/ 187851 w 203660"/>
                <a:gd name="connsiteY71" fmla="*/ 36398 h 242346"/>
                <a:gd name="connsiteX72" fmla="*/ 200233 w 203660"/>
                <a:gd name="connsiteY72" fmla="*/ 26873 h 242346"/>
                <a:gd name="connsiteX73" fmla="*/ 201186 w 203660"/>
                <a:gd name="connsiteY73" fmla="*/ 15444 h 242346"/>
                <a:gd name="connsiteX74" fmla="*/ 203091 w 203660"/>
                <a:gd name="connsiteY74" fmla="*/ 5919 h 242346"/>
                <a:gd name="connsiteX75" fmla="*/ 197376 w 203660"/>
                <a:gd name="connsiteY75" fmla="*/ 1156 h 242346"/>
                <a:gd name="connsiteX76" fmla="*/ 186899 w 203660"/>
                <a:gd name="connsiteY76" fmla="*/ 7823 h 242346"/>
                <a:gd name="connsiteX77" fmla="*/ 177374 w 203660"/>
                <a:gd name="connsiteY77" fmla="*/ 20206 h 242346"/>
                <a:gd name="connsiteX78" fmla="*/ 164991 w 203660"/>
                <a:gd name="connsiteY78" fmla="*/ 31636 h 242346"/>
                <a:gd name="connsiteX79" fmla="*/ 155466 w 203660"/>
                <a:gd name="connsiteY79" fmla="*/ 32588 h 242346"/>
                <a:gd name="connsiteX80" fmla="*/ 144036 w 203660"/>
                <a:gd name="connsiteY80" fmla="*/ 29731 h 242346"/>
                <a:gd name="connsiteX81" fmla="*/ 134511 w 203660"/>
                <a:gd name="connsiteY81" fmla="*/ 27826 h 242346"/>
                <a:gd name="connsiteX82" fmla="*/ 124986 w 203660"/>
                <a:gd name="connsiteY82" fmla="*/ 29731 h 242346"/>
                <a:gd name="connsiteX83" fmla="*/ 109746 w 203660"/>
                <a:gd name="connsiteY83" fmla="*/ 26873 h 242346"/>
                <a:gd name="connsiteX84" fmla="*/ 97363 w 203660"/>
                <a:gd name="connsiteY84" fmla="*/ 20206 h 242346"/>
                <a:gd name="connsiteX85" fmla="*/ 84028 w 203660"/>
                <a:gd name="connsiteY85" fmla="*/ 24016 h 242346"/>
                <a:gd name="connsiteX86" fmla="*/ 71646 w 203660"/>
                <a:gd name="connsiteY86" fmla="*/ 16396 h 242346"/>
                <a:gd name="connsiteX87" fmla="*/ 64978 w 203660"/>
                <a:gd name="connsiteY87" fmla="*/ 20206 h 242346"/>
                <a:gd name="connsiteX88" fmla="*/ 59263 w 203660"/>
                <a:gd name="connsiteY88" fmla="*/ 29731 h 242346"/>
                <a:gd name="connsiteX89" fmla="*/ 50691 w 203660"/>
                <a:gd name="connsiteY89" fmla="*/ 35446 h 242346"/>
                <a:gd name="connsiteX90" fmla="*/ 44976 w 203660"/>
                <a:gd name="connsiteY90" fmla="*/ 36398 h 242346"/>
                <a:gd name="connsiteX91" fmla="*/ 40213 w 203660"/>
                <a:gd name="connsiteY91" fmla="*/ 43066 h 242346"/>
                <a:gd name="connsiteX92" fmla="*/ 32593 w 203660"/>
                <a:gd name="connsiteY92" fmla="*/ 51638 h 242346"/>
                <a:gd name="connsiteX93" fmla="*/ 29736 w 203660"/>
                <a:gd name="connsiteY93" fmla="*/ 62116 h 242346"/>
                <a:gd name="connsiteX94" fmla="*/ 24974 w 203660"/>
                <a:gd name="connsiteY94" fmla="*/ 82119 h 24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03660" h="242346">
                  <a:moveTo>
                    <a:pt x="24974" y="82119"/>
                  </a:moveTo>
                  <a:cubicBezTo>
                    <a:pt x="26878" y="85929"/>
                    <a:pt x="24974" y="84023"/>
                    <a:pt x="20211" y="93548"/>
                  </a:cubicBezTo>
                  <a:cubicBezTo>
                    <a:pt x="15449" y="103073"/>
                    <a:pt x="16401" y="92596"/>
                    <a:pt x="15449" y="103073"/>
                  </a:cubicBezTo>
                  <a:cubicBezTo>
                    <a:pt x="14496" y="113551"/>
                    <a:pt x="15449" y="111646"/>
                    <a:pt x="14496" y="119266"/>
                  </a:cubicBezTo>
                  <a:cubicBezTo>
                    <a:pt x="13543" y="126886"/>
                    <a:pt x="14496" y="123076"/>
                    <a:pt x="10686" y="128791"/>
                  </a:cubicBezTo>
                  <a:cubicBezTo>
                    <a:pt x="6876" y="133554"/>
                    <a:pt x="4971" y="128791"/>
                    <a:pt x="6876" y="136411"/>
                  </a:cubicBezTo>
                  <a:cubicBezTo>
                    <a:pt x="8781" y="144031"/>
                    <a:pt x="8781" y="139269"/>
                    <a:pt x="4971" y="144031"/>
                  </a:cubicBezTo>
                  <a:cubicBezTo>
                    <a:pt x="1161" y="148794"/>
                    <a:pt x="-1697" y="142126"/>
                    <a:pt x="1161" y="152604"/>
                  </a:cubicBezTo>
                  <a:cubicBezTo>
                    <a:pt x="4018" y="162129"/>
                    <a:pt x="208" y="164986"/>
                    <a:pt x="4018" y="166891"/>
                  </a:cubicBezTo>
                  <a:cubicBezTo>
                    <a:pt x="7828" y="168796"/>
                    <a:pt x="7828" y="167844"/>
                    <a:pt x="14496" y="168796"/>
                  </a:cubicBezTo>
                  <a:cubicBezTo>
                    <a:pt x="21163" y="169748"/>
                    <a:pt x="24021" y="164986"/>
                    <a:pt x="24021" y="171654"/>
                  </a:cubicBezTo>
                  <a:cubicBezTo>
                    <a:pt x="24021" y="178321"/>
                    <a:pt x="25926" y="181179"/>
                    <a:pt x="24021" y="185941"/>
                  </a:cubicBezTo>
                  <a:cubicBezTo>
                    <a:pt x="22116" y="190704"/>
                    <a:pt x="20211" y="184988"/>
                    <a:pt x="22116" y="190704"/>
                  </a:cubicBezTo>
                  <a:cubicBezTo>
                    <a:pt x="24021" y="196419"/>
                    <a:pt x="27831" y="191656"/>
                    <a:pt x="25926" y="200229"/>
                  </a:cubicBezTo>
                  <a:cubicBezTo>
                    <a:pt x="24974" y="209754"/>
                    <a:pt x="25926" y="208801"/>
                    <a:pt x="22116" y="214516"/>
                  </a:cubicBezTo>
                  <a:cubicBezTo>
                    <a:pt x="18306" y="220231"/>
                    <a:pt x="11638" y="220231"/>
                    <a:pt x="13543" y="224041"/>
                  </a:cubicBezTo>
                  <a:cubicBezTo>
                    <a:pt x="15449" y="227851"/>
                    <a:pt x="13543" y="233566"/>
                    <a:pt x="18306" y="237376"/>
                  </a:cubicBezTo>
                  <a:cubicBezTo>
                    <a:pt x="23068" y="241186"/>
                    <a:pt x="24974" y="244044"/>
                    <a:pt x="31641" y="241186"/>
                  </a:cubicBezTo>
                  <a:cubicBezTo>
                    <a:pt x="38308" y="238329"/>
                    <a:pt x="43071" y="235471"/>
                    <a:pt x="44024" y="229756"/>
                  </a:cubicBezTo>
                  <a:cubicBezTo>
                    <a:pt x="44976" y="224041"/>
                    <a:pt x="45928" y="219279"/>
                    <a:pt x="46881" y="215469"/>
                  </a:cubicBezTo>
                  <a:cubicBezTo>
                    <a:pt x="47833" y="211658"/>
                    <a:pt x="50691" y="199276"/>
                    <a:pt x="48786" y="195466"/>
                  </a:cubicBezTo>
                  <a:cubicBezTo>
                    <a:pt x="46881" y="191656"/>
                    <a:pt x="46881" y="188798"/>
                    <a:pt x="46881" y="181179"/>
                  </a:cubicBezTo>
                  <a:cubicBezTo>
                    <a:pt x="46881" y="173558"/>
                    <a:pt x="45928" y="179273"/>
                    <a:pt x="47833" y="164033"/>
                  </a:cubicBezTo>
                  <a:cubicBezTo>
                    <a:pt x="48786" y="147841"/>
                    <a:pt x="54501" y="142126"/>
                    <a:pt x="59263" y="144031"/>
                  </a:cubicBezTo>
                  <a:cubicBezTo>
                    <a:pt x="66883" y="147841"/>
                    <a:pt x="72599" y="144983"/>
                    <a:pt x="71646" y="152604"/>
                  </a:cubicBezTo>
                  <a:cubicBezTo>
                    <a:pt x="70693" y="160223"/>
                    <a:pt x="63074" y="158319"/>
                    <a:pt x="63074" y="162129"/>
                  </a:cubicBezTo>
                  <a:cubicBezTo>
                    <a:pt x="63074" y="165938"/>
                    <a:pt x="53549" y="163081"/>
                    <a:pt x="64026" y="168796"/>
                  </a:cubicBezTo>
                  <a:cubicBezTo>
                    <a:pt x="73551" y="174511"/>
                    <a:pt x="66883" y="164033"/>
                    <a:pt x="73551" y="174511"/>
                  </a:cubicBezTo>
                  <a:cubicBezTo>
                    <a:pt x="80218" y="184988"/>
                    <a:pt x="80218" y="185941"/>
                    <a:pt x="83076" y="189751"/>
                  </a:cubicBezTo>
                  <a:cubicBezTo>
                    <a:pt x="85933" y="193561"/>
                    <a:pt x="86886" y="189751"/>
                    <a:pt x="85933" y="197371"/>
                  </a:cubicBezTo>
                  <a:cubicBezTo>
                    <a:pt x="84028" y="204991"/>
                    <a:pt x="86886" y="206896"/>
                    <a:pt x="89743" y="206896"/>
                  </a:cubicBezTo>
                  <a:cubicBezTo>
                    <a:pt x="100221" y="207848"/>
                    <a:pt x="109746" y="207848"/>
                    <a:pt x="109746" y="204991"/>
                  </a:cubicBezTo>
                  <a:cubicBezTo>
                    <a:pt x="109746" y="202133"/>
                    <a:pt x="112603" y="198323"/>
                    <a:pt x="116413" y="198323"/>
                  </a:cubicBezTo>
                  <a:cubicBezTo>
                    <a:pt x="120224" y="199276"/>
                    <a:pt x="122128" y="198323"/>
                    <a:pt x="124986" y="197371"/>
                  </a:cubicBezTo>
                  <a:cubicBezTo>
                    <a:pt x="127843" y="196419"/>
                    <a:pt x="135463" y="194513"/>
                    <a:pt x="128796" y="185941"/>
                  </a:cubicBezTo>
                  <a:cubicBezTo>
                    <a:pt x="122128" y="177369"/>
                    <a:pt x="111651" y="170701"/>
                    <a:pt x="113556" y="165938"/>
                  </a:cubicBezTo>
                  <a:cubicBezTo>
                    <a:pt x="115461" y="161176"/>
                    <a:pt x="115461" y="156413"/>
                    <a:pt x="114508" y="154508"/>
                  </a:cubicBezTo>
                  <a:cubicBezTo>
                    <a:pt x="113556" y="152604"/>
                    <a:pt x="102126" y="141173"/>
                    <a:pt x="102126" y="141173"/>
                  </a:cubicBezTo>
                  <a:lnTo>
                    <a:pt x="97363" y="131648"/>
                  </a:lnTo>
                  <a:lnTo>
                    <a:pt x="90696" y="122123"/>
                  </a:lnTo>
                  <a:cubicBezTo>
                    <a:pt x="93553" y="115456"/>
                    <a:pt x="97363" y="112598"/>
                    <a:pt x="101174" y="112598"/>
                  </a:cubicBezTo>
                  <a:cubicBezTo>
                    <a:pt x="104983" y="112598"/>
                    <a:pt x="101174" y="113551"/>
                    <a:pt x="109746" y="108788"/>
                  </a:cubicBezTo>
                  <a:cubicBezTo>
                    <a:pt x="118318" y="104026"/>
                    <a:pt x="122128" y="100216"/>
                    <a:pt x="124033" y="99263"/>
                  </a:cubicBezTo>
                  <a:cubicBezTo>
                    <a:pt x="125938" y="98311"/>
                    <a:pt x="127843" y="95454"/>
                    <a:pt x="129749" y="92596"/>
                  </a:cubicBezTo>
                  <a:cubicBezTo>
                    <a:pt x="130701" y="89738"/>
                    <a:pt x="132606" y="85929"/>
                    <a:pt x="132606" y="85929"/>
                  </a:cubicBezTo>
                  <a:cubicBezTo>
                    <a:pt x="132606" y="85929"/>
                    <a:pt x="144036" y="86881"/>
                    <a:pt x="144988" y="84976"/>
                  </a:cubicBezTo>
                  <a:cubicBezTo>
                    <a:pt x="145941" y="80213"/>
                    <a:pt x="144988" y="70688"/>
                    <a:pt x="138321" y="74498"/>
                  </a:cubicBezTo>
                  <a:cubicBezTo>
                    <a:pt x="131653" y="78308"/>
                    <a:pt x="130701" y="78308"/>
                    <a:pt x="127843" y="81166"/>
                  </a:cubicBezTo>
                  <a:cubicBezTo>
                    <a:pt x="124986" y="83071"/>
                    <a:pt x="118318" y="82119"/>
                    <a:pt x="113556" y="82119"/>
                  </a:cubicBezTo>
                  <a:cubicBezTo>
                    <a:pt x="109746" y="83071"/>
                    <a:pt x="109746" y="79261"/>
                    <a:pt x="104031" y="83071"/>
                  </a:cubicBezTo>
                  <a:cubicBezTo>
                    <a:pt x="98316" y="86881"/>
                    <a:pt x="105936" y="83071"/>
                    <a:pt x="98316" y="86881"/>
                  </a:cubicBezTo>
                  <a:cubicBezTo>
                    <a:pt x="90696" y="90691"/>
                    <a:pt x="97363" y="90691"/>
                    <a:pt x="90696" y="90691"/>
                  </a:cubicBezTo>
                  <a:cubicBezTo>
                    <a:pt x="84028" y="89738"/>
                    <a:pt x="97363" y="78308"/>
                    <a:pt x="84028" y="89738"/>
                  </a:cubicBezTo>
                  <a:cubicBezTo>
                    <a:pt x="70693" y="102121"/>
                    <a:pt x="61168" y="99263"/>
                    <a:pt x="61168" y="99263"/>
                  </a:cubicBezTo>
                  <a:cubicBezTo>
                    <a:pt x="61168" y="99263"/>
                    <a:pt x="59263" y="97358"/>
                    <a:pt x="57358" y="93548"/>
                  </a:cubicBezTo>
                  <a:cubicBezTo>
                    <a:pt x="56406" y="89738"/>
                    <a:pt x="55453" y="86881"/>
                    <a:pt x="53549" y="85929"/>
                  </a:cubicBezTo>
                  <a:cubicBezTo>
                    <a:pt x="51643" y="84023"/>
                    <a:pt x="48786" y="83071"/>
                    <a:pt x="46881" y="80213"/>
                  </a:cubicBezTo>
                  <a:cubicBezTo>
                    <a:pt x="40213" y="70688"/>
                    <a:pt x="36403" y="74498"/>
                    <a:pt x="40213" y="67831"/>
                  </a:cubicBezTo>
                  <a:cubicBezTo>
                    <a:pt x="44024" y="61163"/>
                    <a:pt x="41166" y="64973"/>
                    <a:pt x="44024" y="57354"/>
                  </a:cubicBezTo>
                  <a:cubicBezTo>
                    <a:pt x="47833" y="49733"/>
                    <a:pt x="46881" y="47829"/>
                    <a:pt x="50691" y="45923"/>
                  </a:cubicBezTo>
                  <a:cubicBezTo>
                    <a:pt x="54501" y="44971"/>
                    <a:pt x="54501" y="42113"/>
                    <a:pt x="57358" y="43066"/>
                  </a:cubicBezTo>
                  <a:cubicBezTo>
                    <a:pt x="74503" y="45923"/>
                    <a:pt x="63074" y="45923"/>
                    <a:pt x="74503" y="45923"/>
                  </a:cubicBezTo>
                  <a:cubicBezTo>
                    <a:pt x="85933" y="45923"/>
                    <a:pt x="88791" y="44971"/>
                    <a:pt x="88791" y="44971"/>
                  </a:cubicBezTo>
                  <a:cubicBezTo>
                    <a:pt x="88791" y="44971"/>
                    <a:pt x="86886" y="44019"/>
                    <a:pt x="95458" y="44019"/>
                  </a:cubicBezTo>
                  <a:cubicBezTo>
                    <a:pt x="104031" y="44019"/>
                    <a:pt x="99268" y="43066"/>
                    <a:pt x="104031" y="44019"/>
                  </a:cubicBezTo>
                  <a:cubicBezTo>
                    <a:pt x="107841" y="44971"/>
                    <a:pt x="110699" y="43066"/>
                    <a:pt x="113556" y="43066"/>
                  </a:cubicBezTo>
                  <a:cubicBezTo>
                    <a:pt x="115461" y="44019"/>
                    <a:pt x="123081" y="44971"/>
                    <a:pt x="123081" y="44971"/>
                  </a:cubicBezTo>
                  <a:cubicBezTo>
                    <a:pt x="123081" y="44971"/>
                    <a:pt x="134511" y="44019"/>
                    <a:pt x="136416" y="44971"/>
                  </a:cubicBezTo>
                  <a:cubicBezTo>
                    <a:pt x="136416" y="44971"/>
                    <a:pt x="145941" y="48781"/>
                    <a:pt x="148799" y="49733"/>
                  </a:cubicBezTo>
                  <a:cubicBezTo>
                    <a:pt x="152608" y="50686"/>
                    <a:pt x="156418" y="52591"/>
                    <a:pt x="160228" y="50686"/>
                  </a:cubicBezTo>
                  <a:cubicBezTo>
                    <a:pt x="164038" y="49733"/>
                    <a:pt x="169753" y="44019"/>
                    <a:pt x="175468" y="44019"/>
                  </a:cubicBezTo>
                  <a:cubicBezTo>
                    <a:pt x="181183" y="44971"/>
                    <a:pt x="181183" y="42113"/>
                    <a:pt x="187851" y="36398"/>
                  </a:cubicBezTo>
                  <a:cubicBezTo>
                    <a:pt x="194518" y="30683"/>
                    <a:pt x="198328" y="29731"/>
                    <a:pt x="200233" y="26873"/>
                  </a:cubicBezTo>
                  <a:cubicBezTo>
                    <a:pt x="201186" y="23063"/>
                    <a:pt x="198328" y="18301"/>
                    <a:pt x="201186" y="15444"/>
                  </a:cubicBezTo>
                  <a:cubicBezTo>
                    <a:pt x="204043" y="12586"/>
                    <a:pt x="204043" y="7823"/>
                    <a:pt x="203091" y="5919"/>
                  </a:cubicBezTo>
                  <a:cubicBezTo>
                    <a:pt x="202138" y="4013"/>
                    <a:pt x="202138" y="-2654"/>
                    <a:pt x="197376" y="1156"/>
                  </a:cubicBezTo>
                  <a:cubicBezTo>
                    <a:pt x="192613" y="4966"/>
                    <a:pt x="190708" y="203"/>
                    <a:pt x="186899" y="7823"/>
                  </a:cubicBezTo>
                  <a:cubicBezTo>
                    <a:pt x="183088" y="14491"/>
                    <a:pt x="181183" y="13538"/>
                    <a:pt x="177374" y="20206"/>
                  </a:cubicBezTo>
                  <a:cubicBezTo>
                    <a:pt x="173563" y="26873"/>
                    <a:pt x="167849" y="29731"/>
                    <a:pt x="164991" y="31636"/>
                  </a:cubicBezTo>
                  <a:cubicBezTo>
                    <a:pt x="161181" y="33541"/>
                    <a:pt x="158324" y="33541"/>
                    <a:pt x="155466" y="32588"/>
                  </a:cubicBezTo>
                  <a:cubicBezTo>
                    <a:pt x="153561" y="31636"/>
                    <a:pt x="146893" y="30683"/>
                    <a:pt x="144036" y="29731"/>
                  </a:cubicBezTo>
                  <a:cubicBezTo>
                    <a:pt x="141178" y="28779"/>
                    <a:pt x="140226" y="25921"/>
                    <a:pt x="134511" y="27826"/>
                  </a:cubicBezTo>
                  <a:cubicBezTo>
                    <a:pt x="128796" y="29731"/>
                    <a:pt x="127843" y="30683"/>
                    <a:pt x="124986" y="29731"/>
                  </a:cubicBezTo>
                  <a:cubicBezTo>
                    <a:pt x="123081" y="28779"/>
                    <a:pt x="115461" y="29731"/>
                    <a:pt x="109746" y="26873"/>
                  </a:cubicBezTo>
                  <a:cubicBezTo>
                    <a:pt x="104983" y="24016"/>
                    <a:pt x="101174" y="19254"/>
                    <a:pt x="97363" y="20206"/>
                  </a:cubicBezTo>
                  <a:cubicBezTo>
                    <a:pt x="93553" y="22111"/>
                    <a:pt x="85933" y="24969"/>
                    <a:pt x="84028" y="24016"/>
                  </a:cubicBezTo>
                  <a:cubicBezTo>
                    <a:pt x="76408" y="18301"/>
                    <a:pt x="75456" y="14491"/>
                    <a:pt x="71646" y="16396"/>
                  </a:cubicBezTo>
                  <a:cubicBezTo>
                    <a:pt x="67836" y="18301"/>
                    <a:pt x="65931" y="18301"/>
                    <a:pt x="64978" y="20206"/>
                  </a:cubicBezTo>
                  <a:cubicBezTo>
                    <a:pt x="64026" y="22111"/>
                    <a:pt x="60216" y="27826"/>
                    <a:pt x="59263" y="29731"/>
                  </a:cubicBezTo>
                  <a:cubicBezTo>
                    <a:pt x="58311" y="31636"/>
                    <a:pt x="53549" y="34494"/>
                    <a:pt x="50691" y="35446"/>
                  </a:cubicBezTo>
                  <a:cubicBezTo>
                    <a:pt x="47833" y="36398"/>
                    <a:pt x="49738" y="29731"/>
                    <a:pt x="44976" y="36398"/>
                  </a:cubicBezTo>
                  <a:cubicBezTo>
                    <a:pt x="40213" y="43066"/>
                    <a:pt x="44024" y="37351"/>
                    <a:pt x="40213" y="43066"/>
                  </a:cubicBezTo>
                  <a:cubicBezTo>
                    <a:pt x="36403" y="47829"/>
                    <a:pt x="31641" y="46876"/>
                    <a:pt x="32593" y="51638"/>
                  </a:cubicBezTo>
                  <a:cubicBezTo>
                    <a:pt x="33546" y="56401"/>
                    <a:pt x="28783" y="50686"/>
                    <a:pt x="29736" y="62116"/>
                  </a:cubicBezTo>
                  <a:cubicBezTo>
                    <a:pt x="30688" y="74498"/>
                    <a:pt x="22116" y="77356"/>
                    <a:pt x="24974" y="82119"/>
                  </a:cubicBezTo>
                  <a:close/>
                </a:path>
              </a:pathLst>
            </a:custGeom>
            <a:grp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xmlns="" id="{8889E03F-0D4F-411E-84E9-6BB1334CC643}"/>
                </a:ext>
              </a:extLst>
            </p:cNvPr>
            <p:cNvSpPr/>
            <p:nvPr/>
          </p:nvSpPr>
          <p:spPr>
            <a:xfrm>
              <a:off x="8549730" y="4979034"/>
              <a:ext cx="21793" cy="18255"/>
            </a:xfrm>
            <a:custGeom>
              <a:avLst/>
              <a:gdLst>
                <a:gd name="connsiteX0" fmla="*/ 30480 w 31428"/>
                <a:gd name="connsiteY0" fmla="*/ 8085 h 26325"/>
                <a:gd name="connsiteX1" fmla="*/ 15240 w 31428"/>
                <a:gd name="connsiteY1" fmla="*/ 1417 h 26325"/>
                <a:gd name="connsiteX2" fmla="*/ 3810 w 31428"/>
                <a:gd name="connsiteY2" fmla="*/ 2370 h 26325"/>
                <a:gd name="connsiteX3" fmla="*/ 0 w 31428"/>
                <a:gd name="connsiteY3" fmla="*/ 14752 h 26325"/>
                <a:gd name="connsiteX4" fmla="*/ 7620 w 31428"/>
                <a:gd name="connsiteY4" fmla="*/ 20467 h 26325"/>
                <a:gd name="connsiteX5" fmla="*/ 19050 w 31428"/>
                <a:gd name="connsiteY5" fmla="*/ 25230 h 26325"/>
                <a:gd name="connsiteX6" fmla="*/ 21908 w 31428"/>
                <a:gd name="connsiteY6" fmla="*/ 19515 h 26325"/>
                <a:gd name="connsiteX7" fmla="*/ 30480 w 31428"/>
                <a:gd name="connsiteY7" fmla="*/ 8085 h 2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28" h="26325">
                  <a:moveTo>
                    <a:pt x="30480" y="8085"/>
                  </a:moveTo>
                  <a:cubicBezTo>
                    <a:pt x="21908" y="3322"/>
                    <a:pt x="17145" y="1417"/>
                    <a:pt x="15240" y="1417"/>
                  </a:cubicBezTo>
                  <a:cubicBezTo>
                    <a:pt x="8573" y="3322"/>
                    <a:pt x="6668" y="-3345"/>
                    <a:pt x="3810" y="2370"/>
                  </a:cubicBezTo>
                  <a:cubicBezTo>
                    <a:pt x="0" y="11895"/>
                    <a:pt x="0" y="11895"/>
                    <a:pt x="0" y="14752"/>
                  </a:cubicBezTo>
                  <a:cubicBezTo>
                    <a:pt x="953" y="18562"/>
                    <a:pt x="4763" y="16657"/>
                    <a:pt x="7620" y="20467"/>
                  </a:cubicBezTo>
                  <a:cubicBezTo>
                    <a:pt x="14288" y="27135"/>
                    <a:pt x="17145" y="27135"/>
                    <a:pt x="19050" y="25230"/>
                  </a:cubicBezTo>
                  <a:cubicBezTo>
                    <a:pt x="20955" y="23325"/>
                    <a:pt x="19050" y="22372"/>
                    <a:pt x="21908" y="19515"/>
                  </a:cubicBezTo>
                  <a:cubicBezTo>
                    <a:pt x="29528" y="10942"/>
                    <a:pt x="33338" y="9037"/>
                    <a:pt x="30480" y="8085"/>
                  </a:cubicBezTo>
                  <a:close/>
                </a:path>
              </a:pathLst>
            </a:custGeom>
            <a:grp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xmlns="" id="{59EACEEE-E3C5-C41F-A5E5-03FB783A0C9C}"/>
                </a:ext>
              </a:extLst>
            </p:cNvPr>
            <p:cNvSpPr/>
            <p:nvPr/>
          </p:nvSpPr>
          <p:spPr>
            <a:xfrm>
              <a:off x="8574942" y="4983649"/>
              <a:ext cx="16850" cy="15026"/>
            </a:xfrm>
            <a:custGeom>
              <a:avLst/>
              <a:gdLst>
                <a:gd name="connsiteX0" fmla="*/ 22697 w 24299"/>
                <a:gd name="connsiteY0" fmla="*/ 1429 h 21669"/>
                <a:gd name="connsiteX1" fmla="*/ 6504 w 24299"/>
                <a:gd name="connsiteY1" fmla="*/ 1429 h 21669"/>
                <a:gd name="connsiteX2" fmla="*/ 789 w 24299"/>
                <a:gd name="connsiteY2" fmla="*/ 10954 h 21669"/>
                <a:gd name="connsiteX3" fmla="*/ 2694 w 24299"/>
                <a:gd name="connsiteY3" fmla="*/ 19526 h 21669"/>
                <a:gd name="connsiteX4" fmla="*/ 5552 w 24299"/>
                <a:gd name="connsiteY4" fmla="*/ 21431 h 21669"/>
                <a:gd name="connsiteX5" fmla="*/ 17934 w 24299"/>
                <a:gd name="connsiteY5" fmla="*/ 20479 h 21669"/>
                <a:gd name="connsiteX6" fmla="*/ 19839 w 24299"/>
                <a:gd name="connsiteY6" fmla="*/ 16669 h 21669"/>
                <a:gd name="connsiteX7" fmla="*/ 22697 w 24299"/>
                <a:gd name="connsiteY7" fmla="*/ 1429 h 2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9" h="21669">
                  <a:moveTo>
                    <a:pt x="22697" y="1429"/>
                  </a:moveTo>
                  <a:cubicBezTo>
                    <a:pt x="21744" y="-476"/>
                    <a:pt x="16029" y="-476"/>
                    <a:pt x="6504" y="1429"/>
                  </a:cubicBezTo>
                  <a:cubicBezTo>
                    <a:pt x="3647" y="2381"/>
                    <a:pt x="2694" y="8096"/>
                    <a:pt x="789" y="10954"/>
                  </a:cubicBezTo>
                  <a:cubicBezTo>
                    <a:pt x="-1116" y="14764"/>
                    <a:pt x="789" y="13811"/>
                    <a:pt x="2694" y="19526"/>
                  </a:cubicBezTo>
                  <a:lnTo>
                    <a:pt x="5552" y="21431"/>
                  </a:lnTo>
                  <a:cubicBezTo>
                    <a:pt x="5552" y="21431"/>
                    <a:pt x="14124" y="22384"/>
                    <a:pt x="17934" y="20479"/>
                  </a:cubicBezTo>
                  <a:cubicBezTo>
                    <a:pt x="21744" y="19526"/>
                    <a:pt x="17934" y="20479"/>
                    <a:pt x="19839" y="16669"/>
                  </a:cubicBezTo>
                  <a:cubicBezTo>
                    <a:pt x="22697" y="11906"/>
                    <a:pt x="26507" y="8096"/>
                    <a:pt x="22697" y="1429"/>
                  </a:cubicBezTo>
                  <a:close/>
                </a:path>
              </a:pathLst>
            </a:custGeom>
            <a:grp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xmlns="" id="{1869A3B1-7FF7-13F0-B748-A5E8B16AFB4E}"/>
                </a:ext>
              </a:extLst>
            </p:cNvPr>
            <p:cNvSpPr/>
            <p:nvPr/>
          </p:nvSpPr>
          <p:spPr>
            <a:xfrm>
              <a:off x="8591950" y="4986537"/>
              <a:ext cx="24312" cy="19204"/>
            </a:xfrm>
            <a:custGeom>
              <a:avLst/>
              <a:gdLst>
                <a:gd name="connsiteX0" fmla="*/ 9600 w 35060"/>
                <a:gd name="connsiteY0" fmla="*/ 23935 h 27694"/>
                <a:gd name="connsiteX1" fmla="*/ 19125 w 35060"/>
                <a:gd name="connsiteY1" fmla="*/ 26792 h 27694"/>
                <a:gd name="connsiteX2" fmla="*/ 31508 w 35060"/>
                <a:gd name="connsiteY2" fmla="*/ 18220 h 27694"/>
                <a:gd name="connsiteX3" fmla="*/ 33413 w 35060"/>
                <a:gd name="connsiteY3" fmla="*/ 8695 h 27694"/>
                <a:gd name="connsiteX4" fmla="*/ 21030 w 35060"/>
                <a:gd name="connsiteY4" fmla="*/ 123 h 27694"/>
                <a:gd name="connsiteX5" fmla="*/ 10552 w 35060"/>
                <a:gd name="connsiteY5" fmla="*/ 1075 h 27694"/>
                <a:gd name="connsiteX6" fmla="*/ 3885 w 35060"/>
                <a:gd name="connsiteY6" fmla="*/ 2980 h 27694"/>
                <a:gd name="connsiteX7" fmla="*/ 1027 w 35060"/>
                <a:gd name="connsiteY7" fmla="*/ 15363 h 27694"/>
                <a:gd name="connsiteX8" fmla="*/ 9600 w 35060"/>
                <a:gd name="connsiteY8" fmla="*/ 23935 h 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60" h="27694">
                  <a:moveTo>
                    <a:pt x="9600" y="23935"/>
                  </a:moveTo>
                  <a:cubicBezTo>
                    <a:pt x="13410" y="24888"/>
                    <a:pt x="16268" y="29650"/>
                    <a:pt x="19125" y="26792"/>
                  </a:cubicBezTo>
                  <a:cubicBezTo>
                    <a:pt x="22935" y="23935"/>
                    <a:pt x="28650" y="20125"/>
                    <a:pt x="31508" y="18220"/>
                  </a:cubicBezTo>
                  <a:cubicBezTo>
                    <a:pt x="38175" y="12505"/>
                    <a:pt x="33413" y="8695"/>
                    <a:pt x="33413" y="8695"/>
                  </a:cubicBezTo>
                  <a:cubicBezTo>
                    <a:pt x="23888" y="3933"/>
                    <a:pt x="24840" y="-830"/>
                    <a:pt x="21030" y="123"/>
                  </a:cubicBezTo>
                  <a:cubicBezTo>
                    <a:pt x="17220" y="1075"/>
                    <a:pt x="10552" y="1075"/>
                    <a:pt x="10552" y="1075"/>
                  </a:cubicBezTo>
                  <a:cubicBezTo>
                    <a:pt x="10552" y="1075"/>
                    <a:pt x="6743" y="123"/>
                    <a:pt x="3885" y="2980"/>
                  </a:cubicBezTo>
                  <a:cubicBezTo>
                    <a:pt x="1980" y="5838"/>
                    <a:pt x="-1830" y="9648"/>
                    <a:pt x="1027" y="15363"/>
                  </a:cubicBezTo>
                  <a:cubicBezTo>
                    <a:pt x="3885" y="19173"/>
                    <a:pt x="4838" y="22030"/>
                    <a:pt x="9600" y="23935"/>
                  </a:cubicBezTo>
                  <a:close/>
                </a:path>
              </a:pathLst>
            </a:custGeom>
            <a:grp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xmlns="" id="{FFAD9096-6127-4BAA-CE69-848971609C1E}"/>
                </a:ext>
              </a:extLst>
            </p:cNvPr>
            <p:cNvSpPr/>
            <p:nvPr/>
          </p:nvSpPr>
          <p:spPr>
            <a:xfrm>
              <a:off x="8610162" y="4979752"/>
              <a:ext cx="32038" cy="18226"/>
            </a:xfrm>
            <a:custGeom>
              <a:avLst/>
              <a:gdLst>
                <a:gd name="connsiteX0" fmla="*/ 17627 w 46201"/>
                <a:gd name="connsiteY0" fmla="*/ 11811 h 26283"/>
                <a:gd name="connsiteX1" fmla="*/ 21437 w 46201"/>
                <a:gd name="connsiteY1" fmla="*/ 20384 h 26283"/>
                <a:gd name="connsiteX2" fmla="*/ 32867 w 46201"/>
                <a:gd name="connsiteY2" fmla="*/ 26098 h 26283"/>
                <a:gd name="connsiteX3" fmla="*/ 42392 w 46201"/>
                <a:gd name="connsiteY3" fmla="*/ 23241 h 26283"/>
                <a:gd name="connsiteX4" fmla="*/ 46202 w 46201"/>
                <a:gd name="connsiteY4" fmla="*/ 16573 h 26283"/>
                <a:gd name="connsiteX5" fmla="*/ 43344 w 46201"/>
                <a:gd name="connsiteY5" fmla="*/ 7048 h 26283"/>
                <a:gd name="connsiteX6" fmla="*/ 26199 w 46201"/>
                <a:gd name="connsiteY6" fmla="*/ 5144 h 26283"/>
                <a:gd name="connsiteX7" fmla="*/ 482 w 46201"/>
                <a:gd name="connsiteY7" fmla="*/ 2286 h 26283"/>
                <a:gd name="connsiteX8" fmla="*/ 17627 w 46201"/>
                <a:gd name="connsiteY8" fmla="*/ 11811 h 2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01" h="26283">
                  <a:moveTo>
                    <a:pt x="17627" y="11811"/>
                  </a:moveTo>
                  <a:cubicBezTo>
                    <a:pt x="18580" y="19431"/>
                    <a:pt x="18580" y="16573"/>
                    <a:pt x="21437" y="20384"/>
                  </a:cubicBezTo>
                  <a:cubicBezTo>
                    <a:pt x="25247" y="24194"/>
                    <a:pt x="30010" y="27051"/>
                    <a:pt x="32867" y="26098"/>
                  </a:cubicBezTo>
                  <a:cubicBezTo>
                    <a:pt x="35724" y="25146"/>
                    <a:pt x="40487" y="24194"/>
                    <a:pt x="42392" y="23241"/>
                  </a:cubicBezTo>
                  <a:cubicBezTo>
                    <a:pt x="44297" y="22288"/>
                    <a:pt x="46202" y="19431"/>
                    <a:pt x="46202" y="16573"/>
                  </a:cubicBezTo>
                  <a:cubicBezTo>
                    <a:pt x="46202" y="13716"/>
                    <a:pt x="46202" y="8001"/>
                    <a:pt x="43344" y="7048"/>
                  </a:cubicBezTo>
                  <a:cubicBezTo>
                    <a:pt x="35724" y="4191"/>
                    <a:pt x="27152" y="6096"/>
                    <a:pt x="26199" y="5144"/>
                  </a:cubicBezTo>
                  <a:cubicBezTo>
                    <a:pt x="19532" y="-571"/>
                    <a:pt x="6197" y="-1524"/>
                    <a:pt x="482" y="2286"/>
                  </a:cubicBezTo>
                  <a:cubicBezTo>
                    <a:pt x="-3328" y="7048"/>
                    <a:pt x="16674" y="4191"/>
                    <a:pt x="17627" y="11811"/>
                  </a:cubicBezTo>
                  <a:close/>
                </a:path>
              </a:pathLst>
            </a:custGeom>
            <a:grp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xmlns="" id="{8351BC45-7E16-EDB6-F7BE-FB953E12E751}"/>
                </a:ext>
              </a:extLst>
            </p:cNvPr>
            <p:cNvSpPr/>
            <p:nvPr/>
          </p:nvSpPr>
          <p:spPr>
            <a:xfrm>
              <a:off x="8654220" y="4981533"/>
              <a:ext cx="55773" cy="15836"/>
            </a:xfrm>
            <a:custGeom>
              <a:avLst/>
              <a:gdLst>
                <a:gd name="connsiteX0" fmla="*/ 60772 w 80429"/>
                <a:gd name="connsiteY0" fmla="*/ 19721 h 22837"/>
                <a:gd name="connsiteX1" fmla="*/ 77917 w 80429"/>
                <a:gd name="connsiteY1" fmla="*/ 15911 h 22837"/>
                <a:gd name="connsiteX2" fmla="*/ 77917 w 80429"/>
                <a:gd name="connsiteY2" fmla="*/ 6386 h 22837"/>
                <a:gd name="connsiteX3" fmla="*/ 68392 w 80429"/>
                <a:gd name="connsiteY3" fmla="*/ 8291 h 22837"/>
                <a:gd name="connsiteX4" fmla="*/ 60772 w 80429"/>
                <a:gd name="connsiteY4" fmla="*/ 9243 h 22837"/>
                <a:gd name="connsiteX5" fmla="*/ 50294 w 80429"/>
                <a:gd name="connsiteY5" fmla="*/ 5433 h 22837"/>
                <a:gd name="connsiteX6" fmla="*/ 43627 w 80429"/>
                <a:gd name="connsiteY6" fmla="*/ 671 h 22837"/>
                <a:gd name="connsiteX7" fmla="*/ 33150 w 80429"/>
                <a:gd name="connsiteY7" fmla="*/ 671 h 22837"/>
                <a:gd name="connsiteX8" fmla="*/ 20767 w 80429"/>
                <a:gd name="connsiteY8" fmla="*/ 1623 h 22837"/>
                <a:gd name="connsiteX9" fmla="*/ 12194 w 80429"/>
                <a:gd name="connsiteY9" fmla="*/ 5433 h 22837"/>
                <a:gd name="connsiteX10" fmla="*/ 764 w 80429"/>
                <a:gd name="connsiteY10" fmla="*/ 10196 h 22837"/>
                <a:gd name="connsiteX11" fmla="*/ 13147 w 80429"/>
                <a:gd name="connsiteY11" fmla="*/ 16863 h 22837"/>
                <a:gd name="connsiteX12" fmla="*/ 28387 w 80429"/>
                <a:gd name="connsiteY12" fmla="*/ 20673 h 22837"/>
                <a:gd name="connsiteX13" fmla="*/ 40769 w 80429"/>
                <a:gd name="connsiteY13" fmla="*/ 22578 h 22837"/>
                <a:gd name="connsiteX14" fmla="*/ 60772 w 80429"/>
                <a:gd name="connsiteY14" fmla="*/ 19721 h 2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429" h="22837">
                  <a:moveTo>
                    <a:pt x="60772" y="19721"/>
                  </a:moveTo>
                  <a:cubicBezTo>
                    <a:pt x="70297" y="19721"/>
                    <a:pt x="76964" y="18768"/>
                    <a:pt x="77917" y="15911"/>
                  </a:cubicBezTo>
                  <a:cubicBezTo>
                    <a:pt x="80775" y="7338"/>
                    <a:pt x="81727" y="6386"/>
                    <a:pt x="77917" y="6386"/>
                  </a:cubicBezTo>
                  <a:cubicBezTo>
                    <a:pt x="74107" y="7338"/>
                    <a:pt x="72202" y="6386"/>
                    <a:pt x="68392" y="8291"/>
                  </a:cubicBezTo>
                  <a:cubicBezTo>
                    <a:pt x="64582" y="10196"/>
                    <a:pt x="65534" y="9243"/>
                    <a:pt x="60772" y="9243"/>
                  </a:cubicBezTo>
                  <a:cubicBezTo>
                    <a:pt x="56009" y="10196"/>
                    <a:pt x="51247" y="8291"/>
                    <a:pt x="50294" y="5433"/>
                  </a:cubicBezTo>
                  <a:cubicBezTo>
                    <a:pt x="49342" y="2576"/>
                    <a:pt x="51247" y="-282"/>
                    <a:pt x="43627" y="671"/>
                  </a:cubicBezTo>
                  <a:cubicBezTo>
                    <a:pt x="36007" y="1623"/>
                    <a:pt x="37912" y="-1234"/>
                    <a:pt x="33150" y="671"/>
                  </a:cubicBezTo>
                  <a:cubicBezTo>
                    <a:pt x="28387" y="2576"/>
                    <a:pt x="23625" y="-1234"/>
                    <a:pt x="20767" y="1623"/>
                  </a:cubicBezTo>
                  <a:cubicBezTo>
                    <a:pt x="17909" y="3528"/>
                    <a:pt x="12194" y="5433"/>
                    <a:pt x="12194" y="5433"/>
                  </a:cubicBezTo>
                  <a:cubicBezTo>
                    <a:pt x="12194" y="5433"/>
                    <a:pt x="6479" y="13053"/>
                    <a:pt x="764" y="10196"/>
                  </a:cubicBezTo>
                  <a:cubicBezTo>
                    <a:pt x="-3046" y="8291"/>
                    <a:pt x="8384" y="14006"/>
                    <a:pt x="13147" y="16863"/>
                  </a:cubicBezTo>
                  <a:cubicBezTo>
                    <a:pt x="17909" y="19721"/>
                    <a:pt x="26482" y="19721"/>
                    <a:pt x="28387" y="20673"/>
                  </a:cubicBezTo>
                  <a:cubicBezTo>
                    <a:pt x="30292" y="21626"/>
                    <a:pt x="35054" y="23531"/>
                    <a:pt x="40769" y="22578"/>
                  </a:cubicBezTo>
                  <a:cubicBezTo>
                    <a:pt x="45532" y="21626"/>
                    <a:pt x="60772" y="19721"/>
                    <a:pt x="60772" y="19721"/>
                  </a:cubicBezTo>
                  <a:close/>
                </a:path>
              </a:pathLst>
            </a:custGeom>
            <a:grp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xmlns="" id="{9F29015C-79F9-C1B8-5F41-F6205BAA7AB2}"/>
                </a:ext>
              </a:extLst>
            </p:cNvPr>
            <p:cNvSpPr/>
            <p:nvPr/>
          </p:nvSpPr>
          <p:spPr>
            <a:xfrm>
              <a:off x="8734942" y="4979280"/>
              <a:ext cx="40514" cy="9983"/>
            </a:xfrm>
            <a:custGeom>
              <a:avLst/>
              <a:gdLst>
                <a:gd name="connsiteX0" fmla="*/ 10086 w 58425"/>
                <a:gd name="connsiteY0" fmla="*/ 12493 h 14397"/>
                <a:gd name="connsiteX1" fmla="*/ 16754 w 58425"/>
                <a:gd name="connsiteY1" fmla="*/ 11540 h 14397"/>
                <a:gd name="connsiteX2" fmla="*/ 29136 w 58425"/>
                <a:gd name="connsiteY2" fmla="*/ 14398 h 14397"/>
                <a:gd name="connsiteX3" fmla="*/ 41519 w 58425"/>
                <a:gd name="connsiteY3" fmla="*/ 12493 h 14397"/>
                <a:gd name="connsiteX4" fmla="*/ 51996 w 58425"/>
                <a:gd name="connsiteY4" fmla="*/ 11540 h 14397"/>
                <a:gd name="connsiteX5" fmla="*/ 57711 w 58425"/>
                <a:gd name="connsiteY5" fmla="*/ 4873 h 14397"/>
                <a:gd name="connsiteX6" fmla="*/ 50091 w 58425"/>
                <a:gd name="connsiteY6" fmla="*/ 2015 h 14397"/>
                <a:gd name="connsiteX7" fmla="*/ 40566 w 58425"/>
                <a:gd name="connsiteY7" fmla="*/ 1063 h 14397"/>
                <a:gd name="connsiteX8" fmla="*/ 33899 w 58425"/>
                <a:gd name="connsiteY8" fmla="*/ 4873 h 14397"/>
                <a:gd name="connsiteX9" fmla="*/ 30088 w 58425"/>
                <a:gd name="connsiteY9" fmla="*/ 9635 h 14397"/>
                <a:gd name="connsiteX10" fmla="*/ 17706 w 58425"/>
                <a:gd name="connsiteY10" fmla="*/ 8683 h 14397"/>
                <a:gd name="connsiteX11" fmla="*/ 8181 w 58425"/>
                <a:gd name="connsiteY11" fmla="*/ 7730 h 14397"/>
                <a:gd name="connsiteX12" fmla="*/ 1513 w 58425"/>
                <a:gd name="connsiteY12" fmla="*/ 11540 h 14397"/>
                <a:gd name="connsiteX13" fmla="*/ 10086 w 58425"/>
                <a:gd name="connsiteY13" fmla="*/ 12493 h 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425" h="14397">
                  <a:moveTo>
                    <a:pt x="10086" y="12493"/>
                  </a:moveTo>
                  <a:cubicBezTo>
                    <a:pt x="16754" y="11540"/>
                    <a:pt x="13896" y="10588"/>
                    <a:pt x="16754" y="11540"/>
                  </a:cubicBezTo>
                  <a:cubicBezTo>
                    <a:pt x="25326" y="13445"/>
                    <a:pt x="26279" y="14398"/>
                    <a:pt x="29136" y="14398"/>
                  </a:cubicBezTo>
                  <a:cubicBezTo>
                    <a:pt x="39613" y="14398"/>
                    <a:pt x="41519" y="12493"/>
                    <a:pt x="41519" y="12493"/>
                  </a:cubicBezTo>
                  <a:cubicBezTo>
                    <a:pt x="49138" y="12493"/>
                    <a:pt x="48186" y="16303"/>
                    <a:pt x="51996" y="11540"/>
                  </a:cubicBezTo>
                  <a:cubicBezTo>
                    <a:pt x="57711" y="4873"/>
                    <a:pt x="59616" y="6778"/>
                    <a:pt x="57711" y="4873"/>
                  </a:cubicBezTo>
                  <a:cubicBezTo>
                    <a:pt x="55806" y="2968"/>
                    <a:pt x="50091" y="2015"/>
                    <a:pt x="50091" y="2015"/>
                  </a:cubicBezTo>
                  <a:cubicBezTo>
                    <a:pt x="50091" y="2015"/>
                    <a:pt x="44376" y="-1795"/>
                    <a:pt x="40566" y="1063"/>
                  </a:cubicBezTo>
                  <a:cubicBezTo>
                    <a:pt x="36756" y="2968"/>
                    <a:pt x="33899" y="4873"/>
                    <a:pt x="33899" y="4873"/>
                  </a:cubicBezTo>
                  <a:lnTo>
                    <a:pt x="30088" y="9635"/>
                  </a:lnTo>
                  <a:cubicBezTo>
                    <a:pt x="30088" y="9635"/>
                    <a:pt x="21516" y="8683"/>
                    <a:pt x="17706" y="8683"/>
                  </a:cubicBezTo>
                  <a:cubicBezTo>
                    <a:pt x="13896" y="8683"/>
                    <a:pt x="11038" y="5825"/>
                    <a:pt x="8181" y="7730"/>
                  </a:cubicBezTo>
                  <a:cubicBezTo>
                    <a:pt x="1513" y="11540"/>
                    <a:pt x="-2296" y="8683"/>
                    <a:pt x="1513" y="11540"/>
                  </a:cubicBezTo>
                  <a:cubicBezTo>
                    <a:pt x="5324" y="13445"/>
                    <a:pt x="2466" y="14398"/>
                    <a:pt x="10086" y="12493"/>
                  </a:cubicBezTo>
                  <a:close/>
                </a:path>
              </a:pathLst>
            </a:custGeom>
            <a:grp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xmlns="" id="{E1F18D34-DABD-2235-0601-A5A2A3257BF8}"/>
                </a:ext>
              </a:extLst>
            </p:cNvPr>
            <p:cNvSpPr/>
            <p:nvPr/>
          </p:nvSpPr>
          <p:spPr>
            <a:xfrm>
              <a:off x="8711842" y="4979723"/>
              <a:ext cx="19889" cy="13503"/>
            </a:xfrm>
            <a:custGeom>
              <a:avLst/>
              <a:gdLst>
                <a:gd name="connsiteX0" fmla="*/ 16727 w 28682"/>
                <a:gd name="connsiteY0" fmla="*/ 1376 h 19473"/>
                <a:gd name="connsiteX1" fmla="*/ 11012 w 28682"/>
                <a:gd name="connsiteY1" fmla="*/ 8043 h 19473"/>
                <a:gd name="connsiteX2" fmla="*/ 7202 w 28682"/>
                <a:gd name="connsiteY2" fmla="*/ 13758 h 19473"/>
                <a:gd name="connsiteX3" fmla="*/ 535 w 28682"/>
                <a:gd name="connsiteY3" fmla="*/ 17568 h 19473"/>
                <a:gd name="connsiteX4" fmla="*/ 11012 w 28682"/>
                <a:gd name="connsiteY4" fmla="*/ 19473 h 19473"/>
                <a:gd name="connsiteX5" fmla="*/ 16727 w 28682"/>
                <a:gd name="connsiteY5" fmla="*/ 12806 h 19473"/>
                <a:gd name="connsiteX6" fmla="*/ 26252 w 28682"/>
                <a:gd name="connsiteY6" fmla="*/ 13758 h 19473"/>
                <a:gd name="connsiteX7" fmla="*/ 27205 w 28682"/>
                <a:gd name="connsiteY7" fmla="*/ 4233 h 19473"/>
                <a:gd name="connsiteX8" fmla="*/ 16727 w 28682"/>
                <a:gd name="connsiteY8" fmla="*/ 1376 h 1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82" h="19473">
                  <a:moveTo>
                    <a:pt x="16727" y="1376"/>
                  </a:moveTo>
                  <a:cubicBezTo>
                    <a:pt x="12917" y="5186"/>
                    <a:pt x="11012" y="4233"/>
                    <a:pt x="11012" y="8043"/>
                  </a:cubicBezTo>
                  <a:cubicBezTo>
                    <a:pt x="11012" y="11853"/>
                    <a:pt x="7202" y="13758"/>
                    <a:pt x="7202" y="13758"/>
                  </a:cubicBezTo>
                  <a:cubicBezTo>
                    <a:pt x="7202" y="13758"/>
                    <a:pt x="-2323" y="16616"/>
                    <a:pt x="535" y="17568"/>
                  </a:cubicBezTo>
                  <a:cubicBezTo>
                    <a:pt x="7202" y="19473"/>
                    <a:pt x="9107" y="19473"/>
                    <a:pt x="11012" y="19473"/>
                  </a:cubicBezTo>
                  <a:lnTo>
                    <a:pt x="16727" y="12806"/>
                  </a:lnTo>
                  <a:cubicBezTo>
                    <a:pt x="16727" y="12806"/>
                    <a:pt x="23394" y="13758"/>
                    <a:pt x="26252" y="13758"/>
                  </a:cubicBezTo>
                  <a:cubicBezTo>
                    <a:pt x="26252" y="13758"/>
                    <a:pt x="31015" y="8996"/>
                    <a:pt x="27205" y="4233"/>
                  </a:cubicBezTo>
                  <a:cubicBezTo>
                    <a:pt x="24347" y="423"/>
                    <a:pt x="21490" y="-1482"/>
                    <a:pt x="16727" y="1376"/>
                  </a:cubicBezTo>
                  <a:close/>
                </a:path>
              </a:pathLst>
            </a:custGeom>
            <a:grp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xmlns="" id="{3FABA9CF-3D51-BF15-F998-30EA7E61FE91}"/>
                </a:ext>
              </a:extLst>
            </p:cNvPr>
            <p:cNvSpPr/>
            <p:nvPr/>
          </p:nvSpPr>
          <p:spPr>
            <a:xfrm>
              <a:off x="8764393" y="5001152"/>
              <a:ext cx="1981" cy="6605"/>
            </a:xfrm>
            <a:custGeom>
              <a:avLst/>
              <a:gdLst>
                <a:gd name="connsiteX0" fmla="*/ 0 w 2857"/>
                <a:gd name="connsiteY0" fmla="*/ 0 h 9525"/>
                <a:gd name="connsiteX1" fmla="*/ 1905 w 2857"/>
                <a:gd name="connsiteY1" fmla="*/ 0 h 9525"/>
                <a:gd name="connsiteX2" fmla="*/ 2858 w 2857"/>
                <a:gd name="connsiteY2" fmla="*/ 0 h 9525"/>
                <a:gd name="connsiteX3" fmla="*/ 0 w 2857"/>
                <a:gd name="connsiteY3" fmla="*/ 0 h 9525"/>
              </a:gdLst>
              <a:ahLst/>
              <a:cxnLst>
                <a:cxn ang="0">
                  <a:pos x="connsiteX0" y="connsiteY0"/>
                </a:cxn>
                <a:cxn ang="0">
                  <a:pos x="connsiteX1" y="connsiteY1"/>
                </a:cxn>
                <a:cxn ang="0">
                  <a:pos x="connsiteX2" y="connsiteY2"/>
                </a:cxn>
                <a:cxn ang="0">
                  <a:pos x="connsiteX3" y="connsiteY3"/>
                </a:cxn>
              </a:cxnLst>
              <a:rect l="l" t="t" r="r" b="b"/>
              <a:pathLst>
                <a:path w="2857" h="9525">
                  <a:moveTo>
                    <a:pt x="0" y="0"/>
                  </a:moveTo>
                  <a:cubicBezTo>
                    <a:pt x="0" y="0"/>
                    <a:pt x="953" y="0"/>
                    <a:pt x="1905" y="0"/>
                  </a:cubicBezTo>
                  <a:cubicBezTo>
                    <a:pt x="1905" y="0"/>
                    <a:pt x="2858" y="0"/>
                    <a:pt x="2858" y="0"/>
                  </a:cubicBezTo>
                  <a:lnTo>
                    <a:pt x="0" y="0"/>
                  </a:lnTo>
                  <a:close/>
                </a:path>
              </a:pathLst>
            </a:custGeom>
            <a:grp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xmlns="" id="{29B438FD-E71C-9C3A-23A6-795552DF2777}"/>
                </a:ext>
              </a:extLst>
            </p:cNvPr>
            <p:cNvSpPr/>
            <p:nvPr/>
          </p:nvSpPr>
          <p:spPr>
            <a:xfrm>
              <a:off x="8737271" y="4999733"/>
              <a:ext cx="39011" cy="31690"/>
            </a:xfrm>
            <a:custGeom>
              <a:avLst/>
              <a:gdLst>
                <a:gd name="connsiteX0" fmla="*/ 4822 w 56257"/>
                <a:gd name="connsiteY0" fmla="*/ 44910 h 45699"/>
                <a:gd name="connsiteX1" fmla="*/ 11490 w 56257"/>
                <a:gd name="connsiteY1" fmla="*/ 43005 h 45699"/>
                <a:gd name="connsiteX2" fmla="*/ 25777 w 56257"/>
                <a:gd name="connsiteY2" fmla="*/ 36338 h 45699"/>
                <a:gd name="connsiteX3" fmla="*/ 35302 w 56257"/>
                <a:gd name="connsiteY3" fmla="*/ 35385 h 45699"/>
                <a:gd name="connsiteX4" fmla="*/ 44827 w 56257"/>
                <a:gd name="connsiteY4" fmla="*/ 25860 h 45699"/>
                <a:gd name="connsiteX5" fmla="*/ 53399 w 56257"/>
                <a:gd name="connsiteY5" fmla="*/ 18240 h 45699"/>
                <a:gd name="connsiteX6" fmla="*/ 56257 w 56257"/>
                <a:gd name="connsiteY6" fmla="*/ 11573 h 45699"/>
                <a:gd name="connsiteX7" fmla="*/ 48637 w 56257"/>
                <a:gd name="connsiteY7" fmla="*/ 143 h 45699"/>
                <a:gd name="connsiteX8" fmla="*/ 41017 w 56257"/>
                <a:gd name="connsiteY8" fmla="*/ 1095 h 45699"/>
                <a:gd name="connsiteX9" fmla="*/ 25777 w 56257"/>
                <a:gd name="connsiteY9" fmla="*/ 5858 h 45699"/>
                <a:gd name="connsiteX10" fmla="*/ 16252 w 56257"/>
                <a:gd name="connsiteY10" fmla="*/ 9668 h 45699"/>
                <a:gd name="connsiteX11" fmla="*/ 4822 w 56257"/>
                <a:gd name="connsiteY11" fmla="*/ 21098 h 45699"/>
                <a:gd name="connsiteX12" fmla="*/ 1012 w 56257"/>
                <a:gd name="connsiteY12" fmla="*/ 30623 h 45699"/>
                <a:gd name="connsiteX13" fmla="*/ 4822 w 56257"/>
                <a:gd name="connsiteY13" fmla="*/ 44910 h 4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257" h="45699">
                  <a:moveTo>
                    <a:pt x="4822" y="44910"/>
                  </a:moveTo>
                  <a:cubicBezTo>
                    <a:pt x="6727" y="46815"/>
                    <a:pt x="6727" y="44910"/>
                    <a:pt x="11490" y="43005"/>
                  </a:cubicBezTo>
                  <a:cubicBezTo>
                    <a:pt x="16252" y="41100"/>
                    <a:pt x="20062" y="34433"/>
                    <a:pt x="25777" y="36338"/>
                  </a:cubicBezTo>
                  <a:cubicBezTo>
                    <a:pt x="31492" y="38243"/>
                    <a:pt x="29587" y="40148"/>
                    <a:pt x="35302" y="35385"/>
                  </a:cubicBezTo>
                  <a:cubicBezTo>
                    <a:pt x="40065" y="31575"/>
                    <a:pt x="42922" y="28718"/>
                    <a:pt x="44827" y="25860"/>
                  </a:cubicBezTo>
                  <a:cubicBezTo>
                    <a:pt x="46732" y="23955"/>
                    <a:pt x="51495" y="22050"/>
                    <a:pt x="53399" y="18240"/>
                  </a:cubicBezTo>
                  <a:cubicBezTo>
                    <a:pt x="55305" y="14430"/>
                    <a:pt x="56257" y="11573"/>
                    <a:pt x="56257" y="11573"/>
                  </a:cubicBezTo>
                  <a:cubicBezTo>
                    <a:pt x="52447" y="3000"/>
                    <a:pt x="57210" y="-810"/>
                    <a:pt x="48637" y="143"/>
                  </a:cubicBezTo>
                  <a:cubicBezTo>
                    <a:pt x="44827" y="1095"/>
                    <a:pt x="42922" y="1095"/>
                    <a:pt x="41017" y="1095"/>
                  </a:cubicBezTo>
                  <a:cubicBezTo>
                    <a:pt x="38160" y="2048"/>
                    <a:pt x="29587" y="3000"/>
                    <a:pt x="25777" y="5858"/>
                  </a:cubicBezTo>
                  <a:cubicBezTo>
                    <a:pt x="21967" y="9668"/>
                    <a:pt x="21967" y="4905"/>
                    <a:pt x="16252" y="9668"/>
                  </a:cubicBezTo>
                  <a:cubicBezTo>
                    <a:pt x="11490" y="15383"/>
                    <a:pt x="7680" y="16335"/>
                    <a:pt x="4822" y="21098"/>
                  </a:cubicBezTo>
                  <a:cubicBezTo>
                    <a:pt x="1965" y="25860"/>
                    <a:pt x="-1845" y="21098"/>
                    <a:pt x="1012" y="30623"/>
                  </a:cubicBezTo>
                  <a:cubicBezTo>
                    <a:pt x="4822" y="41100"/>
                    <a:pt x="2917" y="43005"/>
                    <a:pt x="4822" y="44910"/>
                  </a:cubicBezTo>
                  <a:close/>
                </a:path>
              </a:pathLst>
            </a:custGeom>
            <a:grp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xmlns="" id="{CF88B237-68C8-124A-F172-25BA464D5BC3}"/>
                </a:ext>
              </a:extLst>
            </p:cNvPr>
            <p:cNvSpPr/>
            <p:nvPr/>
          </p:nvSpPr>
          <p:spPr>
            <a:xfrm>
              <a:off x="8767576" y="4982659"/>
              <a:ext cx="55853" cy="23824"/>
            </a:xfrm>
            <a:custGeom>
              <a:avLst/>
              <a:gdLst>
                <a:gd name="connsiteX0" fmla="*/ 15412 w 80544"/>
                <a:gd name="connsiteY0" fmla="*/ 34290 h 34356"/>
                <a:gd name="connsiteX1" fmla="*/ 48749 w 80544"/>
                <a:gd name="connsiteY1" fmla="*/ 21907 h 34356"/>
                <a:gd name="connsiteX2" fmla="*/ 63037 w 80544"/>
                <a:gd name="connsiteY2" fmla="*/ 16193 h 34356"/>
                <a:gd name="connsiteX3" fmla="*/ 74467 w 80544"/>
                <a:gd name="connsiteY3" fmla="*/ 9525 h 34356"/>
                <a:gd name="connsiteX4" fmla="*/ 80182 w 80544"/>
                <a:gd name="connsiteY4" fmla="*/ 2857 h 34356"/>
                <a:gd name="connsiteX5" fmla="*/ 65894 w 80544"/>
                <a:gd name="connsiteY5" fmla="*/ 0 h 34356"/>
                <a:gd name="connsiteX6" fmla="*/ 44939 w 80544"/>
                <a:gd name="connsiteY6" fmla="*/ 3810 h 34356"/>
                <a:gd name="connsiteX7" fmla="*/ 35414 w 80544"/>
                <a:gd name="connsiteY7" fmla="*/ 4763 h 34356"/>
                <a:gd name="connsiteX8" fmla="*/ 22079 w 80544"/>
                <a:gd name="connsiteY8" fmla="*/ 8572 h 34356"/>
                <a:gd name="connsiteX9" fmla="*/ 12554 w 80544"/>
                <a:gd name="connsiteY9" fmla="*/ 9525 h 34356"/>
                <a:gd name="connsiteX10" fmla="*/ 3982 w 80544"/>
                <a:gd name="connsiteY10" fmla="*/ 15240 h 34356"/>
                <a:gd name="connsiteX11" fmla="*/ 2077 w 80544"/>
                <a:gd name="connsiteY11" fmla="*/ 21907 h 34356"/>
                <a:gd name="connsiteX12" fmla="*/ 12554 w 80544"/>
                <a:gd name="connsiteY12" fmla="*/ 24765 h 34356"/>
                <a:gd name="connsiteX13" fmla="*/ 15412 w 80544"/>
                <a:gd name="connsiteY13" fmla="*/ 34290 h 3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4" h="34356">
                  <a:moveTo>
                    <a:pt x="15412" y="34290"/>
                  </a:moveTo>
                  <a:cubicBezTo>
                    <a:pt x="20174" y="31432"/>
                    <a:pt x="40177" y="30480"/>
                    <a:pt x="48749" y="21907"/>
                  </a:cubicBezTo>
                  <a:cubicBezTo>
                    <a:pt x="58274" y="13335"/>
                    <a:pt x="55417" y="20955"/>
                    <a:pt x="63037" y="16193"/>
                  </a:cubicBezTo>
                  <a:cubicBezTo>
                    <a:pt x="69704" y="12382"/>
                    <a:pt x="72562" y="12382"/>
                    <a:pt x="74467" y="9525"/>
                  </a:cubicBezTo>
                  <a:cubicBezTo>
                    <a:pt x="76372" y="6668"/>
                    <a:pt x="78277" y="6668"/>
                    <a:pt x="80182" y="2857"/>
                  </a:cubicBezTo>
                  <a:cubicBezTo>
                    <a:pt x="82087" y="-953"/>
                    <a:pt x="76372" y="953"/>
                    <a:pt x="65894" y="0"/>
                  </a:cubicBezTo>
                  <a:cubicBezTo>
                    <a:pt x="65894" y="0"/>
                    <a:pt x="46844" y="3810"/>
                    <a:pt x="44939" y="3810"/>
                  </a:cubicBezTo>
                  <a:cubicBezTo>
                    <a:pt x="43034" y="3810"/>
                    <a:pt x="35414" y="4763"/>
                    <a:pt x="35414" y="4763"/>
                  </a:cubicBezTo>
                  <a:cubicBezTo>
                    <a:pt x="35414" y="4763"/>
                    <a:pt x="24937" y="7620"/>
                    <a:pt x="22079" y="8572"/>
                  </a:cubicBezTo>
                  <a:cubicBezTo>
                    <a:pt x="19222" y="9525"/>
                    <a:pt x="15412" y="10478"/>
                    <a:pt x="12554" y="9525"/>
                  </a:cubicBezTo>
                  <a:cubicBezTo>
                    <a:pt x="8744" y="8572"/>
                    <a:pt x="7792" y="12382"/>
                    <a:pt x="3982" y="15240"/>
                  </a:cubicBezTo>
                  <a:cubicBezTo>
                    <a:pt x="172" y="18097"/>
                    <a:pt x="-1733" y="21907"/>
                    <a:pt x="2077" y="21907"/>
                  </a:cubicBezTo>
                  <a:cubicBezTo>
                    <a:pt x="5887" y="20955"/>
                    <a:pt x="9697" y="22860"/>
                    <a:pt x="12554" y="24765"/>
                  </a:cubicBezTo>
                  <a:cubicBezTo>
                    <a:pt x="15412" y="25718"/>
                    <a:pt x="12554" y="35243"/>
                    <a:pt x="15412" y="34290"/>
                  </a:cubicBezTo>
                  <a:close/>
                </a:path>
              </a:pathLst>
            </a:custGeom>
            <a:grp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xmlns="" id="{290F9A66-A51B-7458-1A25-AC3ACECABB90}"/>
                </a:ext>
              </a:extLst>
            </p:cNvPr>
            <p:cNvSpPr/>
            <p:nvPr/>
          </p:nvSpPr>
          <p:spPr>
            <a:xfrm>
              <a:off x="8638285" y="5005786"/>
              <a:ext cx="42265" cy="21438"/>
            </a:xfrm>
            <a:custGeom>
              <a:avLst/>
              <a:gdLst>
                <a:gd name="connsiteX0" fmla="*/ 13267 w 60950"/>
                <a:gd name="connsiteY0" fmla="*/ 19988 h 30915"/>
                <a:gd name="connsiteX1" fmla="*/ 28506 w 60950"/>
                <a:gd name="connsiteY1" fmla="*/ 22846 h 30915"/>
                <a:gd name="connsiteX2" fmla="*/ 37079 w 60950"/>
                <a:gd name="connsiteY2" fmla="*/ 26656 h 30915"/>
                <a:gd name="connsiteX3" fmla="*/ 43746 w 60950"/>
                <a:gd name="connsiteY3" fmla="*/ 30466 h 30915"/>
                <a:gd name="connsiteX4" fmla="*/ 56129 w 60950"/>
                <a:gd name="connsiteY4" fmla="*/ 27608 h 30915"/>
                <a:gd name="connsiteX5" fmla="*/ 59939 w 60950"/>
                <a:gd name="connsiteY5" fmla="*/ 20941 h 30915"/>
                <a:gd name="connsiteX6" fmla="*/ 53271 w 60950"/>
                <a:gd name="connsiteY6" fmla="*/ 14273 h 30915"/>
                <a:gd name="connsiteX7" fmla="*/ 46604 w 60950"/>
                <a:gd name="connsiteY7" fmla="*/ 5701 h 30915"/>
                <a:gd name="connsiteX8" fmla="*/ 35174 w 60950"/>
                <a:gd name="connsiteY8" fmla="*/ 938 h 30915"/>
                <a:gd name="connsiteX9" fmla="*/ 20887 w 60950"/>
                <a:gd name="connsiteY9" fmla="*/ 938 h 30915"/>
                <a:gd name="connsiteX10" fmla="*/ 11362 w 60950"/>
                <a:gd name="connsiteY10" fmla="*/ 938 h 30915"/>
                <a:gd name="connsiteX11" fmla="*/ 1837 w 60950"/>
                <a:gd name="connsiteY11" fmla="*/ 2843 h 30915"/>
                <a:gd name="connsiteX12" fmla="*/ 3742 w 60950"/>
                <a:gd name="connsiteY12" fmla="*/ 15226 h 30915"/>
                <a:gd name="connsiteX13" fmla="*/ 13267 w 60950"/>
                <a:gd name="connsiteY13" fmla="*/ 19988 h 3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50" h="30915">
                  <a:moveTo>
                    <a:pt x="13267" y="19988"/>
                  </a:moveTo>
                  <a:cubicBezTo>
                    <a:pt x="17076" y="19036"/>
                    <a:pt x="18981" y="20941"/>
                    <a:pt x="28506" y="22846"/>
                  </a:cubicBezTo>
                  <a:cubicBezTo>
                    <a:pt x="32317" y="23798"/>
                    <a:pt x="32317" y="24751"/>
                    <a:pt x="37079" y="26656"/>
                  </a:cubicBezTo>
                  <a:cubicBezTo>
                    <a:pt x="41842" y="28561"/>
                    <a:pt x="39937" y="27608"/>
                    <a:pt x="43746" y="30466"/>
                  </a:cubicBezTo>
                  <a:cubicBezTo>
                    <a:pt x="47556" y="32371"/>
                    <a:pt x="56129" y="27608"/>
                    <a:pt x="56129" y="27608"/>
                  </a:cubicBezTo>
                  <a:cubicBezTo>
                    <a:pt x="58987" y="25703"/>
                    <a:pt x="62796" y="26656"/>
                    <a:pt x="59939" y="20941"/>
                  </a:cubicBezTo>
                  <a:cubicBezTo>
                    <a:pt x="58034" y="16178"/>
                    <a:pt x="58034" y="17131"/>
                    <a:pt x="53271" y="14273"/>
                  </a:cubicBezTo>
                  <a:cubicBezTo>
                    <a:pt x="49462" y="12368"/>
                    <a:pt x="47556" y="10463"/>
                    <a:pt x="46604" y="5701"/>
                  </a:cubicBezTo>
                  <a:cubicBezTo>
                    <a:pt x="45651" y="938"/>
                    <a:pt x="39937" y="3796"/>
                    <a:pt x="35174" y="938"/>
                  </a:cubicBezTo>
                  <a:cubicBezTo>
                    <a:pt x="30412" y="-1919"/>
                    <a:pt x="29459" y="2843"/>
                    <a:pt x="20887" y="938"/>
                  </a:cubicBezTo>
                  <a:cubicBezTo>
                    <a:pt x="11362" y="-14"/>
                    <a:pt x="14219" y="1891"/>
                    <a:pt x="11362" y="938"/>
                  </a:cubicBezTo>
                  <a:cubicBezTo>
                    <a:pt x="9456" y="-14"/>
                    <a:pt x="6599" y="1891"/>
                    <a:pt x="1837" y="2843"/>
                  </a:cubicBezTo>
                  <a:cubicBezTo>
                    <a:pt x="-1974" y="3796"/>
                    <a:pt x="884" y="5701"/>
                    <a:pt x="3742" y="15226"/>
                  </a:cubicBezTo>
                  <a:cubicBezTo>
                    <a:pt x="6599" y="24751"/>
                    <a:pt x="9456" y="20941"/>
                    <a:pt x="13267" y="19988"/>
                  </a:cubicBezTo>
                  <a:close/>
                </a:path>
              </a:pathLst>
            </a:custGeom>
            <a:grp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xmlns="" id="{DB36D9E8-A1B4-47C0-703D-B4D0B7CF6AFA}"/>
                </a:ext>
              </a:extLst>
            </p:cNvPr>
            <p:cNvSpPr/>
            <p:nvPr/>
          </p:nvSpPr>
          <p:spPr>
            <a:xfrm>
              <a:off x="8757833" y="4836313"/>
              <a:ext cx="39616" cy="18846"/>
            </a:xfrm>
            <a:custGeom>
              <a:avLst/>
              <a:gdLst>
                <a:gd name="connsiteX0" fmla="*/ 39939 w 57129"/>
                <a:gd name="connsiteY0" fmla="*/ 8160 h 27178"/>
                <a:gd name="connsiteX1" fmla="*/ 30414 w 57129"/>
                <a:gd name="connsiteY1" fmla="*/ 10065 h 27178"/>
                <a:gd name="connsiteX2" fmla="*/ 15174 w 57129"/>
                <a:gd name="connsiteY2" fmla="*/ 9112 h 27178"/>
                <a:gd name="connsiteX3" fmla="*/ 9459 w 57129"/>
                <a:gd name="connsiteY3" fmla="*/ 2445 h 27178"/>
                <a:gd name="connsiteX4" fmla="*/ 887 w 57129"/>
                <a:gd name="connsiteY4" fmla="*/ 9112 h 27178"/>
                <a:gd name="connsiteX5" fmla="*/ 9459 w 57129"/>
                <a:gd name="connsiteY5" fmla="*/ 14827 h 27178"/>
                <a:gd name="connsiteX6" fmla="*/ 37082 w 57129"/>
                <a:gd name="connsiteY6" fmla="*/ 10065 h 27178"/>
                <a:gd name="connsiteX7" fmla="*/ 45655 w 57129"/>
                <a:gd name="connsiteY7" fmla="*/ 15780 h 27178"/>
                <a:gd name="connsiteX8" fmla="*/ 50417 w 57129"/>
                <a:gd name="connsiteY8" fmla="*/ 23400 h 27178"/>
                <a:gd name="connsiteX9" fmla="*/ 51369 w 57129"/>
                <a:gd name="connsiteY9" fmla="*/ 16732 h 27178"/>
                <a:gd name="connsiteX10" fmla="*/ 57084 w 57129"/>
                <a:gd name="connsiteY10" fmla="*/ 11017 h 27178"/>
                <a:gd name="connsiteX11" fmla="*/ 39939 w 57129"/>
                <a:gd name="connsiteY11" fmla="*/ 8160 h 2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29" h="27178">
                  <a:moveTo>
                    <a:pt x="39939" y="8160"/>
                  </a:moveTo>
                  <a:cubicBezTo>
                    <a:pt x="35177" y="6255"/>
                    <a:pt x="33272" y="9112"/>
                    <a:pt x="30414" y="10065"/>
                  </a:cubicBezTo>
                  <a:cubicBezTo>
                    <a:pt x="27557" y="11017"/>
                    <a:pt x="21842" y="11970"/>
                    <a:pt x="15174" y="9112"/>
                  </a:cubicBezTo>
                  <a:cubicBezTo>
                    <a:pt x="9459" y="6255"/>
                    <a:pt x="15174" y="9112"/>
                    <a:pt x="9459" y="2445"/>
                  </a:cubicBezTo>
                  <a:cubicBezTo>
                    <a:pt x="3744" y="-4223"/>
                    <a:pt x="4697" y="4350"/>
                    <a:pt x="887" y="9112"/>
                  </a:cubicBezTo>
                  <a:cubicBezTo>
                    <a:pt x="-2923" y="13875"/>
                    <a:pt x="6602" y="11017"/>
                    <a:pt x="9459" y="14827"/>
                  </a:cubicBezTo>
                  <a:cubicBezTo>
                    <a:pt x="11364" y="16732"/>
                    <a:pt x="25652" y="14827"/>
                    <a:pt x="37082" y="10065"/>
                  </a:cubicBezTo>
                  <a:cubicBezTo>
                    <a:pt x="40892" y="9112"/>
                    <a:pt x="40892" y="11970"/>
                    <a:pt x="45655" y="15780"/>
                  </a:cubicBezTo>
                  <a:cubicBezTo>
                    <a:pt x="50417" y="18637"/>
                    <a:pt x="45655" y="15780"/>
                    <a:pt x="50417" y="23400"/>
                  </a:cubicBezTo>
                  <a:cubicBezTo>
                    <a:pt x="55180" y="31020"/>
                    <a:pt x="53274" y="26257"/>
                    <a:pt x="51369" y="16732"/>
                  </a:cubicBezTo>
                  <a:cubicBezTo>
                    <a:pt x="49464" y="7207"/>
                    <a:pt x="53274" y="13875"/>
                    <a:pt x="57084" y="11017"/>
                  </a:cubicBezTo>
                  <a:cubicBezTo>
                    <a:pt x="58037" y="7207"/>
                    <a:pt x="43749" y="10065"/>
                    <a:pt x="39939" y="8160"/>
                  </a:cubicBezTo>
                  <a:close/>
                </a:path>
              </a:pathLst>
            </a:custGeom>
            <a:grp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xmlns="" id="{E83BF7D5-5605-7859-80C3-5E3BA76E2543}"/>
                </a:ext>
              </a:extLst>
            </p:cNvPr>
            <p:cNvSpPr/>
            <p:nvPr/>
          </p:nvSpPr>
          <p:spPr>
            <a:xfrm>
              <a:off x="8723718" y="4824493"/>
              <a:ext cx="20136" cy="14974"/>
            </a:xfrm>
            <a:custGeom>
              <a:avLst/>
              <a:gdLst>
                <a:gd name="connsiteX0" fmla="*/ 26273 w 29038"/>
                <a:gd name="connsiteY0" fmla="*/ 19491 h 21594"/>
                <a:gd name="connsiteX1" fmla="*/ 26273 w 29038"/>
                <a:gd name="connsiteY1" fmla="*/ 11871 h 21594"/>
                <a:gd name="connsiteX2" fmla="*/ 17700 w 29038"/>
                <a:gd name="connsiteY2" fmla="*/ 441 h 21594"/>
                <a:gd name="connsiteX3" fmla="*/ 6270 w 29038"/>
                <a:gd name="connsiteY3" fmla="*/ 5204 h 21594"/>
                <a:gd name="connsiteX4" fmla="*/ 1508 w 29038"/>
                <a:gd name="connsiteY4" fmla="*/ 8061 h 21594"/>
                <a:gd name="connsiteX5" fmla="*/ 9128 w 29038"/>
                <a:gd name="connsiteY5" fmla="*/ 21396 h 21594"/>
                <a:gd name="connsiteX6" fmla="*/ 26273 w 29038"/>
                <a:gd name="connsiteY6" fmla="*/ 19491 h 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38" h="21594">
                  <a:moveTo>
                    <a:pt x="26273" y="19491"/>
                  </a:moveTo>
                  <a:cubicBezTo>
                    <a:pt x="31988" y="15681"/>
                    <a:pt x="27225" y="15681"/>
                    <a:pt x="26273" y="11871"/>
                  </a:cubicBezTo>
                  <a:cubicBezTo>
                    <a:pt x="25320" y="8061"/>
                    <a:pt x="27225" y="3299"/>
                    <a:pt x="17700" y="441"/>
                  </a:cubicBezTo>
                  <a:cubicBezTo>
                    <a:pt x="12938" y="-1464"/>
                    <a:pt x="15795" y="3299"/>
                    <a:pt x="6270" y="5204"/>
                  </a:cubicBezTo>
                  <a:cubicBezTo>
                    <a:pt x="-3255" y="7109"/>
                    <a:pt x="6270" y="5204"/>
                    <a:pt x="1508" y="8061"/>
                  </a:cubicBezTo>
                  <a:cubicBezTo>
                    <a:pt x="-3255" y="10919"/>
                    <a:pt x="4366" y="23301"/>
                    <a:pt x="9128" y="21396"/>
                  </a:cubicBezTo>
                  <a:cubicBezTo>
                    <a:pt x="14843" y="18539"/>
                    <a:pt x="20558" y="23301"/>
                    <a:pt x="26273" y="19491"/>
                  </a:cubicBezTo>
                  <a:close/>
                </a:path>
              </a:pathLst>
            </a:custGeom>
            <a:grp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xmlns="" id="{7CADE398-FCE6-40C2-D390-D7AB77D14153}"/>
                </a:ext>
              </a:extLst>
            </p:cNvPr>
            <p:cNvSpPr/>
            <p:nvPr/>
          </p:nvSpPr>
          <p:spPr>
            <a:xfrm>
              <a:off x="8638553" y="4586160"/>
              <a:ext cx="3020" cy="1987"/>
            </a:xfrm>
            <a:custGeom>
              <a:avLst/>
              <a:gdLst>
                <a:gd name="connsiteX0" fmla="*/ 3354 w 4355"/>
                <a:gd name="connsiteY0" fmla="*/ 283 h 2866"/>
                <a:gd name="connsiteX1" fmla="*/ 3354 w 4355"/>
                <a:gd name="connsiteY1" fmla="*/ 283 h 2866"/>
                <a:gd name="connsiteX2" fmla="*/ 3354 w 4355"/>
                <a:gd name="connsiteY2" fmla="*/ 283 h 2866"/>
              </a:gdLst>
              <a:ahLst/>
              <a:cxnLst>
                <a:cxn ang="0">
                  <a:pos x="connsiteX0" y="connsiteY0"/>
                </a:cxn>
                <a:cxn ang="0">
                  <a:pos x="connsiteX1" y="connsiteY1"/>
                </a:cxn>
                <a:cxn ang="0">
                  <a:pos x="connsiteX2" y="connsiteY2"/>
                </a:cxn>
              </a:cxnLst>
              <a:rect l="l" t="t" r="r" b="b"/>
              <a:pathLst>
                <a:path w="4355" h="2866">
                  <a:moveTo>
                    <a:pt x="3354" y="283"/>
                  </a:moveTo>
                  <a:cubicBezTo>
                    <a:pt x="-6171" y="6951"/>
                    <a:pt x="8116" y="-1622"/>
                    <a:pt x="3354" y="283"/>
                  </a:cubicBezTo>
                  <a:lnTo>
                    <a:pt x="3354" y="283"/>
                  </a:lnTo>
                  <a:close/>
                </a:path>
              </a:pathLst>
            </a:custGeom>
            <a:grp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xmlns="" id="{D7E31295-92D6-DF63-8403-74AB2F193688}"/>
                </a:ext>
              </a:extLst>
            </p:cNvPr>
            <p:cNvSpPr/>
            <p:nvPr/>
          </p:nvSpPr>
          <p:spPr>
            <a:xfrm>
              <a:off x="8602744" y="4555313"/>
              <a:ext cx="51249" cy="66626"/>
            </a:xfrm>
            <a:custGeom>
              <a:avLst/>
              <a:gdLst>
                <a:gd name="connsiteX0" fmla="*/ 72139 w 73906"/>
                <a:gd name="connsiteY0" fmla="*/ 0 h 96080"/>
                <a:gd name="connsiteX1" fmla="*/ 66424 w 73906"/>
                <a:gd name="connsiteY1" fmla="*/ 11430 h 96080"/>
                <a:gd name="connsiteX2" fmla="*/ 58804 w 73906"/>
                <a:gd name="connsiteY2" fmla="*/ 26670 h 96080"/>
                <a:gd name="connsiteX3" fmla="*/ 46422 w 73906"/>
                <a:gd name="connsiteY3" fmla="*/ 40958 h 96080"/>
                <a:gd name="connsiteX4" fmla="*/ 37849 w 73906"/>
                <a:gd name="connsiteY4" fmla="*/ 49530 h 96080"/>
                <a:gd name="connsiteX5" fmla="*/ 34992 w 73906"/>
                <a:gd name="connsiteY5" fmla="*/ 58103 h 96080"/>
                <a:gd name="connsiteX6" fmla="*/ 23561 w 73906"/>
                <a:gd name="connsiteY6" fmla="*/ 68580 h 96080"/>
                <a:gd name="connsiteX7" fmla="*/ 13084 w 73906"/>
                <a:gd name="connsiteY7" fmla="*/ 75248 h 96080"/>
                <a:gd name="connsiteX8" fmla="*/ 6417 w 73906"/>
                <a:gd name="connsiteY8" fmla="*/ 81915 h 96080"/>
                <a:gd name="connsiteX9" fmla="*/ 702 w 73906"/>
                <a:gd name="connsiteY9" fmla="*/ 95250 h 96080"/>
                <a:gd name="connsiteX10" fmla="*/ 12132 w 73906"/>
                <a:gd name="connsiteY10" fmla="*/ 87630 h 96080"/>
                <a:gd name="connsiteX11" fmla="*/ 21657 w 73906"/>
                <a:gd name="connsiteY11" fmla="*/ 82868 h 96080"/>
                <a:gd name="connsiteX12" fmla="*/ 29277 w 73906"/>
                <a:gd name="connsiteY12" fmla="*/ 77153 h 96080"/>
                <a:gd name="connsiteX13" fmla="*/ 37849 w 73906"/>
                <a:gd name="connsiteY13" fmla="*/ 69533 h 96080"/>
                <a:gd name="connsiteX14" fmla="*/ 48327 w 73906"/>
                <a:gd name="connsiteY14" fmla="*/ 58103 h 96080"/>
                <a:gd name="connsiteX15" fmla="*/ 49279 w 73906"/>
                <a:gd name="connsiteY15" fmla="*/ 50483 h 96080"/>
                <a:gd name="connsiteX16" fmla="*/ 54994 w 73906"/>
                <a:gd name="connsiteY16" fmla="*/ 45720 h 96080"/>
                <a:gd name="connsiteX17" fmla="*/ 66424 w 73906"/>
                <a:gd name="connsiteY17" fmla="*/ 35243 h 96080"/>
                <a:gd name="connsiteX18" fmla="*/ 73092 w 73906"/>
                <a:gd name="connsiteY18" fmla="*/ 31433 h 96080"/>
                <a:gd name="connsiteX19" fmla="*/ 72139 w 73906"/>
                <a:gd name="connsiteY19" fmla="*/ 16193 h 96080"/>
                <a:gd name="connsiteX20" fmla="*/ 70234 w 73906"/>
                <a:gd name="connsiteY20" fmla="*/ 7620 h 96080"/>
                <a:gd name="connsiteX21" fmla="*/ 72139 w 73906"/>
                <a:gd name="connsiteY21" fmla="*/ 0 h 9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906" h="96080">
                  <a:moveTo>
                    <a:pt x="72139" y="0"/>
                  </a:moveTo>
                  <a:cubicBezTo>
                    <a:pt x="72139" y="0"/>
                    <a:pt x="67377" y="8573"/>
                    <a:pt x="66424" y="11430"/>
                  </a:cubicBezTo>
                  <a:cubicBezTo>
                    <a:pt x="63567" y="20955"/>
                    <a:pt x="60709" y="22860"/>
                    <a:pt x="58804" y="26670"/>
                  </a:cubicBezTo>
                  <a:cubicBezTo>
                    <a:pt x="52136" y="36195"/>
                    <a:pt x="51184" y="36195"/>
                    <a:pt x="46422" y="40958"/>
                  </a:cubicBezTo>
                  <a:cubicBezTo>
                    <a:pt x="41659" y="45720"/>
                    <a:pt x="37849" y="45720"/>
                    <a:pt x="37849" y="49530"/>
                  </a:cubicBezTo>
                  <a:cubicBezTo>
                    <a:pt x="36897" y="53340"/>
                    <a:pt x="38802" y="53340"/>
                    <a:pt x="34992" y="58103"/>
                  </a:cubicBezTo>
                  <a:cubicBezTo>
                    <a:pt x="31182" y="62865"/>
                    <a:pt x="25467" y="66675"/>
                    <a:pt x="23561" y="68580"/>
                  </a:cubicBezTo>
                  <a:cubicBezTo>
                    <a:pt x="21657" y="70485"/>
                    <a:pt x="14989" y="72390"/>
                    <a:pt x="13084" y="75248"/>
                  </a:cubicBezTo>
                  <a:cubicBezTo>
                    <a:pt x="11179" y="78105"/>
                    <a:pt x="8322" y="77153"/>
                    <a:pt x="6417" y="81915"/>
                  </a:cubicBezTo>
                  <a:cubicBezTo>
                    <a:pt x="4511" y="86678"/>
                    <a:pt x="-2156" y="92393"/>
                    <a:pt x="702" y="95250"/>
                  </a:cubicBezTo>
                  <a:cubicBezTo>
                    <a:pt x="4511" y="99060"/>
                    <a:pt x="8322" y="88583"/>
                    <a:pt x="12132" y="87630"/>
                  </a:cubicBezTo>
                  <a:cubicBezTo>
                    <a:pt x="15942" y="86678"/>
                    <a:pt x="17847" y="84773"/>
                    <a:pt x="21657" y="82868"/>
                  </a:cubicBezTo>
                  <a:cubicBezTo>
                    <a:pt x="25467" y="80963"/>
                    <a:pt x="24514" y="80963"/>
                    <a:pt x="29277" y="77153"/>
                  </a:cubicBezTo>
                  <a:cubicBezTo>
                    <a:pt x="34039" y="73343"/>
                    <a:pt x="35944" y="72390"/>
                    <a:pt x="37849" y="69533"/>
                  </a:cubicBezTo>
                  <a:cubicBezTo>
                    <a:pt x="46422" y="60960"/>
                    <a:pt x="48327" y="60960"/>
                    <a:pt x="48327" y="58103"/>
                  </a:cubicBezTo>
                  <a:cubicBezTo>
                    <a:pt x="49279" y="50483"/>
                    <a:pt x="42611" y="55245"/>
                    <a:pt x="49279" y="50483"/>
                  </a:cubicBezTo>
                  <a:cubicBezTo>
                    <a:pt x="54994" y="45720"/>
                    <a:pt x="50232" y="48578"/>
                    <a:pt x="54994" y="45720"/>
                  </a:cubicBezTo>
                  <a:cubicBezTo>
                    <a:pt x="64519" y="39053"/>
                    <a:pt x="59757" y="39053"/>
                    <a:pt x="66424" y="35243"/>
                  </a:cubicBezTo>
                  <a:cubicBezTo>
                    <a:pt x="73092" y="31433"/>
                    <a:pt x="72139" y="43815"/>
                    <a:pt x="73092" y="31433"/>
                  </a:cubicBezTo>
                  <a:cubicBezTo>
                    <a:pt x="74997" y="20003"/>
                    <a:pt x="73092" y="20003"/>
                    <a:pt x="72139" y="16193"/>
                  </a:cubicBezTo>
                  <a:cubicBezTo>
                    <a:pt x="71186" y="12383"/>
                    <a:pt x="69282" y="10478"/>
                    <a:pt x="70234" y="7620"/>
                  </a:cubicBezTo>
                  <a:cubicBezTo>
                    <a:pt x="73092" y="2858"/>
                    <a:pt x="72139" y="0"/>
                    <a:pt x="72139" y="0"/>
                  </a:cubicBezTo>
                  <a:close/>
                </a:path>
              </a:pathLst>
            </a:custGeom>
            <a:grp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xmlns="" id="{5C5C12FF-C2BA-33EC-33F8-2B557466D5FE}"/>
                </a:ext>
              </a:extLst>
            </p:cNvPr>
            <p:cNvSpPr/>
            <p:nvPr/>
          </p:nvSpPr>
          <p:spPr>
            <a:xfrm>
              <a:off x="8657948" y="4396091"/>
              <a:ext cx="58476" cy="110731"/>
            </a:xfrm>
            <a:custGeom>
              <a:avLst/>
              <a:gdLst>
                <a:gd name="connsiteX0" fmla="*/ 150 w 84327"/>
                <a:gd name="connsiteY0" fmla="*/ 81974 h 159683"/>
                <a:gd name="connsiteX1" fmla="*/ 2055 w 84327"/>
                <a:gd name="connsiteY1" fmla="*/ 90547 h 159683"/>
                <a:gd name="connsiteX2" fmla="*/ 4913 w 84327"/>
                <a:gd name="connsiteY2" fmla="*/ 98167 h 159683"/>
                <a:gd name="connsiteX3" fmla="*/ 6818 w 84327"/>
                <a:gd name="connsiteY3" fmla="*/ 109597 h 159683"/>
                <a:gd name="connsiteX4" fmla="*/ 7770 w 84327"/>
                <a:gd name="connsiteY4" fmla="*/ 115312 h 159683"/>
                <a:gd name="connsiteX5" fmla="*/ 10628 w 84327"/>
                <a:gd name="connsiteY5" fmla="*/ 123885 h 159683"/>
                <a:gd name="connsiteX6" fmla="*/ 15390 w 84327"/>
                <a:gd name="connsiteY6" fmla="*/ 128647 h 159683"/>
                <a:gd name="connsiteX7" fmla="*/ 22058 w 84327"/>
                <a:gd name="connsiteY7" fmla="*/ 126742 h 159683"/>
                <a:gd name="connsiteX8" fmla="*/ 25868 w 84327"/>
                <a:gd name="connsiteY8" fmla="*/ 124837 h 159683"/>
                <a:gd name="connsiteX9" fmla="*/ 32536 w 84327"/>
                <a:gd name="connsiteY9" fmla="*/ 124837 h 159683"/>
                <a:gd name="connsiteX10" fmla="*/ 36345 w 84327"/>
                <a:gd name="connsiteY10" fmla="*/ 124837 h 159683"/>
                <a:gd name="connsiteX11" fmla="*/ 44918 w 84327"/>
                <a:gd name="connsiteY11" fmla="*/ 130552 h 159683"/>
                <a:gd name="connsiteX12" fmla="*/ 38250 w 84327"/>
                <a:gd name="connsiteY12" fmla="*/ 136267 h 159683"/>
                <a:gd name="connsiteX13" fmla="*/ 29678 w 84327"/>
                <a:gd name="connsiteY13" fmla="*/ 136267 h 159683"/>
                <a:gd name="connsiteX14" fmla="*/ 23963 w 84327"/>
                <a:gd name="connsiteY14" fmla="*/ 140077 h 159683"/>
                <a:gd name="connsiteX15" fmla="*/ 27773 w 84327"/>
                <a:gd name="connsiteY15" fmla="*/ 151507 h 159683"/>
                <a:gd name="connsiteX16" fmla="*/ 34440 w 84327"/>
                <a:gd name="connsiteY16" fmla="*/ 154365 h 159683"/>
                <a:gd name="connsiteX17" fmla="*/ 44918 w 84327"/>
                <a:gd name="connsiteY17" fmla="*/ 158174 h 159683"/>
                <a:gd name="connsiteX18" fmla="*/ 51586 w 84327"/>
                <a:gd name="connsiteY18" fmla="*/ 158174 h 159683"/>
                <a:gd name="connsiteX19" fmla="*/ 57300 w 84327"/>
                <a:gd name="connsiteY19" fmla="*/ 152460 h 159683"/>
                <a:gd name="connsiteX20" fmla="*/ 64920 w 84327"/>
                <a:gd name="connsiteY20" fmla="*/ 147697 h 159683"/>
                <a:gd name="connsiteX21" fmla="*/ 63015 w 84327"/>
                <a:gd name="connsiteY21" fmla="*/ 142935 h 159683"/>
                <a:gd name="connsiteX22" fmla="*/ 58253 w 84327"/>
                <a:gd name="connsiteY22" fmla="*/ 134362 h 159683"/>
                <a:gd name="connsiteX23" fmla="*/ 55395 w 84327"/>
                <a:gd name="connsiteY23" fmla="*/ 126742 h 159683"/>
                <a:gd name="connsiteX24" fmla="*/ 52538 w 84327"/>
                <a:gd name="connsiteY24" fmla="*/ 121980 h 159683"/>
                <a:gd name="connsiteX25" fmla="*/ 50633 w 84327"/>
                <a:gd name="connsiteY25" fmla="*/ 115312 h 159683"/>
                <a:gd name="connsiteX26" fmla="*/ 50633 w 84327"/>
                <a:gd name="connsiteY26" fmla="*/ 101024 h 159683"/>
                <a:gd name="connsiteX27" fmla="*/ 57300 w 84327"/>
                <a:gd name="connsiteY27" fmla="*/ 97215 h 159683"/>
                <a:gd name="connsiteX28" fmla="*/ 59205 w 84327"/>
                <a:gd name="connsiteY28" fmla="*/ 89595 h 159683"/>
                <a:gd name="connsiteX29" fmla="*/ 67778 w 84327"/>
                <a:gd name="connsiteY29" fmla="*/ 84832 h 159683"/>
                <a:gd name="connsiteX30" fmla="*/ 74445 w 84327"/>
                <a:gd name="connsiteY30" fmla="*/ 77212 h 159683"/>
                <a:gd name="connsiteX31" fmla="*/ 77303 w 84327"/>
                <a:gd name="connsiteY31" fmla="*/ 72449 h 159683"/>
                <a:gd name="connsiteX32" fmla="*/ 79208 w 84327"/>
                <a:gd name="connsiteY32" fmla="*/ 65782 h 159683"/>
                <a:gd name="connsiteX33" fmla="*/ 81113 w 84327"/>
                <a:gd name="connsiteY33" fmla="*/ 61972 h 159683"/>
                <a:gd name="connsiteX34" fmla="*/ 83970 w 84327"/>
                <a:gd name="connsiteY34" fmla="*/ 51495 h 159683"/>
                <a:gd name="connsiteX35" fmla="*/ 77303 w 84327"/>
                <a:gd name="connsiteY35" fmla="*/ 44827 h 159683"/>
                <a:gd name="connsiteX36" fmla="*/ 74445 w 84327"/>
                <a:gd name="connsiteY36" fmla="*/ 40065 h 159683"/>
                <a:gd name="connsiteX37" fmla="*/ 73493 w 84327"/>
                <a:gd name="connsiteY37" fmla="*/ 33397 h 159683"/>
                <a:gd name="connsiteX38" fmla="*/ 75398 w 84327"/>
                <a:gd name="connsiteY38" fmla="*/ 23872 h 159683"/>
                <a:gd name="connsiteX39" fmla="*/ 76350 w 84327"/>
                <a:gd name="connsiteY39" fmla="*/ 14347 h 159683"/>
                <a:gd name="connsiteX40" fmla="*/ 70636 w 84327"/>
                <a:gd name="connsiteY40" fmla="*/ 8632 h 159683"/>
                <a:gd name="connsiteX41" fmla="*/ 63968 w 84327"/>
                <a:gd name="connsiteY41" fmla="*/ 11490 h 159683"/>
                <a:gd name="connsiteX42" fmla="*/ 60158 w 84327"/>
                <a:gd name="connsiteY42" fmla="*/ 14347 h 159683"/>
                <a:gd name="connsiteX43" fmla="*/ 54443 w 84327"/>
                <a:gd name="connsiteY43" fmla="*/ 6727 h 159683"/>
                <a:gd name="connsiteX44" fmla="*/ 44918 w 84327"/>
                <a:gd name="connsiteY44" fmla="*/ 4822 h 159683"/>
                <a:gd name="connsiteX45" fmla="*/ 38250 w 84327"/>
                <a:gd name="connsiteY45" fmla="*/ 1012 h 159683"/>
                <a:gd name="connsiteX46" fmla="*/ 27773 w 84327"/>
                <a:gd name="connsiteY46" fmla="*/ 6727 h 159683"/>
                <a:gd name="connsiteX47" fmla="*/ 23963 w 84327"/>
                <a:gd name="connsiteY47" fmla="*/ 17205 h 159683"/>
                <a:gd name="connsiteX48" fmla="*/ 21105 w 84327"/>
                <a:gd name="connsiteY48" fmla="*/ 28635 h 159683"/>
                <a:gd name="connsiteX49" fmla="*/ 21105 w 84327"/>
                <a:gd name="connsiteY49" fmla="*/ 41970 h 159683"/>
                <a:gd name="connsiteX50" fmla="*/ 20153 w 84327"/>
                <a:gd name="connsiteY50" fmla="*/ 51495 h 159683"/>
                <a:gd name="connsiteX51" fmla="*/ 18248 w 84327"/>
                <a:gd name="connsiteY51" fmla="*/ 57210 h 159683"/>
                <a:gd name="connsiteX52" fmla="*/ 17295 w 84327"/>
                <a:gd name="connsiteY52" fmla="*/ 64830 h 159683"/>
                <a:gd name="connsiteX53" fmla="*/ 18248 w 84327"/>
                <a:gd name="connsiteY53" fmla="*/ 75307 h 159683"/>
                <a:gd name="connsiteX54" fmla="*/ 19200 w 84327"/>
                <a:gd name="connsiteY54" fmla="*/ 81974 h 159683"/>
                <a:gd name="connsiteX55" fmla="*/ 11580 w 84327"/>
                <a:gd name="connsiteY55" fmla="*/ 82927 h 159683"/>
                <a:gd name="connsiteX56" fmla="*/ 4913 w 84327"/>
                <a:gd name="connsiteY56" fmla="*/ 80070 h 159683"/>
                <a:gd name="connsiteX57" fmla="*/ 150 w 84327"/>
                <a:gd name="connsiteY57" fmla="*/ 81022 h 159683"/>
                <a:gd name="connsiteX58" fmla="*/ 150 w 84327"/>
                <a:gd name="connsiteY58" fmla="*/ 81974 h 15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4327" h="159683">
                  <a:moveTo>
                    <a:pt x="150" y="81974"/>
                  </a:moveTo>
                  <a:cubicBezTo>
                    <a:pt x="1103" y="85785"/>
                    <a:pt x="1103" y="85785"/>
                    <a:pt x="2055" y="90547"/>
                  </a:cubicBezTo>
                  <a:cubicBezTo>
                    <a:pt x="3961" y="94357"/>
                    <a:pt x="5865" y="92452"/>
                    <a:pt x="4913" y="98167"/>
                  </a:cubicBezTo>
                  <a:cubicBezTo>
                    <a:pt x="3961" y="103882"/>
                    <a:pt x="5865" y="102930"/>
                    <a:pt x="6818" y="109597"/>
                  </a:cubicBezTo>
                  <a:cubicBezTo>
                    <a:pt x="7770" y="115312"/>
                    <a:pt x="5865" y="108645"/>
                    <a:pt x="7770" y="115312"/>
                  </a:cubicBezTo>
                  <a:cubicBezTo>
                    <a:pt x="8723" y="121980"/>
                    <a:pt x="8723" y="119122"/>
                    <a:pt x="10628" y="123885"/>
                  </a:cubicBezTo>
                  <a:cubicBezTo>
                    <a:pt x="13486" y="128647"/>
                    <a:pt x="12533" y="128647"/>
                    <a:pt x="15390" y="128647"/>
                  </a:cubicBezTo>
                  <a:cubicBezTo>
                    <a:pt x="21105" y="129599"/>
                    <a:pt x="18248" y="128647"/>
                    <a:pt x="22058" y="126742"/>
                  </a:cubicBezTo>
                  <a:cubicBezTo>
                    <a:pt x="25868" y="124837"/>
                    <a:pt x="22058" y="124837"/>
                    <a:pt x="25868" y="124837"/>
                  </a:cubicBezTo>
                  <a:cubicBezTo>
                    <a:pt x="29678" y="123885"/>
                    <a:pt x="27773" y="124837"/>
                    <a:pt x="32536" y="124837"/>
                  </a:cubicBezTo>
                  <a:cubicBezTo>
                    <a:pt x="36345" y="124837"/>
                    <a:pt x="31583" y="122932"/>
                    <a:pt x="36345" y="124837"/>
                  </a:cubicBezTo>
                  <a:cubicBezTo>
                    <a:pt x="42061" y="126742"/>
                    <a:pt x="47775" y="126742"/>
                    <a:pt x="44918" y="130552"/>
                  </a:cubicBezTo>
                  <a:cubicBezTo>
                    <a:pt x="43013" y="134362"/>
                    <a:pt x="40155" y="134362"/>
                    <a:pt x="38250" y="136267"/>
                  </a:cubicBezTo>
                  <a:cubicBezTo>
                    <a:pt x="36345" y="138172"/>
                    <a:pt x="34440" y="136267"/>
                    <a:pt x="29678" y="136267"/>
                  </a:cubicBezTo>
                  <a:cubicBezTo>
                    <a:pt x="25868" y="136267"/>
                    <a:pt x="23963" y="137220"/>
                    <a:pt x="23963" y="140077"/>
                  </a:cubicBezTo>
                  <a:cubicBezTo>
                    <a:pt x="24915" y="147697"/>
                    <a:pt x="23963" y="148649"/>
                    <a:pt x="27773" y="151507"/>
                  </a:cubicBezTo>
                  <a:cubicBezTo>
                    <a:pt x="31583" y="154365"/>
                    <a:pt x="29678" y="150555"/>
                    <a:pt x="34440" y="154365"/>
                  </a:cubicBezTo>
                  <a:cubicBezTo>
                    <a:pt x="38250" y="157222"/>
                    <a:pt x="40155" y="155317"/>
                    <a:pt x="44918" y="158174"/>
                  </a:cubicBezTo>
                  <a:cubicBezTo>
                    <a:pt x="49680" y="161032"/>
                    <a:pt x="48728" y="159127"/>
                    <a:pt x="51586" y="158174"/>
                  </a:cubicBezTo>
                  <a:cubicBezTo>
                    <a:pt x="54443" y="157222"/>
                    <a:pt x="55395" y="155317"/>
                    <a:pt x="57300" y="152460"/>
                  </a:cubicBezTo>
                  <a:lnTo>
                    <a:pt x="64920" y="147697"/>
                  </a:lnTo>
                  <a:lnTo>
                    <a:pt x="63015" y="142935"/>
                  </a:lnTo>
                  <a:cubicBezTo>
                    <a:pt x="63015" y="142935"/>
                    <a:pt x="59205" y="136267"/>
                    <a:pt x="58253" y="134362"/>
                  </a:cubicBezTo>
                  <a:cubicBezTo>
                    <a:pt x="57300" y="132457"/>
                    <a:pt x="55395" y="126742"/>
                    <a:pt x="55395" y="126742"/>
                  </a:cubicBezTo>
                  <a:cubicBezTo>
                    <a:pt x="55395" y="126742"/>
                    <a:pt x="53490" y="123885"/>
                    <a:pt x="52538" y="121980"/>
                  </a:cubicBezTo>
                  <a:cubicBezTo>
                    <a:pt x="51586" y="120074"/>
                    <a:pt x="51586" y="126742"/>
                    <a:pt x="50633" y="115312"/>
                  </a:cubicBezTo>
                  <a:cubicBezTo>
                    <a:pt x="49680" y="103882"/>
                    <a:pt x="48728" y="101977"/>
                    <a:pt x="50633" y="101024"/>
                  </a:cubicBezTo>
                  <a:cubicBezTo>
                    <a:pt x="50633" y="101024"/>
                    <a:pt x="56348" y="99120"/>
                    <a:pt x="57300" y="97215"/>
                  </a:cubicBezTo>
                  <a:cubicBezTo>
                    <a:pt x="58253" y="94357"/>
                    <a:pt x="58253" y="90547"/>
                    <a:pt x="59205" y="89595"/>
                  </a:cubicBezTo>
                  <a:cubicBezTo>
                    <a:pt x="59205" y="89595"/>
                    <a:pt x="64920" y="87690"/>
                    <a:pt x="67778" y="84832"/>
                  </a:cubicBezTo>
                  <a:cubicBezTo>
                    <a:pt x="70636" y="81974"/>
                    <a:pt x="74445" y="77212"/>
                    <a:pt x="74445" y="77212"/>
                  </a:cubicBezTo>
                  <a:cubicBezTo>
                    <a:pt x="74445" y="77212"/>
                    <a:pt x="76350" y="74355"/>
                    <a:pt x="77303" y="72449"/>
                  </a:cubicBezTo>
                  <a:cubicBezTo>
                    <a:pt x="78255" y="70545"/>
                    <a:pt x="77303" y="69592"/>
                    <a:pt x="79208" y="65782"/>
                  </a:cubicBezTo>
                  <a:cubicBezTo>
                    <a:pt x="81113" y="61972"/>
                    <a:pt x="78255" y="65782"/>
                    <a:pt x="81113" y="61972"/>
                  </a:cubicBezTo>
                  <a:cubicBezTo>
                    <a:pt x="83970" y="58162"/>
                    <a:pt x="84923" y="53399"/>
                    <a:pt x="83970" y="51495"/>
                  </a:cubicBezTo>
                  <a:cubicBezTo>
                    <a:pt x="83018" y="49590"/>
                    <a:pt x="79208" y="43874"/>
                    <a:pt x="77303" y="44827"/>
                  </a:cubicBezTo>
                  <a:cubicBezTo>
                    <a:pt x="76350" y="45780"/>
                    <a:pt x="74445" y="44827"/>
                    <a:pt x="74445" y="40065"/>
                  </a:cubicBezTo>
                  <a:cubicBezTo>
                    <a:pt x="75398" y="35302"/>
                    <a:pt x="72540" y="37207"/>
                    <a:pt x="73493" y="33397"/>
                  </a:cubicBezTo>
                  <a:cubicBezTo>
                    <a:pt x="74445" y="29587"/>
                    <a:pt x="74445" y="27682"/>
                    <a:pt x="75398" y="23872"/>
                  </a:cubicBezTo>
                  <a:cubicBezTo>
                    <a:pt x="76350" y="20062"/>
                    <a:pt x="76350" y="15299"/>
                    <a:pt x="76350" y="14347"/>
                  </a:cubicBezTo>
                  <a:cubicBezTo>
                    <a:pt x="76350" y="12442"/>
                    <a:pt x="73493" y="6727"/>
                    <a:pt x="70636" y="8632"/>
                  </a:cubicBezTo>
                  <a:cubicBezTo>
                    <a:pt x="67778" y="10537"/>
                    <a:pt x="67778" y="8632"/>
                    <a:pt x="63968" y="11490"/>
                  </a:cubicBezTo>
                  <a:cubicBezTo>
                    <a:pt x="60158" y="14347"/>
                    <a:pt x="63015" y="18157"/>
                    <a:pt x="60158" y="14347"/>
                  </a:cubicBezTo>
                  <a:cubicBezTo>
                    <a:pt x="56348" y="10537"/>
                    <a:pt x="59205" y="7680"/>
                    <a:pt x="54443" y="6727"/>
                  </a:cubicBezTo>
                  <a:cubicBezTo>
                    <a:pt x="48728" y="5774"/>
                    <a:pt x="47775" y="7680"/>
                    <a:pt x="44918" y="4822"/>
                  </a:cubicBezTo>
                  <a:cubicBezTo>
                    <a:pt x="41108" y="1965"/>
                    <a:pt x="45870" y="-1845"/>
                    <a:pt x="38250" y="1012"/>
                  </a:cubicBezTo>
                  <a:cubicBezTo>
                    <a:pt x="31583" y="3870"/>
                    <a:pt x="27773" y="4822"/>
                    <a:pt x="27773" y="6727"/>
                  </a:cubicBezTo>
                  <a:cubicBezTo>
                    <a:pt x="26820" y="9585"/>
                    <a:pt x="23963" y="10537"/>
                    <a:pt x="23963" y="17205"/>
                  </a:cubicBezTo>
                  <a:cubicBezTo>
                    <a:pt x="23011" y="22920"/>
                    <a:pt x="21105" y="24824"/>
                    <a:pt x="21105" y="28635"/>
                  </a:cubicBezTo>
                  <a:cubicBezTo>
                    <a:pt x="21105" y="32445"/>
                    <a:pt x="21105" y="39112"/>
                    <a:pt x="21105" y="41970"/>
                  </a:cubicBezTo>
                  <a:cubicBezTo>
                    <a:pt x="21105" y="44827"/>
                    <a:pt x="20153" y="49590"/>
                    <a:pt x="20153" y="51495"/>
                  </a:cubicBezTo>
                  <a:cubicBezTo>
                    <a:pt x="19200" y="53399"/>
                    <a:pt x="18248" y="52447"/>
                    <a:pt x="18248" y="57210"/>
                  </a:cubicBezTo>
                  <a:cubicBezTo>
                    <a:pt x="18248" y="61972"/>
                    <a:pt x="16343" y="59115"/>
                    <a:pt x="17295" y="64830"/>
                  </a:cubicBezTo>
                  <a:cubicBezTo>
                    <a:pt x="18248" y="70545"/>
                    <a:pt x="18248" y="68640"/>
                    <a:pt x="18248" y="75307"/>
                  </a:cubicBezTo>
                  <a:cubicBezTo>
                    <a:pt x="19200" y="81974"/>
                    <a:pt x="22058" y="79117"/>
                    <a:pt x="19200" y="81974"/>
                  </a:cubicBezTo>
                  <a:cubicBezTo>
                    <a:pt x="15390" y="84832"/>
                    <a:pt x="14438" y="81022"/>
                    <a:pt x="11580" y="82927"/>
                  </a:cubicBezTo>
                  <a:cubicBezTo>
                    <a:pt x="8723" y="83880"/>
                    <a:pt x="6818" y="81022"/>
                    <a:pt x="4913" y="80070"/>
                  </a:cubicBezTo>
                  <a:cubicBezTo>
                    <a:pt x="3008" y="79117"/>
                    <a:pt x="-802" y="77212"/>
                    <a:pt x="150" y="81022"/>
                  </a:cubicBezTo>
                  <a:cubicBezTo>
                    <a:pt x="1103" y="78165"/>
                    <a:pt x="150" y="78165"/>
                    <a:pt x="150" y="81974"/>
                  </a:cubicBezTo>
                  <a:close/>
                </a:path>
              </a:pathLst>
            </a:custGeom>
            <a:grp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xmlns="" id="{D7DFE701-9351-BF32-274D-C09898F7FCBC}"/>
                </a:ext>
              </a:extLst>
            </p:cNvPr>
            <p:cNvSpPr/>
            <p:nvPr/>
          </p:nvSpPr>
          <p:spPr>
            <a:xfrm>
              <a:off x="8663970" y="4501580"/>
              <a:ext cx="31669" cy="37940"/>
            </a:xfrm>
            <a:custGeom>
              <a:avLst/>
              <a:gdLst>
                <a:gd name="connsiteX0" fmla="*/ 40043 w 45669"/>
                <a:gd name="connsiteY0" fmla="*/ 17480 h 54713"/>
                <a:gd name="connsiteX1" fmla="*/ 21946 w 45669"/>
                <a:gd name="connsiteY1" fmla="*/ 12718 h 54713"/>
                <a:gd name="connsiteX2" fmla="*/ 16231 w 45669"/>
                <a:gd name="connsiteY2" fmla="*/ 11765 h 54713"/>
                <a:gd name="connsiteX3" fmla="*/ 9564 w 45669"/>
                <a:gd name="connsiteY3" fmla="*/ 8908 h 54713"/>
                <a:gd name="connsiteX4" fmla="*/ 991 w 45669"/>
                <a:gd name="connsiteY4" fmla="*/ 335 h 54713"/>
                <a:gd name="connsiteX5" fmla="*/ 2896 w 45669"/>
                <a:gd name="connsiteY5" fmla="*/ 6050 h 54713"/>
                <a:gd name="connsiteX6" fmla="*/ 8611 w 45669"/>
                <a:gd name="connsiteY6" fmla="*/ 11765 h 54713"/>
                <a:gd name="connsiteX7" fmla="*/ 12421 w 45669"/>
                <a:gd name="connsiteY7" fmla="*/ 20338 h 54713"/>
                <a:gd name="connsiteX8" fmla="*/ 19089 w 45669"/>
                <a:gd name="connsiteY8" fmla="*/ 27005 h 54713"/>
                <a:gd name="connsiteX9" fmla="*/ 21946 w 45669"/>
                <a:gd name="connsiteY9" fmla="*/ 33673 h 54713"/>
                <a:gd name="connsiteX10" fmla="*/ 26709 w 45669"/>
                <a:gd name="connsiteY10" fmla="*/ 44150 h 54713"/>
                <a:gd name="connsiteX11" fmla="*/ 31471 w 45669"/>
                <a:gd name="connsiteY11" fmla="*/ 52723 h 54713"/>
                <a:gd name="connsiteX12" fmla="*/ 36234 w 45669"/>
                <a:gd name="connsiteY12" fmla="*/ 53675 h 54713"/>
                <a:gd name="connsiteX13" fmla="*/ 42901 w 45669"/>
                <a:gd name="connsiteY13" fmla="*/ 47960 h 54713"/>
                <a:gd name="connsiteX14" fmla="*/ 41948 w 45669"/>
                <a:gd name="connsiteY14" fmla="*/ 36530 h 54713"/>
                <a:gd name="connsiteX15" fmla="*/ 41948 w 45669"/>
                <a:gd name="connsiteY15" fmla="*/ 24148 h 54713"/>
                <a:gd name="connsiteX16" fmla="*/ 40043 w 45669"/>
                <a:gd name="connsiteY16" fmla="*/ 1748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69" h="54713">
                  <a:moveTo>
                    <a:pt x="40043" y="17480"/>
                  </a:moveTo>
                  <a:cubicBezTo>
                    <a:pt x="28614" y="12718"/>
                    <a:pt x="23851" y="10813"/>
                    <a:pt x="21946" y="12718"/>
                  </a:cubicBezTo>
                  <a:cubicBezTo>
                    <a:pt x="20041" y="14623"/>
                    <a:pt x="18136" y="11765"/>
                    <a:pt x="16231" y="11765"/>
                  </a:cubicBezTo>
                  <a:cubicBezTo>
                    <a:pt x="14326" y="10813"/>
                    <a:pt x="12421" y="12718"/>
                    <a:pt x="9564" y="8908"/>
                  </a:cubicBezTo>
                  <a:cubicBezTo>
                    <a:pt x="6706" y="5098"/>
                    <a:pt x="3848" y="-1570"/>
                    <a:pt x="991" y="335"/>
                  </a:cubicBezTo>
                  <a:cubicBezTo>
                    <a:pt x="-914" y="1288"/>
                    <a:pt x="39" y="4145"/>
                    <a:pt x="2896" y="6050"/>
                  </a:cubicBezTo>
                  <a:cubicBezTo>
                    <a:pt x="5754" y="7955"/>
                    <a:pt x="5754" y="7955"/>
                    <a:pt x="8611" y="11765"/>
                  </a:cubicBezTo>
                  <a:cubicBezTo>
                    <a:pt x="11468" y="14623"/>
                    <a:pt x="9564" y="16528"/>
                    <a:pt x="12421" y="20338"/>
                  </a:cubicBezTo>
                  <a:cubicBezTo>
                    <a:pt x="15279" y="24148"/>
                    <a:pt x="16231" y="26053"/>
                    <a:pt x="19089" y="27005"/>
                  </a:cubicBezTo>
                  <a:cubicBezTo>
                    <a:pt x="20993" y="28910"/>
                    <a:pt x="20041" y="28910"/>
                    <a:pt x="21946" y="33673"/>
                  </a:cubicBezTo>
                  <a:cubicBezTo>
                    <a:pt x="23851" y="38435"/>
                    <a:pt x="23851" y="41293"/>
                    <a:pt x="26709" y="44150"/>
                  </a:cubicBezTo>
                  <a:cubicBezTo>
                    <a:pt x="29566" y="47008"/>
                    <a:pt x="28614" y="50818"/>
                    <a:pt x="31471" y="52723"/>
                  </a:cubicBezTo>
                  <a:cubicBezTo>
                    <a:pt x="34329" y="54628"/>
                    <a:pt x="33376" y="55580"/>
                    <a:pt x="36234" y="53675"/>
                  </a:cubicBezTo>
                  <a:cubicBezTo>
                    <a:pt x="40043" y="50818"/>
                    <a:pt x="42901" y="50818"/>
                    <a:pt x="42901" y="47960"/>
                  </a:cubicBezTo>
                  <a:cubicBezTo>
                    <a:pt x="43854" y="46055"/>
                    <a:pt x="41948" y="42245"/>
                    <a:pt x="41948" y="36530"/>
                  </a:cubicBezTo>
                  <a:cubicBezTo>
                    <a:pt x="42901" y="30815"/>
                    <a:pt x="42901" y="26053"/>
                    <a:pt x="41948" y="24148"/>
                  </a:cubicBezTo>
                  <a:cubicBezTo>
                    <a:pt x="41948" y="19385"/>
                    <a:pt x="51473" y="22243"/>
                    <a:pt x="40043" y="17480"/>
                  </a:cubicBezTo>
                  <a:close/>
                </a:path>
              </a:pathLst>
            </a:custGeom>
            <a:grp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xmlns="" id="{D73318BE-A5CD-0D00-DB6E-2F0ACE2F73B1}"/>
                </a:ext>
              </a:extLst>
            </p:cNvPr>
            <p:cNvSpPr/>
            <p:nvPr/>
          </p:nvSpPr>
          <p:spPr>
            <a:xfrm>
              <a:off x="8702379" y="4494547"/>
              <a:ext cx="21787" cy="23447"/>
            </a:xfrm>
            <a:custGeom>
              <a:avLst/>
              <a:gdLst>
                <a:gd name="connsiteX0" fmla="*/ 16087 w 31418"/>
                <a:gd name="connsiteY0" fmla="*/ 1905 h 33813"/>
                <a:gd name="connsiteX1" fmla="*/ 8466 w 31418"/>
                <a:gd name="connsiteY1" fmla="*/ 0 h 33813"/>
                <a:gd name="connsiteX2" fmla="*/ 4657 w 31418"/>
                <a:gd name="connsiteY2" fmla="*/ 3810 h 33813"/>
                <a:gd name="connsiteX3" fmla="*/ 1799 w 31418"/>
                <a:gd name="connsiteY3" fmla="*/ 9525 h 33813"/>
                <a:gd name="connsiteX4" fmla="*/ 9419 w 31418"/>
                <a:gd name="connsiteY4" fmla="*/ 12382 h 33813"/>
                <a:gd name="connsiteX5" fmla="*/ 16087 w 31418"/>
                <a:gd name="connsiteY5" fmla="*/ 20003 h 33813"/>
                <a:gd name="connsiteX6" fmla="*/ 21802 w 31418"/>
                <a:gd name="connsiteY6" fmla="*/ 23813 h 33813"/>
                <a:gd name="connsiteX7" fmla="*/ 23707 w 31418"/>
                <a:gd name="connsiteY7" fmla="*/ 33338 h 33813"/>
                <a:gd name="connsiteX8" fmla="*/ 26564 w 31418"/>
                <a:gd name="connsiteY8" fmla="*/ 28575 h 33813"/>
                <a:gd name="connsiteX9" fmla="*/ 20849 w 31418"/>
                <a:gd name="connsiteY9" fmla="*/ 15240 h 33813"/>
                <a:gd name="connsiteX10" fmla="*/ 21802 w 31418"/>
                <a:gd name="connsiteY10" fmla="*/ 12382 h 33813"/>
                <a:gd name="connsiteX11" fmla="*/ 31327 w 31418"/>
                <a:gd name="connsiteY11" fmla="*/ 14288 h 33813"/>
                <a:gd name="connsiteX12" fmla="*/ 22754 w 31418"/>
                <a:gd name="connsiteY12" fmla="*/ 7620 h 33813"/>
                <a:gd name="connsiteX13" fmla="*/ 16087 w 31418"/>
                <a:gd name="connsiteY13" fmla="*/ 1905 h 3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18" h="33813">
                  <a:moveTo>
                    <a:pt x="16087" y="1905"/>
                  </a:moveTo>
                  <a:cubicBezTo>
                    <a:pt x="14182" y="1905"/>
                    <a:pt x="12277" y="0"/>
                    <a:pt x="8466" y="0"/>
                  </a:cubicBezTo>
                  <a:cubicBezTo>
                    <a:pt x="5609" y="953"/>
                    <a:pt x="4657" y="3810"/>
                    <a:pt x="4657" y="3810"/>
                  </a:cubicBezTo>
                  <a:cubicBezTo>
                    <a:pt x="847" y="6667"/>
                    <a:pt x="-2011" y="7620"/>
                    <a:pt x="1799" y="9525"/>
                  </a:cubicBezTo>
                  <a:cubicBezTo>
                    <a:pt x="5609" y="11430"/>
                    <a:pt x="7514" y="11430"/>
                    <a:pt x="9419" y="12382"/>
                  </a:cubicBezTo>
                  <a:cubicBezTo>
                    <a:pt x="15134" y="17145"/>
                    <a:pt x="13229" y="17145"/>
                    <a:pt x="16087" y="20003"/>
                  </a:cubicBezTo>
                  <a:cubicBezTo>
                    <a:pt x="18944" y="21907"/>
                    <a:pt x="19897" y="19050"/>
                    <a:pt x="21802" y="23813"/>
                  </a:cubicBezTo>
                  <a:cubicBezTo>
                    <a:pt x="22754" y="29528"/>
                    <a:pt x="20849" y="34290"/>
                    <a:pt x="23707" y="33338"/>
                  </a:cubicBezTo>
                  <a:cubicBezTo>
                    <a:pt x="26564" y="32385"/>
                    <a:pt x="29422" y="37147"/>
                    <a:pt x="26564" y="28575"/>
                  </a:cubicBezTo>
                  <a:cubicBezTo>
                    <a:pt x="24659" y="20003"/>
                    <a:pt x="19897" y="18097"/>
                    <a:pt x="20849" y="15240"/>
                  </a:cubicBezTo>
                  <a:cubicBezTo>
                    <a:pt x="21802" y="12382"/>
                    <a:pt x="17991" y="14288"/>
                    <a:pt x="21802" y="12382"/>
                  </a:cubicBezTo>
                  <a:cubicBezTo>
                    <a:pt x="29422" y="15240"/>
                    <a:pt x="31327" y="16192"/>
                    <a:pt x="31327" y="14288"/>
                  </a:cubicBezTo>
                  <a:cubicBezTo>
                    <a:pt x="32279" y="12382"/>
                    <a:pt x="25612" y="10478"/>
                    <a:pt x="22754" y="7620"/>
                  </a:cubicBezTo>
                  <a:cubicBezTo>
                    <a:pt x="20849" y="4763"/>
                    <a:pt x="17991" y="1905"/>
                    <a:pt x="16087" y="1905"/>
                  </a:cubicBezTo>
                  <a:close/>
                </a:path>
              </a:pathLst>
            </a:custGeom>
            <a:grp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xmlns="" id="{E905C2BF-4BD0-3D3F-8404-37278B73AB38}"/>
                </a:ext>
              </a:extLst>
            </p:cNvPr>
            <p:cNvSpPr/>
            <p:nvPr/>
          </p:nvSpPr>
          <p:spPr>
            <a:xfrm>
              <a:off x="8714308" y="4491245"/>
              <a:ext cx="39150" cy="39073"/>
            </a:xfrm>
            <a:custGeom>
              <a:avLst/>
              <a:gdLst>
                <a:gd name="connsiteX0" fmla="*/ 17934 w 56457"/>
                <a:gd name="connsiteY0" fmla="*/ 1905 h 56346"/>
                <a:gd name="connsiteX1" fmla="*/ 9362 w 56457"/>
                <a:gd name="connsiteY1" fmla="*/ 0 h 56346"/>
                <a:gd name="connsiteX2" fmla="*/ 789 w 56457"/>
                <a:gd name="connsiteY2" fmla="*/ 2857 h 56346"/>
                <a:gd name="connsiteX3" fmla="*/ 2694 w 56457"/>
                <a:gd name="connsiteY3" fmla="*/ 6667 h 56346"/>
                <a:gd name="connsiteX4" fmla="*/ 5551 w 56457"/>
                <a:gd name="connsiteY4" fmla="*/ 11430 h 56346"/>
                <a:gd name="connsiteX5" fmla="*/ 13172 w 56457"/>
                <a:gd name="connsiteY5" fmla="*/ 12382 h 56346"/>
                <a:gd name="connsiteX6" fmla="*/ 16981 w 56457"/>
                <a:gd name="connsiteY6" fmla="*/ 17145 h 56346"/>
                <a:gd name="connsiteX7" fmla="*/ 15076 w 56457"/>
                <a:gd name="connsiteY7" fmla="*/ 20003 h 56346"/>
                <a:gd name="connsiteX8" fmla="*/ 15076 w 56457"/>
                <a:gd name="connsiteY8" fmla="*/ 22860 h 56346"/>
                <a:gd name="connsiteX9" fmla="*/ 23649 w 56457"/>
                <a:gd name="connsiteY9" fmla="*/ 28575 h 56346"/>
                <a:gd name="connsiteX10" fmla="*/ 28412 w 56457"/>
                <a:gd name="connsiteY10" fmla="*/ 40005 h 56346"/>
                <a:gd name="connsiteX11" fmla="*/ 34126 w 56457"/>
                <a:gd name="connsiteY11" fmla="*/ 42863 h 56346"/>
                <a:gd name="connsiteX12" fmla="*/ 37937 w 56457"/>
                <a:gd name="connsiteY12" fmla="*/ 44767 h 56346"/>
                <a:gd name="connsiteX13" fmla="*/ 46509 w 56457"/>
                <a:gd name="connsiteY13" fmla="*/ 52388 h 56346"/>
                <a:gd name="connsiteX14" fmla="*/ 54129 w 56457"/>
                <a:gd name="connsiteY14" fmla="*/ 56197 h 56346"/>
                <a:gd name="connsiteX15" fmla="*/ 56034 w 56457"/>
                <a:gd name="connsiteY15" fmla="*/ 50482 h 56346"/>
                <a:gd name="connsiteX16" fmla="*/ 56034 w 56457"/>
                <a:gd name="connsiteY16" fmla="*/ 42863 h 56346"/>
                <a:gd name="connsiteX17" fmla="*/ 56034 w 56457"/>
                <a:gd name="connsiteY17" fmla="*/ 39053 h 56346"/>
                <a:gd name="connsiteX18" fmla="*/ 53176 w 56457"/>
                <a:gd name="connsiteY18" fmla="*/ 34290 h 56346"/>
                <a:gd name="connsiteX19" fmla="*/ 45556 w 56457"/>
                <a:gd name="connsiteY19" fmla="*/ 34290 h 56346"/>
                <a:gd name="connsiteX20" fmla="*/ 41747 w 56457"/>
                <a:gd name="connsiteY20" fmla="*/ 28575 h 56346"/>
                <a:gd name="connsiteX21" fmla="*/ 42699 w 56457"/>
                <a:gd name="connsiteY21" fmla="*/ 24765 h 56346"/>
                <a:gd name="connsiteX22" fmla="*/ 47462 w 56457"/>
                <a:gd name="connsiteY22" fmla="*/ 18097 h 56346"/>
                <a:gd name="connsiteX23" fmla="*/ 41747 w 56457"/>
                <a:gd name="connsiteY23" fmla="*/ 10478 h 56346"/>
                <a:gd name="connsiteX24" fmla="*/ 36984 w 56457"/>
                <a:gd name="connsiteY24" fmla="*/ 9525 h 56346"/>
                <a:gd name="connsiteX25" fmla="*/ 28412 w 56457"/>
                <a:gd name="connsiteY25" fmla="*/ 5715 h 56346"/>
                <a:gd name="connsiteX26" fmla="*/ 24601 w 56457"/>
                <a:gd name="connsiteY26" fmla="*/ 13335 h 56346"/>
                <a:gd name="connsiteX27" fmla="*/ 20792 w 56457"/>
                <a:gd name="connsiteY27" fmla="*/ 13335 h 56346"/>
                <a:gd name="connsiteX28" fmla="*/ 19839 w 56457"/>
                <a:gd name="connsiteY28" fmla="*/ 10478 h 56346"/>
                <a:gd name="connsiteX29" fmla="*/ 17934 w 56457"/>
                <a:gd name="connsiteY29" fmla="*/ 1905 h 5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57" h="56346">
                  <a:moveTo>
                    <a:pt x="17934" y="1905"/>
                  </a:moveTo>
                  <a:cubicBezTo>
                    <a:pt x="16029" y="0"/>
                    <a:pt x="11267" y="0"/>
                    <a:pt x="9362" y="0"/>
                  </a:cubicBezTo>
                  <a:cubicBezTo>
                    <a:pt x="7456" y="0"/>
                    <a:pt x="2694" y="1905"/>
                    <a:pt x="789" y="2857"/>
                  </a:cubicBezTo>
                  <a:cubicBezTo>
                    <a:pt x="-1116" y="3810"/>
                    <a:pt x="789" y="5715"/>
                    <a:pt x="2694" y="6667"/>
                  </a:cubicBezTo>
                  <a:cubicBezTo>
                    <a:pt x="4599" y="7620"/>
                    <a:pt x="5551" y="11430"/>
                    <a:pt x="5551" y="11430"/>
                  </a:cubicBezTo>
                  <a:cubicBezTo>
                    <a:pt x="5551" y="11430"/>
                    <a:pt x="10314" y="12382"/>
                    <a:pt x="13172" y="12382"/>
                  </a:cubicBezTo>
                  <a:cubicBezTo>
                    <a:pt x="15076" y="12382"/>
                    <a:pt x="16029" y="15240"/>
                    <a:pt x="16981" y="17145"/>
                  </a:cubicBezTo>
                  <a:cubicBezTo>
                    <a:pt x="16029" y="18097"/>
                    <a:pt x="15076" y="19050"/>
                    <a:pt x="15076" y="20003"/>
                  </a:cubicBezTo>
                  <a:cubicBezTo>
                    <a:pt x="15076" y="22860"/>
                    <a:pt x="9362" y="20003"/>
                    <a:pt x="15076" y="22860"/>
                  </a:cubicBezTo>
                  <a:cubicBezTo>
                    <a:pt x="20792" y="25717"/>
                    <a:pt x="22697" y="25717"/>
                    <a:pt x="23649" y="28575"/>
                  </a:cubicBezTo>
                  <a:cubicBezTo>
                    <a:pt x="27459" y="36195"/>
                    <a:pt x="26506" y="39053"/>
                    <a:pt x="28412" y="40005"/>
                  </a:cubicBezTo>
                  <a:cubicBezTo>
                    <a:pt x="30317" y="41910"/>
                    <a:pt x="30317" y="40957"/>
                    <a:pt x="34126" y="42863"/>
                  </a:cubicBezTo>
                  <a:cubicBezTo>
                    <a:pt x="37937" y="44767"/>
                    <a:pt x="31269" y="40005"/>
                    <a:pt x="37937" y="44767"/>
                  </a:cubicBezTo>
                  <a:cubicBezTo>
                    <a:pt x="44604" y="49530"/>
                    <a:pt x="46509" y="52388"/>
                    <a:pt x="46509" y="52388"/>
                  </a:cubicBezTo>
                  <a:cubicBezTo>
                    <a:pt x="51272" y="55245"/>
                    <a:pt x="52224" y="55245"/>
                    <a:pt x="54129" y="56197"/>
                  </a:cubicBezTo>
                  <a:cubicBezTo>
                    <a:pt x="56034" y="57150"/>
                    <a:pt x="56034" y="53340"/>
                    <a:pt x="56034" y="50482"/>
                  </a:cubicBezTo>
                  <a:cubicBezTo>
                    <a:pt x="56034" y="48578"/>
                    <a:pt x="55081" y="44767"/>
                    <a:pt x="56034" y="42863"/>
                  </a:cubicBezTo>
                  <a:cubicBezTo>
                    <a:pt x="56034" y="40957"/>
                    <a:pt x="56987" y="40957"/>
                    <a:pt x="56034" y="39053"/>
                  </a:cubicBezTo>
                  <a:cubicBezTo>
                    <a:pt x="56034" y="37147"/>
                    <a:pt x="56034" y="32385"/>
                    <a:pt x="53176" y="34290"/>
                  </a:cubicBezTo>
                  <a:cubicBezTo>
                    <a:pt x="50319" y="35242"/>
                    <a:pt x="47462" y="37147"/>
                    <a:pt x="45556" y="34290"/>
                  </a:cubicBezTo>
                  <a:cubicBezTo>
                    <a:pt x="43651" y="31432"/>
                    <a:pt x="40794" y="32385"/>
                    <a:pt x="41747" y="28575"/>
                  </a:cubicBezTo>
                  <a:cubicBezTo>
                    <a:pt x="42699" y="24765"/>
                    <a:pt x="40794" y="27622"/>
                    <a:pt x="42699" y="24765"/>
                  </a:cubicBezTo>
                  <a:cubicBezTo>
                    <a:pt x="42699" y="24765"/>
                    <a:pt x="48414" y="20003"/>
                    <a:pt x="47462" y="18097"/>
                  </a:cubicBezTo>
                  <a:cubicBezTo>
                    <a:pt x="45556" y="11430"/>
                    <a:pt x="43651" y="9525"/>
                    <a:pt x="41747" y="10478"/>
                  </a:cubicBezTo>
                  <a:cubicBezTo>
                    <a:pt x="39842" y="11430"/>
                    <a:pt x="39842" y="14288"/>
                    <a:pt x="36984" y="9525"/>
                  </a:cubicBezTo>
                  <a:cubicBezTo>
                    <a:pt x="34126" y="4763"/>
                    <a:pt x="30317" y="2857"/>
                    <a:pt x="28412" y="5715"/>
                  </a:cubicBezTo>
                  <a:cubicBezTo>
                    <a:pt x="26506" y="7620"/>
                    <a:pt x="26506" y="12382"/>
                    <a:pt x="24601" y="13335"/>
                  </a:cubicBezTo>
                  <a:cubicBezTo>
                    <a:pt x="23649" y="14288"/>
                    <a:pt x="21744" y="13335"/>
                    <a:pt x="20792" y="13335"/>
                  </a:cubicBezTo>
                  <a:cubicBezTo>
                    <a:pt x="20792" y="12382"/>
                    <a:pt x="19839" y="12382"/>
                    <a:pt x="19839" y="10478"/>
                  </a:cubicBezTo>
                  <a:cubicBezTo>
                    <a:pt x="21744" y="10478"/>
                    <a:pt x="22697" y="8572"/>
                    <a:pt x="17934" y="1905"/>
                  </a:cubicBezTo>
                  <a:close/>
                </a:path>
              </a:pathLst>
            </a:custGeom>
            <a:grp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xmlns="" id="{7399F810-C3B8-5368-7B92-2D5DBD8A2866}"/>
                </a:ext>
              </a:extLst>
            </p:cNvPr>
            <p:cNvSpPr/>
            <p:nvPr/>
          </p:nvSpPr>
          <p:spPr>
            <a:xfrm>
              <a:off x="8749055" y="4496281"/>
              <a:ext cx="10641" cy="10888"/>
            </a:xfrm>
            <a:custGeom>
              <a:avLst/>
              <a:gdLst>
                <a:gd name="connsiteX0" fmla="*/ 4974 w 15345"/>
                <a:gd name="connsiteY0" fmla="*/ 1310 h 15702"/>
                <a:gd name="connsiteX1" fmla="*/ 2117 w 15345"/>
                <a:gd name="connsiteY1" fmla="*/ 9882 h 15702"/>
                <a:gd name="connsiteX2" fmla="*/ 2117 w 15345"/>
                <a:gd name="connsiteY2" fmla="*/ 12740 h 15702"/>
                <a:gd name="connsiteX3" fmla="*/ 6879 w 15345"/>
                <a:gd name="connsiteY3" fmla="*/ 15597 h 15702"/>
                <a:gd name="connsiteX4" fmla="*/ 14499 w 15345"/>
                <a:gd name="connsiteY4" fmla="*/ 12740 h 15702"/>
                <a:gd name="connsiteX5" fmla="*/ 14499 w 15345"/>
                <a:gd name="connsiteY5" fmla="*/ 7025 h 15702"/>
                <a:gd name="connsiteX6" fmla="*/ 14499 w 15345"/>
                <a:gd name="connsiteY6" fmla="*/ 3215 h 15702"/>
                <a:gd name="connsiteX7" fmla="*/ 4974 w 15345"/>
                <a:gd name="connsiteY7" fmla="*/ 1310 h 1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5" h="15702">
                  <a:moveTo>
                    <a:pt x="4974" y="1310"/>
                  </a:moveTo>
                  <a:cubicBezTo>
                    <a:pt x="4022" y="3215"/>
                    <a:pt x="2117" y="7025"/>
                    <a:pt x="2117" y="9882"/>
                  </a:cubicBezTo>
                  <a:cubicBezTo>
                    <a:pt x="2117" y="12740"/>
                    <a:pt x="-2646" y="9882"/>
                    <a:pt x="2117" y="12740"/>
                  </a:cubicBezTo>
                  <a:cubicBezTo>
                    <a:pt x="6879" y="15597"/>
                    <a:pt x="3069" y="14645"/>
                    <a:pt x="6879" y="15597"/>
                  </a:cubicBezTo>
                  <a:cubicBezTo>
                    <a:pt x="14499" y="15597"/>
                    <a:pt x="14499" y="16550"/>
                    <a:pt x="14499" y="12740"/>
                  </a:cubicBezTo>
                  <a:cubicBezTo>
                    <a:pt x="14499" y="8930"/>
                    <a:pt x="14499" y="8930"/>
                    <a:pt x="14499" y="7025"/>
                  </a:cubicBezTo>
                  <a:cubicBezTo>
                    <a:pt x="14499" y="5120"/>
                    <a:pt x="16404" y="3215"/>
                    <a:pt x="14499" y="3215"/>
                  </a:cubicBezTo>
                  <a:cubicBezTo>
                    <a:pt x="8784" y="3215"/>
                    <a:pt x="7831" y="-2500"/>
                    <a:pt x="4974" y="1310"/>
                  </a:cubicBezTo>
                  <a:close/>
                </a:path>
              </a:pathLst>
            </a:custGeom>
            <a:grp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xmlns="" id="{0208A5C4-7522-8CC0-535D-DE5F9D3990AF}"/>
                </a:ext>
              </a:extLst>
            </p:cNvPr>
            <p:cNvSpPr/>
            <p:nvPr/>
          </p:nvSpPr>
          <p:spPr>
            <a:xfrm>
              <a:off x="8752060" y="4507757"/>
              <a:ext cx="2545" cy="293"/>
            </a:xfrm>
            <a:custGeom>
              <a:avLst/>
              <a:gdLst>
                <a:gd name="connsiteX0" fmla="*/ 2545 w 3670"/>
                <a:gd name="connsiteY0" fmla="*/ 0 h 423"/>
                <a:gd name="connsiteX1" fmla="*/ 2545 w 3670"/>
                <a:gd name="connsiteY1" fmla="*/ 0 h 423"/>
                <a:gd name="connsiteX2" fmla="*/ 2545 w 3670"/>
                <a:gd name="connsiteY2" fmla="*/ 0 h 423"/>
              </a:gdLst>
              <a:ahLst/>
              <a:cxnLst>
                <a:cxn ang="0">
                  <a:pos x="connsiteX0" y="connsiteY0"/>
                </a:cxn>
                <a:cxn ang="0">
                  <a:pos x="connsiteX1" y="connsiteY1"/>
                </a:cxn>
                <a:cxn ang="0">
                  <a:pos x="connsiteX2" y="connsiteY2"/>
                </a:cxn>
              </a:cxnLst>
              <a:rect l="l" t="t" r="r" b="b"/>
              <a:pathLst>
                <a:path w="3670" h="423">
                  <a:moveTo>
                    <a:pt x="2545" y="0"/>
                  </a:moveTo>
                  <a:cubicBezTo>
                    <a:pt x="-5075" y="0"/>
                    <a:pt x="7308" y="953"/>
                    <a:pt x="2545" y="0"/>
                  </a:cubicBezTo>
                  <a:lnTo>
                    <a:pt x="2545" y="0"/>
                  </a:lnTo>
                  <a:close/>
                </a:path>
              </a:pathLst>
            </a:custGeom>
            <a:grp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xmlns="" id="{4DDC783B-FABA-450A-9522-12C76EB8ACD2}"/>
                </a:ext>
              </a:extLst>
            </p:cNvPr>
            <p:cNvSpPr/>
            <p:nvPr/>
          </p:nvSpPr>
          <p:spPr>
            <a:xfrm>
              <a:off x="8702692" y="4527077"/>
              <a:ext cx="29335" cy="50209"/>
            </a:xfrm>
            <a:custGeom>
              <a:avLst/>
              <a:gdLst>
                <a:gd name="connsiteX0" fmla="*/ 8967 w 42304"/>
                <a:gd name="connsiteY0" fmla="*/ 18812 h 72405"/>
                <a:gd name="connsiteX1" fmla="*/ 16587 w 42304"/>
                <a:gd name="connsiteY1" fmla="*/ 11192 h 72405"/>
                <a:gd name="connsiteX2" fmla="*/ 11825 w 42304"/>
                <a:gd name="connsiteY2" fmla="*/ 714 h 72405"/>
                <a:gd name="connsiteX3" fmla="*/ 2300 w 42304"/>
                <a:gd name="connsiteY3" fmla="*/ 714 h 72405"/>
                <a:gd name="connsiteX4" fmla="*/ 4205 w 42304"/>
                <a:gd name="connsiteY4" fmla="*/ 6429 h 72405"/>
                <a:gd name="connsiteX5" fmla="*/ 1347 w 42304"/>
                <a:gd name="connsiteY5" fmla="*/ 14049 h 72405"/>
                <a:gd name="connsiteX6" fmla="*/ 394 w 42304"/>
                <a:gd name="connsiteY6" fmla="*/ 17859 h 72405"/>
                <a:gd name="connsiteX7" fmla="*/ 3252 w 42304"/>
                <a:gd name="connsiteY7" fmla="*/ 25479 h 72405"/>
                <a:gd name="connsiteX8" fmla="*/ 5157 w 42304"/>
                <a:gd name="connsiteY8" fmla="*/ 28337 h 72405"/>
                <a:gd name="connsiteX9" fmla="*/ 8014 w 42304"/>
                <a:gd name="connsiteY9" fmla="*/ 36909 h 72405"/>
                <a:gd name="connsiteX10" fmla="*/ 7062 w 42304"/>
                <a:gd name="connsiteY10" fmla="*/ 52149 h 72405"/>
                <a:gd name="connsiteX11" fmla="*/ 5157 w 42304"/>
                <a:gd name="connsiteY11" fmla="*/ 56912 h 72405"/>
                <a:gd name="connsiteX12" fmla="*/ 1347 w 42304"/>
                <a:gd name="connsiteY12" fmla="*/ 67389 h 72405"/>
                <a:gd name="connsiteX13" fmla="*/ 2300 w 42304"/>
                <a:gd name="connsiteY13" fmla="*/ 72152 h 72405"/>
                <a:gd name="connsiteX14" fmla="*/ 6110 w 42304"/>
                <a:gd name="connsiteY14" fmla="*/ 69294 h 72405"/>
                <a:gd name="connsiteX15" fmla="*/ 9919 w 42304"/>
                <a:gd name="connsiteY15" fmla="*/ 65484 h 72405"/>
                <a:gd name="connsiteX16" fmla="*/ 15635 w 42304"/>
                <a:gd name="connsiteY16" fmla="*/ 63579 h 72405"/>
                <a:gd name="connsiteX17" fmla="*/ 21350 w 42304"/>
                <a:gd name="connsiteY17" fmla="*/ 67389 h 72405"/>
                <a:gd name="connsiteX18" fmla="*/ 24207 w 42304"/>
                <a:gd name="connsiteY18" fmla="*/ 58817 h 72405"/>
                <a:gd name="connsiteX19" fmla="*/ 31827 w 42304"/>
                <a:gd name="connsiteY19" fmla="*/ 53102 h 72405"/>
                <a:gd name="connsiteX20" fmla="*/ 40400 w 42304"/>
                <a:gd name="connsiteY20" fmla="*/ 42624 h 72405"/>
                <a:gd name="connsiteX21" fmla="*/ 42305 w 42304"/>
                <a:gd name="connsiteY21" fmla="*/ 36909 h 72405"/>
                <a:gd name="connsiteX22" fmla="*/ 35637 w 42304"/>
                <a:gd name="connsiteY22" fmla="*/ 33099 h 72405"/>
                <a:gd name="connsiteX23" fmla="*/ 28969 w 42304"/>
                <a:gd name="connsiteY23" fmla="*/ 34052 h 72405"/>
                <a:gd name="connsiteX24" fmla="*/ 23255 w 42304"/>
                <a:gd name="connsiteY24" fmla="*/ 35004 h 72405"/>
                <a:gd name="connsiteX25" fmla="*/ 16587 w 42304"/>
                <a:gd name="connsiteY25" fmla="*/ 29289 h 72405"/>
                <a:gd name="connsiteX26" fmla="*/ 5157 w 42304"/>
                <a:gd name="connsiteY26" fmla="*/ 24527 h 72405"/>
                <a:gd name="connsiteX27" fmla="*/ 8967 w 42304"/>
                <a:gd name="connsiteY27" fmla="*/ 18812 h 7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304" h="72405">
                  <a:moveTo>
                    <a:pt x="8967" y="18812"/>
                  </a:moveTo>
                  <a:cubicBezTo>
                    <a:pt x="15635" y="13097"/>
                    <a:pt x="16587" y="12144"/>
                    <a:pt x="16587" y="11192"/>
                  </a:cubicBezTo>
                  <a:cubicBezTo>
                    <a:pt x="17539" y="7382"/>
                    <a:pt x="15635" y="1667"/>
                    <a:pt x="11825" y="714"/>
                  </a:cubicBezTo>
                  <a:cubicBezTo>
                    <a:pt x="8014" y="-238"/>
                    <a:pt x="-558" y="-238"/>
                    <a:pt x="2300" y="714"/>
                  </a:cubicBezTo>
                  <a:cubicBezTo>
                    <a:pt x="4205" y="1667"/>
                    <a:pt x="4205" y="2619"/>
                    <a:pt x="4205" y="6429"/>
                  </a:cubicBezTo>
                  <a:cubicBezTo>
                    <a:pt x="4205" y="10239"/>
                    <a:pt x="2300" y="10239"/>
                    <a:pt x="1347" y="14049"/>
                  </a:cubicBezTo>
                  <a:cubicBezTo>
                    <a:pt x="394" y="17859"/>
                    <a:pt x="-558" y="13097"/>
                    <a:pt x="394" y="17859"/>
                  </a:cubicBezTo>
                  <a:cubicBezTo>
                    <a:pt x="1347" y="21669"/>
                    <a:pt x="1347" y="21669"/>
                    <a:pt x="3252" y="25479"/>
                  </a:cubicBezTo>
                  <a:cubicBezTo>
                    <a:pt x="5157" y="28337"/>
                    <a:pt x="3252" y="24527"/>
                    <a:pt x="5157" y="28337"/>
                  </a:cubicBezTo>
                  <a:cubicBezTo>
                    <a:pt x="7062" y="32147"/>
                    <a:pt x="7062" y="32147"/>
                    <a:pt x="8014" y="36909"/>
                  </a:cubicBezTo>
                  <a:cubicBezTo>
                    <a:pt x="8967" y="41672"/>
                    <a:pt x="8014" y="47387"/>
                    <a:pt x="7062" y="52149"/>
                  </a:cubicBezTo>
                  <a:cubicBezTo>
                    <a:pt x="5157" y="56912"/>
                    <a:pt x="8967" y="49292"/>
                    <a:pt x="5157" y="56912"/>
                  </a:cubicBezTo>
                  <a:cubicBezTo>
                    <a:pt x="1347" y="64532"/>
                    <a:pt x="1347" y="62627"/>
                    <a:pt x="1347" y="67389"/>
                  </a:cubicBezTo>
                  <a:cubicBezTo>
                    <a:pt x="2300" y="72152"/>
                    <a:pt x="-1511" y="71199"/>
                    <a:pt x="2300" y="72152"/>
                  </a:cubicBezTo>
                  <a:cubicBezTo>
                    <a:pt x="5157" y="73104"/>
                    <a:pt x="4205" y="71199"/>
                    <a:pt x="6110" y="69294"/>
                  </a:cubicBezTo>
                  <a:cubicBezTo>
                    <a:pt x="8014" y="67389"/>
                    <a:pt x="7062" y="66437"/>
                    <a:pt x="9919" y="65484"/>
                  </a:cubicBezTo>
                  <a:cubicBezTo>
                    <a:pt x="12777" y="64532"/>
                    <a:pt x="13730" y="64532"/>
                    <a:pt x="15635" y="63579"/>
                  </a:cubicBezTo>
                  <a:cubicBezTo>
                    <a:pt x="15635" y="63579"/>
                    <a:pt x="20397" y="70247"/>
                    <a:pt x="21350" y="67389"/>
                  </a:cubicBezTo>
                  <a:cubicBezTo>
                    <a:pt x="25160" y="61674"/>
                    <a:pt x="19444" y="62627"/>
                    <a:pt x="24207" y="58817"/>
                  </a:cubicBezTo>
                  <a:cubicBezTo>
                    <a:pt x="28969" y="55007"/>
                    <a:pt x="29922" y="55007"/>
                    <a:pt x="31827" y="53102"/>
                  </a:cubicBezTo>
                  <a:cubicBezTo>
                    <a:pt x="37542" y="47387"/>
                    <a:pt x="40400" y="42624"/>
                    <a:pt x="40400" y="42624"/>
                  </a:cubicBezTo>
                  <a:lnTo>
                    <a:pt x="42305" y="36909"/>
                  </a:lnTo>
                  <a:lnTo>
                    <a:pt x="35637" y="33099"/>
                  </a:lnTo>
                  <a:cubicBezTo>
                    <a:pt x="35637" y="33099"/>
                    <a:pt x="31827" y="31194"/>
                    <a:pt x="28969" y="34052"/>
                  </a:cubicBezTo>
                  <a:cubicBezTo>
                    <a:pt x="27064" y="35957"/>
                    <a:pt x="23255" y="35004"/>
                    <a:pt x="23255" y="35004"/>
                  </a:cubicBezTo>
                  <a:cubicBezTo>
                    <a:pt x="19444" y="31194"/>
                    <a:pt x="17539" y="29289"/>
                    <a:pt x="16587" y="29289"/>
                  </a:cubicBezTo>
                  <a:cubicBezTo>
                    <a:pt x="10872" y="29289"/>
                    <a:pt x="2300" y="26432"/>
                    <a:pt x="5157" y="24527"/>
                  </a:cubicBezTo>
                  <a:cubicBezTo>
                    <a:pt x="8967" y="22622"/>
                    <a:pt x="7062" y="20717"/>
                    <a:pt x="8967" y="18812"/>
                  </a:cubicBezTo>
                  <a:close/>
                </a:path>
              </a:pathLst>
            </a:custGeom>
            <a:grp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xmlns="" id="{F10BF092-9D19-388A-2A97-88AD2C049C94}"/>
                </a:ext>
              </a:extLst>
            </p:cNvPr>
            <p:cNvSpPr/>
            <p:nvPr/>
          </p:nvSpPr>
          <p:spPr>
            <a:xfrm>
              <a:off x="8716908" y="4560062"/>
              <a:ext cx="33248" cy="49413"/>
            </a:xfrm>
            <a:custGeom>
              <a:avLst/>
              <a:gdLst>
                <a:gd name="connsiteX0" fmla="*/ 29425 w 47946"/>
                <a:gd name="connsiteY0" fmla="*/ 48397 h 71257"/>
                <a:gd name="connsiteX1" fmla="*/ 36093 w 47946"/>
                <a:gd name="connsiteY1" fmla="*/ 40777 h 71257"/>
                <a:gd name="connsiteX2" fmla="*/ 42760 w 47946"/>
                <a:gd name="connsiteY2" fmla="*/ 29347 h 71257"/>
                <a:gd name="connsiteX3" fmla="*/ 46570 w 47946"/>
                <a:gd name="connsiteY3" fmla="*/ 24585 h 71257"/>
                <a:gd name="connsiteX4" fmla="*/ 47523 w 47946"/>
                <a:gd name="connsiteY4" fmla="*/ 16965 h 71257"/>
                <a:gd name="connsiteX5" fmla="*/ 47523 w 47946"/>
                <a:gd name="connsiteY5" fmla="*/ 7440 h 71257"/>
                <a:gd name="connsiteX6" fmla="*/ 44665 w 47946"/>
                <a:gd name="connsiteY6" fmla="*/ 772 h 71257"/>
                <a:gd name="connsiteX7" fmla="*/ 41807 w 47946"/>
                <a:gd name="connsiteY7" fmla="*/ 7440 h 71257"/>
                <a:gd name="connsiteX8" fmla="*/ 39902 w 47946"/>
                <a:gd name="connsiteY8" fmla="*/ 14107 h 71257"/>
                <a:gd name="connsiteX9" fmla="*/ 38950 w 47946"/>
                <a:gd name="connsiteY9" fmla="*/ 20775 h 71257"/>
                <a:gd name="connsiteX10" fmla="*/ 35140 w 47946"/>
                <a:gd name="connsiteY10" fmla="*/ 28395 h 71257"/>
                <a:gd name="connsiteX11" fmla="*/ 32282 w 47946"/>
                <a:gd name="connsiteY11" fmla="*/ 33157 h 71257"/>
                <a:gd name="connsiteX12" fmla="*/ 29425 w 47946"/>
                <a:gd name="connsiteY12" fmla="*/ 34110 h 71257"/>
                <a:gd name="connsiteX13" fmla="*/ 27520 w 47946"/>
                <a:gd name="connsiteY13" fmla="*/ 28395 h 71257"/>
                <a:gd name="connsiteX14" fmla="*/ 30377 w 47946"/>
                <a:gd name="connsiteY14" fmla="*/ 22680 h 71257"/>
                <a:gd name="connsiteX15" fmla="*/ 33235 w 47946"/>
                <a:gd name="connsiteY15" fmla="*/ 17917 h 71257"/>
                <a:gd name="connsiteX16" fmla="*/ 33235 w 47946"/>
                <a:gd name="connsiteY16" fmla="*/ 11250 h 71257"/>
                <a:gd name="connsiteX17" fmla="*/ 29425 w 47946"/>
                <a:gd name="connsiteY17" fmla="*/ 7440 h 71257"/>
                <a:gd name="connsiteX18" fmla="*/ 22757 w 47946"/>
                <a:gd name="connsiteY18" fmla="*/ 5535 h 71257"/>
                <a:gd name="connsiteX19" fmla="*/ 15138 w 47946"/>
                <a:gd name="connsiteY19" fmla="*/ 13155 h 71257"/>
                <a:gd name="connsiteX20" fmla="*/ 12280 w 47946"/>
                <a:gd name="connsiteY20" fmla="*/ 18870 h 71257"/>
                <a:gd name="connsiteX21" fmla="*/ 14185 w 47946"/>
                <a:gd name="connsiteY21" fmla="*/ 24585 h 71257"/>
                <a:gd name="connsiteX22" fmla="*/ 14185 w 47946"/>
                <a:gd name="connsiteY22" fmla="*/ 29347 h 71257"/>
                <a:gd name="connsiteX23" fmla="*/ 12280 w 47946"/>
                <a:gd name="connsiteY23" fmla="*/ 35062 h 71257"/>
                <a:gd name="connsiteX24" fmla="*/ 7518 w 47946"/>
                <a:gd name="connsiteY24" fmla="*/ 40777 h 71257"/>
                <a:gd name="connsiteX25" fmla="*/ 2755 w 47946"/>
                <a:gd name="connsiteY25" fmla="*/ 43635 h 71257"/>
                <a:gd name="connsiteX26" fmla="*/ 850 w 47946"/>
                <a:gd name="connsiteY26" fmla="*/ 53160 h 71257"/>
                <a:gd name="connsiteX27" fmla="*/ 7518 w 47946"/>
                <a:gd name="connsiteY27" fmla="*/ 58875 h 71257"/>
                <a:gd name="connsiteX28" fmla="*/ 15138 w 47946"/>
                <a:gd name="connsiteY28" fmla="*/ 64590 h 71257"/>
                <a:gd name="connsiteX29" fmla="*/ 21805 w 47946"/>
                <a:gd name="connsiteY29" fmla="*/ 71257 h 71257"/>
                <a:gd name="connsiteX30" fmla="*/ 22757 w 47946"/>
                <a:gd name="connsiteY30" fmla="*/ 61732 h 71257"/>
                <a:gd name="connsiteX31" fmla="*/ 21805 w 47946"/>
                <a:gd name="connsiteY31" fmla="*/ 55065 h 71257"/>
                <a:gd name="connsiteX32" fmla="*/ 23710 w 47946"/>
                <a:gd name="connsiteY32" fmla="*/ 42682 h 71257"/>
                <a:gd name="connsiteX33" fmla="*/ 30377 w 47946"/>
                <a:gd name="connsiteY33" fmla="*/ 45540 h 71257"/>
                <a:gd name="connsiteX34" fmla="*/ 30377 w 47946"/>
                <a:gd name="connsiteY34" fmla="*/ 54112 h 71257"/>
                <a:gd name="connsiteX35" fmla="*/ 29425 w 47946"/>
                <a:gd name="connsiteY35" fmla="*/ 48397 h 7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946" h="71257">
                  <a:moveTo>
                    <a:pt x="29425" y="48397"/>
                  </a:moveTo>
                  <a:cubicBezTo>
                    <a:pt x="30377" y="46492"/>
                    <a:pt x="36093" y="40777"/>
                    <a:pt x="36093" y="40777"/>
                  </a:cubicBezTo>
                  <a:cubicBezTo>
                    <a:pt x="36093" y="40777"/>
                    <a:pt x="39902" y="35062"/>
                    <a:pt x="42760" y="29347"/>
                  </a:cubicBezTo>
                  <a:cubicBezTo>
                    <a:pt x="45618" y="23632"/>
                    <a:pt x="45618" y="27442"/>
                    <a:pt x="46570" y="24585"/>
                  </a:cubicBezTo>
                  <a:cubicBezTo>
                    <a:pt x="47523" y="21727"/>
                    <a:pt x="47523" y="18870"/>
                    <a:pt x="47523" y="16965"/>
                  </a:cubicBezTo>
                  <a:cubicBezTo>
                    <a:pt x="47523" y="15060"/>
                    <a:pt x="48475" y="12202"/>
                    <a:pt x="47523" y="7440"/>
                  </a:cubicBezTo>
                  <a:cubicBezTo>
                    <a:pt x="46570" y="2677"/>
                    <a:pt x="48475" y="3630"/>
                    <a:pt x="44665" y="772"/>
                  </a:cubicBezTo>
                  <a:cubicBezTo>
                    <a:pt x="40855" y="-2085"/>
                    <a:pt x="43713" y="3630"/>
                    <a:pt x="41807" y="7440"/>
                  </a:cubicBezTo>
                  <a:cubicBezTo>
                    <a:pt x="39902" y="10297"/>
                    <a:pt x="39902" y="11250"/>
                    <a:pt x="39902" y="14107"/>
                  </a:cubicBezTo>
                  <a:cubicBezTo>
                    <a:pt x="38950" y="16965"/>
                    <a:pt x="38950" y="18870"/>
                    <a:pt x="38950" y="20775"/>
                  </a:cubicBezTo>
                  <a:cubicBezTo>
                    <a:pt x="37998" y="22680"/>
                    <a:pt x="37045" y="24585"/>
                    <a:pt x="35140" y="28395"/>
                  </a:cubicBezTo>
                  <a:cubicBezTo>
                    <a:pt x="33235" y="32205"/>
                    <a:pt x="35140" y="28395"/>
                    <a:pt x="32282" y="33157"/>
                  </a:cubicBezTo>
                  <a:cubicBezTo>
                    <a:pt x="29425" y="37920"/>
                    <a:pt x="32282" y="33157"/>
                    <a:pt x="29425" y="34110"/>
                  </a:cubicBezTo>
                  <a:cubicBezTo>
                    <a:pt x="26568" y="35062"/>
                    <a:pt x="29425" y="34110"/>
                    <a:pt x="27520" y="28395"/>
                  </a:cubicBezTo>
                  <a:cubicBezTo>
                    <a:pt x="27520" y="26490"/>
                    <a:pt x="29425" y="25537"/>
                    <a:pt x="30377" y="22680"/>
                  </a:cubicBezTo>
                  <a:cubicBezTo>
                    <a:pt x="31330" y="19822"/>
                    <a:pt x="33235" y="19822"/>
                    <a:pt x="33235" y="17917"/>
                  </a:cubicBezTo>
                  <a:cubicBezTo>
                    <a:pt x="34188" y="16012"/>
                    <a:pt x="33235" y="15060"/>
                    <a:pt x="33235" y="11250"/>
                  </a:cubicBezTo>
                  <a:cubicBezTo>
                    <a:pt x="33235" y="7440"/>
                    <a:pt x="33235" y="11250"/>
                    <a:pt x="29425" y="7440"/>
                  </a:cubicBezTo>
                  <a:cubicBezTo>
                    <a:pt x="25615" y="3630"/>
                    <a:pt x="25615" y="5535"/>
                    <a:pt x="22757" y="5535"/>
                  </a:cubicBezTo>
                  <a:cubicBezTo>
                    <a:pt x="18948" y="5535"/>
                    <a:pt x="15138" y="13155"/>
                    <a:pt x="15138" y="13155"/>
                  </a:cubicBezTo>
                  <a:cubicBezTo>
                    <a:pt x="13232" y="13155"/>
                    <a:pt x="13232" y="16965"/>
                    <a:pt x="12280" y="18870"/>
                  </a:cubicBezTo>
                  <a:cubicBezTo>
                    <a:pt x="10375" y="19822"/>
                    <a:pt x="13232" y="21727"/>
                    <a:pt x="14185" y="24585"/>
                  </a:cubicBezTo>
                  <a:cubicBezTo>
                    <a:pt x="15138" y="27442"/>
                    <a:pt x="14185" y="27442"/>
                    <a:pt x="14185" y="29347"/>
                  </a:cubicBezTo>
                  <a:cubicBezTo>
                    <a:pt x="13232" y="31252"/>
                    <a:pt x="12280" y="35062"/>
                    <a:pt x="12280" y="35062"/>
                  </a:cubicBezTo>
                  <a:cubicBezTo>
                    <a:pt x="12280" y="35062"/>
                    <a:pt x="10375" y="37920"/>
                    <a:pt x="7518" y="40777"/>
                  </a:cubicBezTo>
                  <a:cubicBezTo>
                    <a:pt x="4660" y="42682"/>
                    <a:pt x="7518" y="40777"/>
                    <a:pt x="2755" y="43635"/>
                  </a:cubicBezTo>
                  <a:cubicBezTo>
                    <a:pt x="-2007" y="46492"/>
                    <a:pt x="850" y="46492"/>
                    <a:pt x="850" y="53160"/>
                  </a:cubicBezTo>
                  <a:cubicBezTo>
                    <a:pt x="850" y="55065"/>
                    <a:pt x="4660" y="57922"/>
                    <a:pt x="7518" y="58875"/>
                  </a:cubicBezTo>
                  <a:cubicBezTo>
                    <a:pt x="10375" y="59827"/>
                    <a:pt x="13232" y="63637"/>
                    <a:pt x="15138" y="64590"/>
                  </a:cubicBezTo>
                  <a:cubicBezTo>
                    <a:pt x="17043" y="65542"/>
                    <a:pt x="21805" y="71257"/>
                    <a:pt x="21805" y="71257"/>
                  </a:cubicBezTo>
                  <a:cubicBezTo>
                    <a:pt x="21805" y="71257"/>
                    <a:pt x="23710" y="68400"/>
                    <a:pt x="22757" y="61732"/>
                  </a:cubicBezTo>
                  <a:cubicBezTo>
                    <a:pt x="20852" y="55065"/>
                    <a:pt x="21805" y="58875"/>
                    <a:pt x="21805" y="55065"/>
                  </a:cubicBezTo>
                  <a:cubicBezTo>
                    <a:pt x="21805" y="51255"/>
                    <a:pt x="22757" y="51255"/>
                    <a:pt x="23710" y="42682"/>
                  </a:cubicBezTo>
                  <a:cubicBezTo>
                    <a:pt x="23710" y="40777"/>
                    <a:pt x="30377" y="45540"/>
                    <a:pt x="30377" y="45540"/>
                  </a:cubicBezTo>
                  <a:cubicBezTo>
                    <a:pt x="30377" y="45540"/>
                    <a:pt x="30377" y="45540"/>
                    <a:pt x="30377" y="54112"/>
                  </a:cubicBezTo>
                  <a:cubicBezTo>
                    <a:pt x="28473" y="58875"/>
                    <a:pt x="28473" y="50302"/>
                    <a:pt x="29425" y="48397"/>
                  </a:cubicBezTo>
                  <a:close/>
                </a:path>
              </a:pathLst>
            </a:custGeom>
            <a:grp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xmlns="" id="{13C53597-152A-D63E-2E11-31F6BA570856}"/>
                </a:ext>
              </a:extLst>
            </p:cNvPr>
            <p:cNvSpPr/>
            <p:nvPr/>
          </p:nvSpPr>
          <p:spPr>
            <a:xfrm>
              <a:off x="8744259" y="4579675"/>
              <a:ext cx="19819" cy="17910"/>
            </a:xfrm>
            <a:custGeom>
              <a:avLst/>
              <a:gdLst>
                <a:gd name="connsiteX0" fmla="*/ 3319 w 28581"/>
                <a:gd name="connsiteY0" fmla="*/ 22018 h 25827"/>
                <a:gd name="connsiteX1" fmla="*/ 9033 w 28581"/>
                <a:gd name="connsiteY1" fmla="*/ 25828 h 25827"/>
                <a:gd name="connsiteX2" fmla="*/ 15701 w 28581"/>
                <a:gd name="connsiteY2" fmla="*/ 23923 h 25827"/>
                <a:gd name="connsiteX3" fmla="*/ 22369 w 28581"/>
                <a:gd name="connsiteY3" fmla="*/ 18208 h 25827"/>
                <a:gd name="connsiteX4" fmla="*/ 28083 w 28581"/>
                <a:gd name="connsiteY4" fmla="*/ 12493 h 25827"/>
                <a:gd name="connsiteX5" fmla="*/ 24273 w 28581"/>
                <a:gd name="connsiteY5" fmla="*/ 1063 h 25827"/>
                <a:gd name="connsiteX6" fmla="*/ 17606 w 28581"/>
                <a:gd name="connsiteY6" fmla="*/ 2015 h 25827"/>
                <a:gd name="connsiteX7" fmla="*/ 12844 w 28581"/>
                <a:gd name="connsiteY7" fmla="*/ 3920 h 25827"/>
                <a:gd name="connsiteX8" fmla="*/ 4271 w 28581"/>
                <a:gd name="connsiteY8" fmla="*/ 9635 h 25827"/>
                <a:gd name="connsiteX9" fmla="*/ 1414 w 28581"/>
                <a:gd name="connsiteY9" fmla="*/ 15350 h 25827"/>
                <a:gd name="connsiteX10" fmla="*/ 3319 w 28581"/>
                <a:gd name="connsiteY10" fmla="*/ 22018 h 2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81" h="25827">
                  <a:moveTo>
                    <a:pt x="3319" y="22018"/>
                  </a:moveTo>
                  <a:cubicBezTo>
                    <a:pt x="6176" y="22970"/>
                    <a:pt x="9033" y="25828"/>
                    <a:pt x="9033" y="25828"/>
                  </a:cubicBezTo>
                  <a:lnTo>
                    <a:pt x="15701" y="23923"/>
                  </a:lnTo>
                  <a:cubicBezTo>
                    <a:pt x="15701" y="23923"/>
                    <a:pt x="18558" y="22018"/>
                    <a:pt x="22369" y="18208"/>
                  </a:cubicBezTo>
                  <a:cubicBezTo>
                    <a:pt x="25226" y="15350"/>
                    <a:pt x="27131" y="15350"/>
                    <a:pt x="28083" y="12493"/>
                  </a:cubicBezTo>
                  <a:cubicBezTo>
                    <a:pt x="29036" y="9635"/>
                    <a:pt x="29036" y="7730"/>
                    <a:pt x="24273" y="1063"/>
                  </a:cubicBezTo>
                  <a:cubicBezTo>
                    <a:pt x="22369" y="-1795"/>
                    <a:pt x="21416" y="2015"/>
                    <a:pt x="17606" y="2015"/>
                  </a:cubicBezTo>
                  <a:cubicBezTo>
                    <a:pt x="13796" y="2968"/>
                    <a:pt x="14748" y="2968"/>
                    <a:pt x="12844" y="3920"/>
                  </a:cubicBezTo>
                  <a:cubicBezTo>
                    <a:pt x="10939" y="5825"/>
                    <a:pt x="6176" y="8683"/>
                    <a:pt x="4271" y="9635"/>
                  </a:cubicBezTo>
                  <a:cubicBezTo>
                    <a:pt x="4271" y="9635"/>
                    <a:pt x="3319" y="14398"/>
                    <a:pt x="1414" y="15350"/>
                  </a:cubicBezTo>
                  <a:cubicBezTo>
                    <a:pt x="-1444" y="17255"/>
                    <a:pt x="461" y="22018"/>
                    <a:pt x="3319" y="22018"/>
                  </a:cubicBezTo>
                  <a:close/>
                </a:path>
              </a:pathLst>
            </a:custGeom>
            <a:grp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xmlns="" id="{5FDFDA4D-1235-E266-E6A2-27E377D044D9}"/>
                </a:ext>
              </a:extLst>
            </p:cNvPr>
            <p:cNvSpPr/>
            <p:nvPr/>
          </p:nvSpPr>
          <p:spPr>
            <a:xfrm>
              <a:off x="8755733" y="4527470"/>
              <a:ext cx="29796" cy="58474"/>
            </a:xfrm>
            <a:custGeom>
              <a:avLst/>
              <a:gdLst>
                <a:gd name="connsiteX0" fmla="*/ 40111 w 42968"/>
                <a:gd name="connsiteY0" fmla="*/ 14436 h 84325"/>
                <a:gd name="connsiteX1" fmla="*/ 38206 w 42968"/>
                <a:gd name="connsiteY1" fmla="*/ 6815 h 84325"/>
                <a:gd name="connsiteX2" fmla="*/ 25823 w 42968"/>
                <a:gd name="connsiteY2" fmla="*/ 148 h 84325"/>
                <a:gd name="connsiteX3" fmla="*/ 19156 w 42968"/>
                <a:gd name="connsiteY3" fmla="*/ 1101 h 84325"/>
                <a:gd name="connsiteX4" fmla="*/ 14393 w 42968"/>
                <a:gd name="connsiteY4" fmla="*/ 3005 h 84325"/>
                <a:gd name="connsiteX5" fmla="*/ 6773 w 42968"/>
                <a:gd name="connsiteY5" fmla="*/ 4911 h 84325"/>
                <a:gd name="connsiteX6" fmla="*/ 106 w 42968"/>
                <a:gd name="connsiteY6" fmla="*/ 3958 h 84325"/>
                <a:gd name="connsiteX7" fmla="*/ 2963 w 42968"/>
                <a:gd name="connsiteY7" fmla="*/ 11578 h 84325"/>
                <a:gd name="connsiteX8" fmla="*/ 10584 w 42968"/>
                <a:gd name="connsiteY8" fmla="*/ 17293 h 84325"/>
                <a:gd name="connsiteX9" fmla="*/ 12488 w 42968"/>
                <a:gd name="connsiteY9" fmla="*/ 24913 h 84325"/>
                <a:gd name="connsiteX10" fmla="*/ 13441 w 42968"/>
                <a:gd name="connsiteY10" fmla="*/ 27770 h 84325"/>
                <a:gd name="connsiteX11" fmla="*/ 8679 w 42968"/>
                <a:gd name="connsiteY11" fmla="*/ 30628 h 84325"/>
                <a:gd name="connsiteX12" fmla="*/ 4868 w 42968"/>
                <a:gd name="connsiteY12" fmla="*/ 37295 h 84325"/>
                <a:gd name="connsiteX13" fmla="*/ 2963 w 42968"/>
                <a:gd name="connsiteY13" fmla="*/ 44915 h 84325"/>
                <a:gd name="connsiteX14" fmla="*/ 2011 w 42968"/>
                <a:gd name="connsiteY14" fmla="*/ 52536 h 84325"/>
                <a:gd name="connsiteX15" fmla="*/ 10584 w 42968"/>
                <a:gd name="connsiteY15" fmla="*/ 58251 h 84325"/>
                <a:gd name="connsiteX16" fmla="*/ 15346 w 42968"/>
                <a:gd name="connsiteY16" fmla="*/ 59203 h 84325"/>
                <a:gd name="connsiteX17" fmla="*/ 17251 w 42968"/>
                <a:gd name="connsiteY17" fmla="*/ 66823 h 84325"/>
                <a:gd name="connsiteX18" fmla="*/ 14393 w 42968"/>
                <a:gd name="connsiteY18" fmla="*/ 77301 h 84325"/>
                <a:gd name="connsiteX19" fmla="*/ 18204 w 42968"/>
                <a:gd name="connsiteY19" fmla="*/ 83968 h 84325"/>
                <a:gd name="connsiteX20" fmla="*/ 25823 w 42968"/>
                <a:gd name="connsiteY20" fmla="*/ 81111 h 84325"/>
                <a:gd name="connsiteX21" fmla="*/ 30586 w 42968"/>
                <a:gd name="connsiteY21" fmla="*/ 74443 h 84325"/>
                <a:gd name="connsiteX22" fmla="*/ 31538 w 42968"/>
                <a:gd name="connsiteY22" fmla="*/ 67776 h 84325"/>
                <a:gd name="connsiteX23" fmla="*/ 28681 w 42968"/>
                <a:gd name="connsiteY23" fmla="*/ 62061 h 84325"/>
                <a:gd name="connsiteX24" fmla="*/ 25823 w 42968"/>
                <a:gd name="connsiteY24" fmla="*/ 49678 h 84325"/>
                <a:gd name="connsiteX25" fmla="*/ 37254 w 42968"/>
                <a:gd name="connsiteY25" fmla="*/ 51583 h 84325"/>
                <a:gd name="connsiteX26" fmla="*/ 42968 w 42968"/>
                <a:gd name="connsiteY26" fmla="*/ 46820 h 84325"/>
                <a:gd name="connsiteX27" fmla="*/ 40111 w 42968"/>
                <a:gd name="connsiteY27" fmla="*/ 37295 h 84325"/>
                <a:gd name="connsiteX28" fmla="*/ 39159 w 42968"/>
                <a:gd name="connsiteY28" fmla="*/ 23008 h 84325"/>
                <a:gd name="connsiteX29" fmla="*/ 40111 w 42968"/>
                <a:gd name="connsiteY29" fmla="*/ 14436 h 8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968" h="84325">
                  <a:moveTo>
                    <a:pt x="40111" y="14436"/>
                  </a:moveTo>
                  <a:cubicBezTo>
                    <a:pt x="40111" y="12530"/>
                    <a:pt x="38206" y="6815"/>
                    <a:pt x="38206" y="6815"/>
                  </a:cubicBezTo>
                  <a:cubicBezTo>
                    <a:pt x="31538" y="3005"/>
                    <a:pt x="27729" y="-805"/>
                    <a:pt x="25823" y="148"/>
                  </a:cubicBezTo>
                  <a:cubicBezTo>
                    <a:pt x="23918" y="1101"/>
                    <a:pt x="20109" y="-805"/>
                    <a:pt x="19156" y="1101"/>
                  </a:cubicBezTo>
                  <a:cubicBezTo>
                    <a:pt x="17251" y="3005"/>
                    <a:pt x="16298" y="2053"/>
                    <a:pt x="14393" y="3005"/>
                  </a:cubicBezTo>
                  <a:cubicBezTo>
                    <a:pt x="12488" y="3958"/>
                    <a:pt x="6773" y="148"/>
                    <a:pt x="6773" y="4911"/>
                  </a:cubicBezTo>
                  <a:cubicBezTo>
                    <a:pt x="6773" y="7768"/>
                    <a:pt x="106" y="-805"/>
                    <a:pt x="106" y="3958"/>
                  </a:cubicBezTo>
                  <a:cubicBezTo>
                    <a:pt x="106" y="8720"/>
                    <a:pt x="-846" y="8720"/>
                    <a:pt x="2963" y="11578"/>
                  </a:cubicBezTo>
                  <a:cubicBezTo>
                    <a:pt x="6773" y="14436"/>
                    <a:pt x="8679" y="15388"/>
                    <a:pt x="10584" y="17293"/>
                  </a:cubicBezTo>
                  <a:cubicBezTo>
                    <a:pt x="12488" y="19198"/>
                    <a:pt x="11536" y="22055"/>
                    <a:pt x="12488" y="24913"/>
                  </a:cubicBezTo>
                  <a:cubicBezTo>
                    <a:pt x="13441" y="27770"/>
                    <a:pt x="15346" y="25865"/>
                    <a:pt x="13441" y="27770"/>
                  </a:cubicBezTo>
                  <a:cubicBezTo>
                    <a:pt x="11536" y="30628"/>
                    <a:pt x="5821" y="27770"/>
                    <a:pt x="8679" y="30628"/>
                  </a:cubicBezTo>
                  <a:cubicBezTo>
                    <a:pt x="11536" y="33486"/>
                    <a:pt x="7726" y="33486"/>
                    <a:pt x="4868" y="37295"/>
                  </a:cubicBezTo>
                  <a:cubicBezTo>
                    <a:pt x="2011" y="40153"/>
                    <a:pt x="2963" y="41105"/>
                    <a:pt x="2963" y="44915"/>
                  </a:cubicBezTo>
                  <a:cubicBezTo>
                    <a:pt x="2963" y="47773"/>
                    <a:pt x="-846" y="51583"/>
                    <a:pt x="2011" y="52536"/>
                  </a:cubicBezTo>
                  <a:cubicBezTo>
                    <a:pt x="4868" y="53488"/>
                    <a:pt x="8679" y="59203"/>
                    <a:pt x="10584" y="58251"/>
                  </a:cubicBezTo>
                  <a:cubicBezTo>
                    <a:pt x="10584" y="58251"/>
                    <a:pt x="14393" y="56345"/>
                    <a:pt x="15346" y="59203"/>
                  </a:cubicBezTo>
                  <a:cubicBezTo>
                    <a:pt x="17251" y="62061"/>
                    <a:pt x="18204" y="63013"/>
                    <a:pt x="17251" y="66823"/>
                  </a:cubicBezTo>
                  <a:cubicBezTo>
                    <a:pt x="16298" y="70633"/>
                    <a:pt x="11536" y="74443"/>
                    <a:pt x="14393" y="77301"/>
                  </a:cubicBezTo>
                  <a:cubicBezTo>
                    <a:pt x="16298" y="80158"/>
                    <a:pt x="14393" y="83015"/>
                    <a:pt x="18204" y="83968"/>
                  </a:cubicBezTo>
                  <a:cubicBezTo>
                    <a:pt x="22013" y="84920"/>
                    <a:pt x="22013" y="83968"/>
                    <a:pt x="25823" y="81111"/>
                  </a:cubicBezTo>
                  <a:cubicBezTo>
                    <a:pt x="28681" y="78253"/>
                    <a:pt x="29634" y="77301"/>
                    <a:pt x="30586" y="74443"/>
                  </a:cubicBezTo>
                  <a:cubicBezTo>
                    <a:pt x="31538" y="71586"/>
                    <a:pt x="31538" y="67776"/>
                    <a:pt x="31538" y="67776"/>
                  </a:cubicBezTo>
                  <a:cubicBezTo>
                    <a:pt x="31538" y="67776"/>
                    <a:pt x="29634" y="63965"/>
                    <a:pt x="28681" y="62061"/>
                  </a:cubicBezTo>
                  <a:cubicBezTo>
                    <a:pt x="24871" y="53488"/>
                    <a:pt x="17251" y="49678"/>
                    <a:pt x="25823" y="49678"/>
                  </a:cubicBezTo>
                  <a:cubicBezTo>
                    <a:pt x="34396" y="50630"/>
                    <a:pt x="34396" y="52536"/>
                    <a:pt x="37254" y="51583"/>
                  </a:cubicBezTo>
                  <a:cubicBezTo>
                    <a:pt x="40111" y="49678"/>
                    <a:pt x="42968" y="46820"/>
                    <a:pt x="42968" y="46820"/>
                  </a:cubicBezTo>
                  <a:cubicBezTo>
                    <a:pt x="40111" y="39201"/>
                    <a:pt x="40111" y="47773"/>
                    <a:pt x="40111" y="37295"/>
                  </a:cubicBezTo>
                  <a:cubicBezTo>
                    <a:pt x="39159" y="26818"/>
                    <a:pt x="38206" y="25865"/>
                    <a:pt x="39159" y="23008"/>
                  </a:cubicBezTo>
                  <a:cubicBezTo>
                    <a:pt x="40111" y="19198"/>
                    <a:pt x="40111" y="16340"/>
                    <a:pt x="40111" y="14436"/>
                  </a:cubicBezTo>
                  <a:close/>
                </a:path>
              </a:pathLst>
            </a:custGeom>
            <a:grp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xmlns="" id="{73E539FB-B9BE-3A66-4001-6C3496848C0C}"/>
                </a:ext>
              </a:extLst>
            </p:cNvPr>
            <p:cNvSpPr/>
            <p:nvPr/>
          </p:nvSpPr>
          <p:spPr>
            <a:xfrm>
              <a:off x="8701920" y="4508418"/>
              <a:ext cx="5861" cy="7445"/>
            </a:xfrm>
            <a:custGeom>
              <a:avLst/>
              <a:gdLst>
                <a:gd name="connsiteX0" fmla="*/ 1509 w 8452"/>
                <a:gd name="connsiteY0" fmla="*/ 0 h 10736"/>
                <a:gd name="connsiteX1" fmla="*/ 1509 w 8452"/>
                <a:gd name="connsiteY1" fmla="*/ 8572 h 10736"/>
                <a:gd name="connsiteX2" fmla="*/ 7224 w 8452"/>
                <a:gd name="connsiteY2" fmla="*/ 10477 h 10736"/>
                <a:gd name="connsiteX3" fmla="*/ 8177 w 8452"/>
                <a:gd name="connsiteY3" fmla="*/ 5715 h 10736"/>
                <a:gd name="connsiteX4" fmla="*/ 1509 w 8452"/>
                <a:gd name="connsiteY4" fmla="*/ 0 h 1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 h="10736">
                  <a:moveTo>
                    <a:pt x="1509" y="0"/>
                  </a:moveTo>
                  <a:cubicBezTo>
                    <a:pt x="557" y="3810"/>
                    <a:pt x="-1348" y="7620"/>
                    <a:pt x="1509" y="8572"/>
                  </a:cubicBezTo>
                  <a:cubicBezTo>
                    <a:pt x="4366" y="9525"/>
                    <a:pt x="6272" y="11430"/>
                    <a:pt x="7224" y="10477"/>
                  </a:cubicBezTo>
                  <a:cubicBezTo>
                    <a:pt x="8177" y="8572"/>
                    <a:pt x="7224" y="7620"/>
                    <a:pt x="8177" y="5715"/>
                  </a:cubicBezTo>
                  <a:cubicBezTo>
                    <a:pt x="10082" y="0"/>
                    <a:pt x="1509" y="0"/>
                    <a:pt x="1509" y="0"/>
                  </a:cubicBezTo>
                  <a:close/>
                </a:path>
              </a:pathLst>
            </a:custGeom>
            <a:grp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xmlns="" id="{48BDF3DB-F9BD-04AA-9C2A-770F6E5D18D9}"/>
                </a:ext>
              </a:extLst>
            </p:cNvPr>
            <p:cNvSpPr/>
            <p:nvPr/>
          </p:nvSpPr>
          <p:spPr>
            <a:xfrm>
              <a:off x="8728333" y="4520566"/>
              <a:ext cx="23510" cy="26526"/>
            </a:xfrm>
            <a:custGeom>
              <a:avLst/>
              <a:gdLst>
                <a:gd name="connsiteX0" fmla="*/ 1519 w 33903"/>
                <a:gd name="connsiteY0" fmla="*/ 35820 h 38253"/>
                <a:gd name="connsiteX1" fmla="*/ 11044 w 33903"/>
                <a:gd name="connsiteY1" fmla="*/ 37725 h 38253"/>
                <a:gd name="connsiteX2" fmla="*/ 14854 w 33903"/>
                <a:gd name="connsiteY2" fmla="*/ 31058 h 38253"/>
                <a:gd name="connsiteX3" fmla="*/ 14854 w 33903"/>
                <a:gd name="connsiteY3" fmla="*/ 24390 h 38253"/>
                <a:gd name="connsiteX4" fmla="*/ 22474 w 33903"/>
                <a:gd name="connsiteY4" fmla="*/ 28200 h 38253"/>
                <a:gd name="connsiteX5" fmla="*/ 26284 w 33903"/>
                <a:gd name="connsiteY5" fmla="*/ 37725 h 38253"/>
                <a:gd name="connsiteX6" fmla="*/ 30094 w 33903"/>
                <a:gd name="connsiteY6" fmla="*/ 30105 h 38253"/>
                <a:gd name="connsiteX7" fmla="*/ 33904 w 33903"/>
                <a:gd name="connsiteY7" fmla="*/ 24390 h 38253"/>
                <a:gd name="connsiteX8" fmla="*/ 30094 w 33903"/>
                <a:gd name="connsiteY8" fmla="*/ 19628 h 38253"/>
                <a:gd name="connsiteX9" fmla="*/ 22474 w 33903"/>
                <a:gd name="connsiteY9" fmla="*/ 15818 h 38253"/>
                <a:gd name="connsiteX10" fmla="*/ 16759 w 33903"/>
                <a:gd name="connsiteY10" fmla="*/ 12008 h 38253"/>
                <a:gd name="connsiteX11" fmla="*/ 11996 w 33903"/>
                <a:gd name="connsiteY11" fmla="*/ 8198 h 38253"/>
                <a:gd name="connsiteX12" fmla="*/ 4376 w 33903"/>
                <a:gd name="connsiteY12" fmla="*/ 578 h 38253"/>
                <a:gd name="connsiteX13" fmla="*/ 7234 w 33903"/>
                <a:gd name="connsiteY13" fmla="*/ 13913 h 38253"/>
                <a:gd name="connsiteX14" fmla="*/ 8186 w 33903"/>
                <a:gd name="connsiteY14" fmla="*/ 25343 h 38253"/>
                <a:gd name="connsiteX15" fmla="*/ 1519 w 33903"/>
                <a:gd name="connsiteY15" fmla="*/ 35820 h 3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903" h="38253">
                  <a:moveTo>
                    <a:pt x="1519" y="35820"/>
                  </a:moveTo>
                  <a:cubicBezTo>
                    <a:pt x="5329" y="37725"/>
                    <a:pt x="9138" y="38678"/>
                    <a:pt x="11044" y="37725"/>
                  </a:cubicBezTo>
                  <a:cubicBezTo>
                    <a:pt x="12949" y="36773"/>
                    <a:pt x="14854" y="33915"/>
                    <a:pt x="14854" y="31058"/>
                  </a:cubicBezTo>
                  <a:cubicBezTo>
                    <a:pt x="13901" y="28200"/>
                    <a:pt x="12949" y="24390"/>
                    <a:pt x="14854" y="24390"/>
                  </a:cubicBezTo>
                  <a:cubicBezTo>
                    <a:pt x="16759" y="25343"/>
                    <a:pt x="21521" y="25343"/>
                    <a:pt x="22474" y="28200"/>
                  </a:cubicBezTo>
                  <a:cubicBezTo>
                    <a:pt x="23426" y="31058"/>
                    <a:pt x="23426" y="40583"/>
                    <a:pt x="26284" y="37725"/>
                  </a:cubicBezTo>
                  <a:cubicBezTo>
                    <a:pt x="29141" y="34868"/>
                    <a:pt x="29141" y="32010"/>
                    <a:pt x="30094" y="30105"/>
                  </a:cubicBezTo>
                  <a:cubicBezTo>
                    <a:pt x="31999" y="28200"/>
                    <a:pt x="33904" y="26295"/>
                    <a:pt x="33904" y="24390"/>
                  </a:cubicBezTo>
                  <a:cubicBezTo>
                    <a:pt x="33904" y="22485"/>
                    <a:pt x="31046" y="18675"/>
                    <a:pt x="30094" y="19628"/>
                  </a:cubicBezTo>
                  <a:cubicBezTo>
                    <a:pt x="28188" y="20580"/>
                    <a:pt x="24379" y="16770"/>
                    <a:pt x="22474" y="15818"/>
                  </a:cubicBezTo>
                  <a:cubicBezTo>
                    <a:pt x="19616" y="13913"/>
                    <a:pt x="19616" y="12960"/>
                    <a:pt x="16759" y="12008"/>
                  </a:cubicBezTo>
                  <a:cubicBezTo>
                    <a:pt x="14854" y="11055"/>
                    <a:pt x="13901" y="10103"/>
                    <a:pt x="11996" y="8198"/>
                  </a:cubicBezTo>
                  <a:cubicBezTo>
                    <a:pt x="10091" y="6293"/>
                    <a:pt x="9138" y="-2280"/>
                    <a:pt x="4376" y="578"/>
                  </a:cubicBezTo>
                  <a:cubicBezTo>
                    <a:pt x="566" y="2483"/>
                    <a:pt x="5329" y="11055"/>
                    <a:pt x="7234" y="13913"/>
                  </a:cubicBezTo>
                  <a:cubicBezTo>
                    <a:pt x="9138" y="17723"/>
                    <a:pt x="11044" y="20580"/>
                    <a:pt x="8186" y="25343"/>
                  </a:cubicBezTo>
                  <a:cubicBezTo>
                    <a:pt x="4376" y="29153"/>
                    <a:pt x="-3244" y="32963"/>
                    <a:pt x="1519" y="35820"/>
                  </a:cubicBezTo>
                  <a:close/>
                </a:path>
              </a:pathLst>
            </a:custGeom>
            <a:grp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xmlns="" id="{561BE487-2275-5A38-EECA-4BAEF0A5DA51}"/>
                </a:ext>
              </a:extLst>
            </p:cNvPr>
            <p:cNvSpPr/>
            <p:nvPr/>
          </p:nvSpPr>
          <p:spPr>
            <a:xfrm>
              <a:off x="8774364" y="4684772"/>
              <a:ext cx="1917" cy="293"/>
            </a:xfrm>
            <a:custGeom>
              <a:avLst/>
              <a:gdLst>
                <a:gd name="connsiteX0" fmla="*/ 2765 w 2765"/>
                <a:gd name="connsiteY0" fmla="*/ 0 h 423"/>
                <a:gd name="connsiteX1" fmla="*/ 2765 w 2765"/>
                <a:gd name="connsiteY1" fmla="*/ 0 h 423"/>
                <a:gd name="connsiteX2" fmla="*/ 2765 w 2765"/>
                <a:gd name="connsiteY2" fmla="*/ 0 h 423"/>
              </a:gdLst>
              <a:ahLst/>
              <a:cxnLst>
                <a:cxn ang="0">
                  <a:pos x="connsiteX0" y="connsiteY0"/>
                </a:cxn>
                <a:cxn ang="0">
                  <a:pos x="connsiteX1" y="connsiteY1"/>
                </a:cxn>
                <a:cxn ang="0">
                  <a:pos x="connsiteX2" y="connsiteY2"/>
                </a:cxn>
              </a:cxnLst>
              <a:rect l="l" t="t" r="r" b="b"/>
              <a:pathLst>
                <a:path w="2765" h="423">
                  <a:moveTo>
                    <a:pt x="2765" y="0"/>
                  </a:moveTo>
                  <a:cubicBezTo>
                    <a:pt x="-2950" y="0"/>
                    <a:pt x="1813" y="953"/>
                    <a:pt x="2765" y="0"/>
                  </a:cubicBezTo>
                  <a:lnTo>
                    <a:pt x="2765" y="0"/>
                  </a:lnTo>
                  <a:close/>
                </a:path>
              </a:pathLst>
            </a:custGeom>
            <a:grp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xmlns="" id="{6D3E04D5-229E-0145-2C6A-01B5447D3FA1}"/>
                </a:ext>
              </a:extLst>
            </p:cNvPr>
            <p:cNvSpPr/>
            <p:nvPr/>
          </p:nvSpPr>
          <p:spPr>
            <a:xfrm>
              <a:off x="8703550" y="4591641"/>
              <a:ext cx="103299" cy="93131"/>
            </a:xfrm>
            <a:custGeom>
              <a:avLst/>
              <a:gdLst>
                <a:gd name="connsiteX0" fmla="*/ 121077 w 148966"/>
                <a:gd name="connsiteY0" fmla="*/ 0 h 134302"/>
                <a:gd name="connsiteX1" fmla="*/ 114410 w 148966"/>
                <a:gd name="connsiteY1" fmla="*/ 8573 h 134302"/>
                <a:gd name="connsiteX2" fmla="*/ 111552 w 148966"/>
                <a:gd name="connsiteY2" fmla="*/ 19050 h 134302"/>
                <a:gd name="connsiteX3" fmla="*/ 103933 w 148966"/>
                <a:gd name="connsiteY3" fmla="*/ 23813 h 134302"/>
                <a:gd name="connsiteX4" fmla="*/ 94408 w 148966"/>
                <a:gd name="connsiteY4" fmla="*/ 28575 h 134302"/>
                <a:gd name="connsiteX5" fmla="*/ 90598 w 148966"/>
                <a:gd name="connsiteY5" fmla="*/ 34290 h 134302"/>
                <a:gd name="connsiteX6" fmla="*/ 84883 w 148966"/>
                <a:gd name="connsiteY6" fmla="*/ 37148 h 134302"/>
                <a:gd name="connsiteX7" fmla="*/ 78215 w 148966"/>
                <a:gd name="connsiteY7" fmla="*/ 36195 h 134302"/>
                <a:gd name="connsiteX8" fmla="*/ 74405 w 148966"/>
                <a:gd name="connsiteY8" fmla="*/ 40958 h 134302"/>
                <a:gd name="connsiteX9" fmla="*/ 74405 w 148966"/>
                <a:gd name="connsiteY9" fmla="*/ 46673 h 134302"/>
                <a:gd name="connsiteX10" fmla="*/ 64880 w 148966"/>
                <a:gd name="connsiteY10" fmla="*/ 49530 h 134302"/>
                <a:gd name="connsiteX11" fmla="*/ 62975 w 148966"/>
                <a:gd name="connsiteY11" fmla="*/ 40005 h 134302"/>
                <a:gd name="connsiteX12" fmla="*/ 61070 w 148966"/>
                <a:gd name="connsiteY12" fmla="*/ 37148 h 134302"/>
                <a:gd name="connsiteX13" fmla="*/ 52498 w 148966"/>
                <a:gd name="connsiteY13" fmla="*/ 35243 h 134302"/>
                <a:gd name="connsiteX14" fmla="*/ 46783 w 148966"/>
                <a:gd name="connsiteY14" fmla="*/ 36195 h 134302"/>
                <a:gd name="connsiteX15" fmla="*/ 41068 w 148966"/>
                <a:gd name="connsiteY15" fmla="*/ 38100 h 134302"/>
                <a:gd name="connsiteX16" fmla="*/ 36305 w 148966"/>
                <a:gd name="connsiteY16" fmla="*/ 44768 h 134302"/>
                <a:gd name="connsiteX17" fmla="*/ 33448 w 148966"/>
                <a:gd name="connsiteY17" fmla="*/ 50483 h 134302"/>
                <a:gd name="connsiteX18" fmla="*/ 26780 w 148966"/>
                <a:gd name="connsiteY18" fmla="*/ 53340 h 134302"/>
                <a:gd name="connsiteX19" fmla="*/ 14398 w 148966"/>
                <a:gd name="connsiteY19" fmla="*/ 55245 h 134302"/>
                <a:gd name="connsiteX20" fmla="*/ 5825 w 148966"/>
                <a:gd name="connsiteY20" fmla="*/ 65723 h 134302"/>
                <a:gd name="connsiteX21" fmla="*/ 2968 w 148966"/>
                <a:gd name="connsiteY21" fmla="*/ 74295 h 134302"/>
                <a:gd name="connsiteX22" fmla="*/ 4873 w 148966"/>
                <a:gd name="connsiteY22" fmla="*/ 80010 h 134302"/>
                <a:gd name="connsiteX23" fmla="*/ 3920 w 148966"/>
                <a:gd name="connsiteY23" fmla="*/ 88583 h 134302"/>
                <a:gd name="connsiteX24" fmla="*/ 2015 w 148966"/>
                <a:gd name="connsiteY24" fmla="*/ 96203 h 134302"/>
                <a:gd name="connsiteX25" fmla="*/ 1063 w 148966"/>
                <a:gd name="connsiteY25" fmla="*/ 103823 h 134302"/>
                <a:gd name="connsiteX26" fmla="*/ 7730 w 148966"/>
                <a:gd name="connsiteY26" fmla="*/ 105728 h 134302"/>
                <a:gd name="connsiteX27" fmla="*/ 9635 w 148966"/>
                <a:gd name="connsiteY27" fmla="*/ 100013 h 134302"/>
                <a:gd name="connsiteX28" fmla="*/ 3920 w 148966"/>
                <a:gd name="connsiteY28" fmla="*/ 94298 h 134302"/>
                <a:gd name="connsiteX29" fmla="*/ 8683 w 148966"/>
                <a:gd name="connsiteY29" fmla="*/ 86678 h 134302"/>
                <a:gd name="connsiteX30" fmla="*/ 11540 w 148966"/>
                <a:gd name="connsiteY30" fmla="*/ 82868 h 134302"/>
                <a:gd name="connsiteX31" fmla="*/ 12493 w 148966"/>
                <a:gd name="connsiteY31" fmla="*/ 77153 h 134302"/>
                <a:gd name="connsiteX32" fmla="*/ 12493 w 148966"/>
                <a:gd name="connsiteY32" fmla="*/ 71438 h 134302"/>
                <a:gd name="connsiteX33" fmla="*/ 18208 w 148966"/>
                <a:gd name="connsiteY33" fmla="*/ 65723 h 134302"/>
                <a:gd name="connsiteX34" fmla="*/ 24875 w 148966"/>
                <a:gd name="connsiteY34" fmla="*/ 63818 h 134302"/>
                <a:gd name="connsiteX35" fmla="*/ 26780 w 148966"/>
                <a:gd name="connsiteY35" fmla="*/ 68580 h 134302"/>
                <a:gd name="connsiteX36" fmla="*/ 34400 w 148966"/>
                <a:gd name="connsiteY36" fmla="*/ 68580 h 134302"/>
                <a:gd name="connsiteX37" fmla="*/ 41068 w 148966"/>
                <a:gd name="connsiteY37" fmla="*/ 64770 h 134302"/>
                <a:gd name="connsiteX38" fmla="*/ 43925 w 148966"/>
                <a:gd name="connsiteY38" fmla="*/ 71438 h 134302"/>
                <a:gd name="connsiteX39" fmla="*/ 48688 w 148966"/>
                <a:gd name="connsiteY39" fmla="*/ 72390 h 134302"/>
                <a:gd name="connsiteX40" fmla="*/ 50593 w 148966"/>
                <a:gd name="connsiteY40" fmla="*/ 67628 h 134302"/>
                <a:gd name="connsiteX41" fmla="*/ 49640 w 148966"/>
                <a:gd name="connsiteY41" fmla="*/ 60960 h 134302"/>
                <a:gd name="connsiteX42" fmla="*/ 55355 w 148966"/>
                <a:gd name="connsiteY42" fmla="*/ 60960 h 134302"/>
                <a:gd name="connsiteX43" fmla="*/ 66785 w 148966"/>
                <a:gd name="connsiteY43" fmla="*/ 64770 h 134302"/>
                <a:gd name="connsiteX44" fmla="*/ 68690 w 148966"/>
                <a:gd name="connsiteY44" fmla="*/ 72390 h 134302"/>
                <a:gd name="connsiteX45" fmla="*/ 68690 w 148966"/>
                <a:gd name="connsiteY45" fmla="*/ 76200 h 134302"/>
                <a:gd name="connsiteX46" fmla="*/ 65833 w 148966"/>
                <a:gd name="connsiteY46" fmla="*/ 80963 h 134302"/>
                <a:gd name="connsiteX47" fmla="*/ 63927 w 148966"/>
                <a:gd name="connsiteY47" fmla="*/ 91440 h 134302"/>
                <a:gd name="connsiteX48" fmla="*/ 65833 w 148966"/>
                <a:gd name="connsiteY48" fmla="*/ 100965 h 134302"/>
                <a:gd name="connsiteX49" fmla="*/ 66785 w 148966"/>
                <a:gd name="connsiteY49" fmla="*/ 106680 h 134302"/>
                <a:gd name="connsiteX50" fmla="*/ 77263 w 148966"/>
                <a:gd name="connsiteY50" fmla="*/ 114300 h 134302"/>
                <a:gd name="connsiteX51" fmla="*/ 84883 w 148966"/>
                <a:gd name="connsiteY51" fmla="*/ 120015 h 134302"/>
                <a:gd name="connsiteX52" fmla="*/ 88693 w 148966"/>
                <a:gd name="connsiteY52" fmla="*/ 119063 h 134302"/>
                <a:gd name="connsiteX53" fmla="*/ 94408 w 148966"/>
                <a:gd name="connsiteY53" fmla="*/ 120015 h 134302"/>
                <a:gd name="connsiteX54" fmla="*/ 96313 w 148966"/>
                <a:gd name="connsiteY54" fmla="*/ 119063 h 134302"/>
                <a:gd name="connsiteX55" fmla="*/ 97265 w 148966"/>
                <a:gd name="connsiteY55" fmla="*/ 120015 h 134302"/>
                <a:gd name="connsiteX56" fmla="*/ 103933 w 148966"/>
                <a:gd name="connsiteY56" fmla="*/ 128588 h 134302"/>
                <a:gd name="connsiteX57" fmla="*/ 104885 w 148966"/>
                <a:gd name="connsiteY57" fmla="*/ 132398 h 134302"/>
                <a:gd name="connsiteX58" fmla="*/ 104885 w 148966"/>
                <a:gd name="connsiteY58" fmla="*/ 134303 h 134302"/>
                <a:gd name="connsiteX59" fmla="*/ 104885 w 148966"/>
                <a:gd name="connsiteY59" fmla="*/ 134303 h 134302"/>
                <a:gd name="connsiteX60" fmla="*/ 113458 w 148966"/>
                <a:gd name="connsiteY60" fmla="*/ 130493 h 134302"/>
                <a:gd name="connsiteX61" fmla="*/ 116315 w 148966"/>
                <a:gd name="connsiteY61" fmla="*/ 122873 h 134302"/>
                <a:gd name="connsiteX62" fmla="*/ 121077 w 148966"/>
                <a:gd name="connsiteY62" fmla="*/ 115253 h 134302"/>
                <a:gd name="connsiteX63" fmla="*/ 117268 w 148966"/>
                <a:gd name="connsiteY63" fmla="*/ 106680 h 134302"/>
                <a:gd name="connsiteX64" fmla="*/ 115363 w 148966"/>
                <a:gd name="connsiteY64" fmla="*/ 102870 h 134302"/>
                <a:gd name="connsiteX65" fmla="*/ 113458 w 148966"/>
                <a:gd name="connsiteY65" fmla="*/ 96203 h 134302"/>
                <a:gd name="connsiteX66" fmla="*/ 117268 w 148966"/>
                <a:gd name="connsiteY66" fmla="*/ 88583 h 134302"/>
                <a:gd name="connsiteX67" fmla="*/ 122030 w 148966"/>
                <a:gd name="connsiteY67" fmla="*/ 91440 h 134302"/>
                <a:gd name="connsiteX68" fmla="*/ 122983 w 148966"/>
                <a:gd name="connsiteY68" fmla="*/ 84773 h 134302"/>
                <a:gd name="connsiteX69" fmla="*/ 127745 w 148966"/>
                <a:gd name="connsiteY69" fmla="*/ 81915 h 134302"/>
                <a:gd name="connsiteX70" fmla="*/ 128698 w 148966"/>
                <a:gd name="connsiteY70" fmla="*/ 89535 h 134302"/>
                <a:gd name="connsiteX71" fmla="*/ 130602 w 148966"/>
                <a:gd name="connsiteY71" fmla="*/ 99060 h 134302"/>
                <a:gd name="connsiteX72" fmla="*/ 133460 w 148966"/>
                <a:gd name="connsiteY72" fmla="*/ 107633 h 134302"/>
                <a:gd name="connsiteX73" fmla="*/ 142033 w 148966"/>
                <a:gd name="connsiteY73" fmla="*/ 87630 h 134302"/>
                <a:gd name="connsiteX74" fmla="*/ 148700 w 148966"/>
                <a:gd name="connsiteY74" fmla="*/ 81915 h 134302"/>
                <a:gd name="connsiteX75" fmla="*/ 147748 w 148966"/>
                <a:gd name="connsiteY75" fmla="*/ 75248 h 134302"/>
                <a:gd name="connsiteX76" fmla="*/ 144890 w 148966"/>
                <a:gd name="connsiteY76" fmla="*/ 67628 h 134302"/>
                <a:gd name="connsiteX77" fmla="*/ 142985 w 148966"/>
                <a:gd name="connsiteY77" fmla="*/ 61913 h 134302"/>
                <a:gd name="connsiteX78" fmla="*/ 142033 w 148966"/>
                <a:gd name="connsiteY78" fmla="*/ 56198 h 134302"/>
                <a:gd name="connsiteX79" fmla="*/ 141080 w 148966"/>
                <a:gd name="connsiteY79" fmla="*/ 48578 h 134302"/>
                <a:gd name="connsiteX80" fmla="*/ 139175 w 148966"/>
                <a:gd name="connsiteY80" fmla="*/ 41910 h 134302"/>
                <a:gd name="connsiteX81" fmla="*/ 138223 w 148966"/>
                <a:gd name="connsiteY81" fmla="*/ 36195 h 134302"/>
                <a:gd name="connsiteX82" fmla="*/ 139175 w 148966"/>
                <a:gd name="connsiteY82" fmla="*/ 29528 h 134302"/>
                <a:gd name="connsiteX83" fmla="*/ 139175 w 148966"/>
                <a:gd name="connsiteY83" fmla="*/ 26670 h 134302"/>
                <a:gd name="connsiteX84" fmla="*/ 135365 w 148966"/>
                <a:gd name="connsiteY84" fmla="*/ 19050 h 134302"/>
                <a:gd name="connsiteX85" fmla="*/ 132508 w 148966"/>
                <a:gd name="connsiteY85" fmla="*/ 10478 h 134302"/>
                <a:gd name="connsiteX86" fmla="*/ 126793 w 148966"/>
                <a:gd name="connsiteY86" fmla="*/ 2858 h 134302"/>
                <a:gd name="connsiteX87" fmla="*/ 121077 w 148966"/>
                <a:gd name="connsiteY87" fmla="*/ 0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8966" h="134302">
                  <a:moveTo>
                    <a:pt x="121077" y="0"/>
                  </a:moveTo>
                  <a:cubicBezTo>
                    <a:pt x="117268" y="0"/>
                    <a:pt x="115363" y="1905"/>
                    <a:pt x="114410" y="8573"/>
                  </a:cubicBezTo>
                  <a:cubicBezTo>
                    <a:pt x="113458" y="15240"/>
                    <a:pt x="113458" y="15240"/>
                    <a:pt x="111552" y="19050"/>
                  </a:cubicBezTo>
                  <a:cubicBezTo>
                    <a:pt x="109648" y="22860"/>
                    <a:pt x="104885" y="22860"/>
                    <a:pt x="103933" y="23813"/>
                  </a:cubicBezTo>
                  <a:cubicBezTo>
                    <a:pt x="100123" y="28575"/>
                    <a:pt x="96313" y="27623"/>
                    <a:pt x="94408" y="28575"/>
                  </a:cubicBezTo>
                  <a:cubicBezTo>
                    <a:pt x="88693" y="31433"/>
                    <a:pt x="91550" y="30480"/>
                    <a:pt x="90598" y="34290"/>
                  </a:cubicBezTo>
                  <a:cubicBezTo>
                    <a:pt x="89645" y="38100"/>
                    <a:pt x="87740" y="37148"/>
                    <a:pt x="84883" y="37148"/>
                  </a:cubicBezTo>
                  <a:cubicBezTo>
                    <a:pt x="82025" y="38100"/>
                    <a:pt x="82025" y="31433"/>
                    <a:pt x="78215" y="36195"/>
                  </a:cubicBezTo>
                  <a:cubicBezTo>
                    <a:pt x="74405" y="40958"/>
                    <a:pt x="72500" y="36195"/>
                    <a:pt x="74405" y="40958"/>
                  </a:cubicBezTo>
                  <a:cubicBezTo>
                    <a:pt x="76310" y="45720"/>
                    <a:pt x="75358" y="43815"/>
                    <a:pt x="74405" y="46673"/>
                  </a:cubicBezTo>
                  <a:cubicBezTo>
                    <a:pt x="73452" y="48578"/>
                    <a:pt x="66785" y="50483"/>
                    <a:pt x="64880" y="49530"/>
                  </a:cubicBezTo>
                  <a:cubicBezTo>
                    <a:pt x="61070" y="47625"/>
                    <a:pt x="64880" y="42863"/>
                    <a:pt x="62975" y="40005"/>
                  </a:cubicBezTo>
                  <a:cubicBezTo>
                    <a:pt x="61070" y="37148"/>
                    <a:pt x="64880" y="38100"/>
                    <a:pt x="61070" y="37148"/>
                  </a:cubicBezTo>
                  <a:cubicBezTo>
                    <a:pt x="57260" y="35243"/>
                    <a:pt x="54402" y="35243"/>
                    <a:pt x="52498" y="35243"/>
                  </a:cubicBezTo>
                  <a:cubicBezTo>
                    <a:pt x="50593" y="35243"/>
                    <a:pt x="49640" y="34290"/>
                    <a:pt x="46783" y="36195"/>
                  </a:cubicBezTo>
                  <a:cubicBezTo>
                    <a:pt x="44877" y="38100"/>
                    <a:pt x="44877" y="33338"/>
                    <a:pt x="41068" y="38100"/>
                  </a:cubicBezTo>
                  <a:cubicBezTo>
                    <a:pt x="37258" y="41910"/>
                    <a:pt x="36305" y="41910"/>
                    <a:pt x="36305" y="44768"/>
                  </a:cubicBezTo>
                  <a:cubicBezTo>
                    <a:pt x="36305" y="47625"/>
                    <a:pt x="37258" y="47625"/>
                    <a:pt x="33448" y="50483"/>
                  </a:cubicBezTo>
                  <a:cubicBezTo>
                    <a:pt x="29638" y="53340"/>
                    <a:pt x="29638" y="53340"/>
                    <a:pt x="26780" y="53340"/>
                  </a:cubicBezTo>
                  <a:cubicBezTo>
                    <a:pt x="24875" y="54293"/>
                    <a:pt x="14398" y="55245"/>
                    <a:pt x="14398" y="55245"/>
                  </a:cubicBezTo>
                  <a:cubicBezTo>
                    <a:pt x="8683" y="59055"/>
                    <a:pt x="5825" y="61913"/>
                    <a:pt x="5825" y="65723"/>
                  </a:cubicBezTo>
                  <a:cubicBezTo>
                    <a:pt x="4873" y="69533"/>
                    <a:pt x="2968" y="71438"/>
                    <a:pt x="2968" y="74295"/>
                  </a:cubicBezTo>
                  <a:cubicBezTo>
                    <a:pt x="2968" y="77153"/>
                    <a:pt x="4873" y="77153"/>
                    <a:pt x="4873" y="80010"/>
                  </a:cubicBezTo>
                  <a:cubicBezTo>
                    <a:pt x="4873" y="82868"/>
                    <a:pt x="3920" y="78105"/>
                    <a:pt x="3920" y="88583"/>
                  </a:cubicBezTo>
                  <a:cubicBezTo>
                    <a:pt x="3920" y="99060"/>
                    <a:pt x="2015" y="93345"/>
                    <a:pt x="2015" y="96203"/>
                  </a:cubicBezTo>
                  <a:cubicBezTo>
                    <a:pt x="2015" y="100013"/>
                    <a:pt x="-1795" y="101918"/>
                    <a:pt x="1063" y="103823"/>
                  </a:cubicBezTo>
                  <a:cubicBezTo>
                    <a:pt x="4873" y="106680"/>
                    <a:pt x="4873" y="108585"/>
                    <a:pt x="7730" y="105728"/>
                  </a:cubicBezTo>
                  <a:cubicBezTo>
                    <a:pt x="9635" y="102870"/>
                    <a:pt x="9635" y="101918"/>
                    <a:pt x="9635" y="100013"/>
                  </a:cubicBezTo>
                  <a:lnTo>
                    <a:pt x="3920" y="94298"/>
                  </a:lnTo>
                  <a:cubicBezTo>
                    <a:pt x="6777" y="90488"/>
                    <a:pt x="8683" y="86678"/>
                    <a:pt x="8683" y="86678"/>
                  </a:cubicBezTo>
                  <a:cubicBezTo>
                    <a:pt x="11540" y="82868"/>
                    <a:pt x="11540" y="85725"/>
                    <a:pt x="11540" y="82868"/>
                  </a:cubicBezTo>
                  <a:cubicBezTo>
                    <a:pt x="12493" y="80010"/>
                    <a:pt x="11540" y="81915"/>
                    <a:pt x="12493" y="77153"/>
                  </a:cubicBezTo>
                  <a:cubicBezTo>
                    <a:pt x="12493" y="71438"/>
                    <a:pt x="9635" y="74295"/>
                    <a:pt x="12493" y="71438"/>
                  </a:cubicBezTo>
                  <a:cubicBezTo>
                    <a:pt x="16302" y="68580"/>
                    <a:pt x="14398" y="66675"/>
                    <a:pt x="18208" y="65723"/>
                  </a:cubicBezTo>
                  <a:cubicBezTo>
                    <a:pt x="22018" y="64770"/>
                    <a:pt x="23923" y="62865"/>
                    <a:pt x="24875" y="63818"/>
                  </a:cubicBezTo>
                  <a:cubicBezTo>
                    <a:pt x="26780" y="65723"/>
                    <a:pt x="26780" y="68580"/>
                    <a:pt x="26780" y="68580"/>
                  </a:cubicBezTo>
                  <a:lnTo>
                    <a:pt x="34400" y="68580"/>
                  </a:lnTo>
                  <a:cubicBezTo>
                    <a:pt x="38210" y="63818"/>
                    <a:pt x="39163" y="61913"/>
                    <a:pt x="41068" y="64770"/>
                  </a:cubicBezTo>
                  <a:cubicBezTo>
                    <a:pt x="42973" y="67628"/>
                    <a:pt x="42020" y="69533"/>
                    <a:pt x="43925" y="71438"/>
                  </a:cubicBezTo>
                  <a:cubicBezTo>
                    <a:pt x="45830" y="73343"/>
                    <a:pt x="47735" y="73343"/>
                    <a:pt x="48688" y="72390"/>
                  </a:cubicBezTo>
                  <a:cubicBezTo>
                    <a:pt x="49640" y="70485"/>
                    <a:pt x="50593" y="67628"/>
                    <a:pt x="50593" y="67628"/>
                  </a:cubicBezTo>
                  <a:lnTo>
                    <a:pt x="49640" y="60960"/>
                  </a:lnTo>
                  <a:cubicBezTo>
                    <a:pt x="49640" y="60960"/>
                    <a:pt x="53450" y="60960"/>
                    <a:pt x="55355" y="60960"/>
                  </a:cubicBezTo>
                  <a:cubicBezTo>
                    <a:pt x="55355" y="60960"/>
                    <a:pt x="64880" y="63818"/>
                    <a:pt x="66785" y="64770"/>
                  </a:cubicBezTo>
                  <a:cubicBezTo>
                    <a:pt x="68690" y="65723"/>
                    <a:pt x="67738" y="70485"/>
                    <a:pt x="68690" y="72390"/>
                  </a:cubicBezTo>
                  <a:cubicBezTo>
                    <a:pt x="69643" y="74295"/>
                    <a:pt x="71548" y="71438"/>
                    <a:pt x="68690" y="76200"/>
                  </a:cubicBezTo>
                  <a:cubicBezTo>
                    <a:pt x="65833" y="80963"/>
                    <a:pt x="66785" y="74295"/>
                    <a:pt x="65833" y="80963"/>
                  </a:cubicBezTo>
                  <a:cubicBezTo>
                    <a:pt x="63927" y="87630"/>
                    <a:pt x="62975" y="87630"/>
                    <a:pt x="63927" y="91440"/>
                  </a:cubicBezTo>
                  <a:cubicBezTo>
                    <a:pt x="64880" y="95250"/>
                    <a:pt x="64880" y="95250"/>
                    <a:pt x="65833" y="100965"/>
                  </a:cubicBezTo>
                  <a:cubicBezTo>
                    <a:pt x="66785" y="106680"/>
                    <a:pt x="62023" y="101918"/>
                    <a:pt x="66785" y="106680"/>
                  </a:cubicBezTo>
                  <a:cubicBezTo>
                    <a:pt x="70595" y="112395"/>
                    <a:pt x="74405" y="112395"/>
                    <a:pt x="77263" y="114300"/>
                  </a:cubicBezTo>
                  <a:cubicBezTo>
                    <a:pt x="80120" y="116205"/>
                    <a:pt x="81073" y="120968"/>
                    <a:pt x="84883" y="120015"/>
                  </a:cubicBezTo>
                  <a:cubicBezTo>
                    <a:pt x="88693" y="119063"/>
                    <a:pt x="82977" y="118110"/>
                    <a:pt x="88693" y="119063"/>
                  </a:cubicBezTo>
                  <a:cubicBezTo>
                    <a:pt x="94408" y="120015"/>
                    <a:pt x="89645" y="120968"/>
                    <a:pt x="94408" y="120015"/>
                  </a:cubicBezTo>
                  <a:cubicBezTo>
                    <a:pt x="95360" y="120015"/>
                    <a:pt x="96313" y="119063"/>
                    <a:pt x="96313" y="119063"/>
                  </a:cubicBezTo>
                  <a:cubicBezTo>
                    <a:pt x="96313" y="119063"/>
                    <a:pt x="96313" y="119063"/>
                    <a:pt x="97265" y="120015"/>
                  </a:cubicBezTo>
                  <a:cubicBezTo>
                    <a:pt x="102027" y="124778"/>
                    <a:pt x="103933" y="123825"/>
                    <a:pt x="103933" y="128588"/>
                  </a:cubicBezTo>
                  <a:cubicBezTo>
                    <a:pt x="104885" y="132398"/>
                    <a:pt x="102027" y="128588"/>
                    <a:pt x="104885" y="132398"/>
                  </a:cubicBezTo>
                  <a:cubicBezTo>
                    <a:pt x="105838" y="133350"/>
                    <a:pt x="104885" y="134303"/>
                    <a:pt x="104885" y="134303"/>
                  </a:cubicBezTo>
                  <a:cubicBezTo>
                    <a:pt x="104885" y="134303"/>
                    <a:pt x="104885" y="134303"/>
                    <a:pt x="104885" y="134303"/>
                  </a:cubicBezTo>
                  <a:cubicBezTo>
                    <a:pt x="111552" y="133350"/>
                    <a:pt x="112505" y="132398"/>
                    <a:pt x="113458" y="130493"/>
                  </a:cubicBezTo>
                  <a:cubicBezTo>
                    <a:pt x="115363" y="127635"/>
                    <a:pt x="114410" y="125730"/>
                    <a:pt x="116315" y="122873"/>
                  </a:cubicBezTo>
                  <a:cubicBezTo>
                    <a:pt x="121077" y="115253"/>
                    <a:pt x="123935" y="120968"/>
                    <a:pt x="121077" y="115253"/>
                  </a:cubicBezTo>
                  <a:cubicBezTo>
                    <a:pt x="118220" y="109538"/>
                    <a:pt x="117268" y="106680"/>
                    <a:pt x="117268" y="106680"/>
                  </a:cubicBezTo>
                  <a:cubicBezTo>
                    <a:pt x="117268" y="106680"/>
                    <a:pt x="116315" y="105728"/>
                    <a:pt x="115363" y="102870"/>
                  </a:cubicBezTo>
                  <a:cubicBezTo>
                    <a:pt x="114410" y="100013"/>
                    <a:pt x="112505" y="97155"/>
                    <a:pt x="113458" y="96203"/>
                  </a:cubicBezTo>
                  <a:cubicBezTo>
                    <a:pt x="115363" y="92393"/>
                    <a:pt x="116315" y="86678"/>
                    <a:pt x="117268" y="88583"/>
                  </a:cubicBezTo>
                  <a:cubicBezTo>
                    <a:pt x="121077" y="93345"/>
                    <a:pt x="122030" y="91440"/>
                    <a:pt x="122030" y="91440"/>
                  </a:cubicBezTo>
                  <a:cubicBezTo>
                    <a:pt x="122030" y="91440"/>
                    <a:pt x="122983" y="88583"/>
                    <a:pt x="122983" y="84773"/>
                  </a:cubicBezTo>
                  <a:cubicBezTo>
                    <a:pt x="122983" y="81915"/>
                    <a:pt x="126793" y="80010"/>
                    <a:pt x="127745" y="81915"/>
                  </a:cubicBezTo>
                  <a:cubicBezTo>
                    <a:pt x="128698" y="83820"/>
                    <a:pt x="126793" y="85725"/>
                    <a:pt x="128698" y="89535"/>
                  </a:cubicBezTo>
                  <a:cubicBezTo>
                    <a:pt x="130602" y="93345"/>
                    <a:pt x="130602" y="95250"/>
                    <a:pt x="130602" y="99060"/>
                  </a:cubicBezTo>
                  <a:cubicBezTo>
                    <a:pt x="130602" y="102870"/>
                    <a:pt x="132508" y="111443"/>
                    <a:pt x="133460" y="107633"/>
                  </a:cubicBezTo>
                  <a:cubicBezTo>
                    <a:pt x="140127" y="90488"/>
                    <a:pt x="139175" y="90488"/>
                    <a:pt x="142033" y="87630"/>
                  </a:cubicBezTo>
                  <a:cubicBezTo>
                    <a:pt x="144890" y="84773"/>
                    <a:pt x="147748" y="83820"/>
                    <a:pt x="148700" y="81915"/>
                  </a:cubicBezTo>
                  <a:cubicBezTo>
                    <a:pt x="149652" y="80010"/>
                    <a:pt x="147748" y="75248"/>
                    <a:pt x="147748" y="75248"/>
                  </a:cubicBezTo>
                  <a:cubicBezTo>
                    <a:pt x="147748" y="75248"/>
                    <a:pt x="146795" y="68580"/>
                    <a:pt x="144890" y="67628"/>
                  </a:cubicBezTo>
                  <a:cubicBezTo>
                    <a:pt x="142985" y="66675"/>
                    <a:pt x="142985" y="61913"/>
                    <a:pt x="142985" y="61913"/>
                  </a:cubicBezTo>
                  <a:cubicBezTo>
                    <a:pt x="142985" y="61913"/>
                    <a:pt x="142033" y="58103"/>
                    <a:pt x="142033" y="56198"/>
                  </a:cubicBezTo>
                  <a:cubicBezTo>
                    <a:pt x="142033" y="54293"/>
                    <a:pt x="141080" y="48578"/>
                    <a:pt x="141080" y="48578"/>
                  </a:cubicBezTo>
                  <a:cubicBezTo>
                    <a:pt x="141080" y="48578"/>
                    <a:pt x="140127" y="43815"/>
                    <a:pt x="139175" y="41910"/>
                  </a:cubicBezTo>
                  <a:cubicBezTo>
                    <a:pt x="138223" y="40005"/>
                    <a:pt x="138223" y="36195"/>
                    <a:pt x="138223" y="36195"/>
                  </a:cubicBezTo>
                  <a:cubicBezTo>
                    <a:pt x="138223" y="36195"/>
                    <a:pt x="139175" y="32385"/>
                    <a:pt x="139175" y="29528"/>
                  </a:cubicBezTo>
                  <a:cubicBezTo>
                    <a:pt x="139175" y="26670"/>
                    <a:pt x="142985" y="30480"/>
                    <a:pt x="139175" y="26670"/>
                  </a:cubicBezTo>
                  <a:cubicBezTo>
                    <a:pt x="135365" y="22860"/>
                    <a:pt x="135365" y="22860"/>
                    <a:pt x="135365" y="19050"/>
                  </a:cubicBezTo>
                  <a:cubicBezTo>
                    <a:pt x="134413" y="15240"/>
                    <a:pt x="132508" y="12383"/>
                    <a:pt x="132508" y="10478"/>
                  </a:cubicBezTo>
                  <a:cubicBezTo>
                    <a:pt x="131555" y="8573"/>
                    <a:pt x="126793" y="2858"/>
                    <a:pt x="126793" y="2858"/>
                  </a:cubicBezTo>
                  <a:cubicBezTo>
                    <a:pt x="126793" y="2858"/>
                    <a:pt x="124888" y="0"/>
                    <a:pt x="121077" y="0"/>
                  </a:cubicBezTo>
                  <a:close/>
                </a:path>
              </a:pathLst>
            </a:custGeom>
            <a:grp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xmlns="" id="{43D2E612-F7C7-9860-B383-4E49DBB95081}"/>
                </a:ext>
              </a:extLst>
            </p:cNvPr>
            <p:cNvSpPr/>
            <p:nvPr/>
          </p:nvSpPr>
          <p:spPr>
            <a:xfrm>
              <a:off x="8783114" y="4575734"/>
              <a:ext cx="5057" cy="10623"/>
            </a:xfrm>
            <a:custGeom>
              <a:avLst/>
              <a:gdLst>
                <a:gd name="connsiteX0" fmla="*/ 1578 w 7293"/>
                <a:gd name="connsiteY0" fmla="*/ 1032 h 15319"/>
                <a:gd name="connsiteX1" fmla="*/ 626 w 7293"/>
                <a:gd name="connsiteY1" fmla="*/ 9604 h 15319"/>
                <a:gd name="connsiteX2" fmla="*/ 4436 w 7293"/>
                <a:gd name="connsiteY2" fmla="*/ 15319 h 15319"/>
                <a:gd name="connsiteX3" fmla="*/ 7293 w 7293"/>
                <a:gd name="connsiteY3" fmla="*/ 7699 h 15319"/>
                <a:gd name="connsiteX4" fmla="*/ 1578 w 7293"/>
                <a:gd name="connsiteY4" fmla="*/ 1032 h 15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3" h="15319">
                  <a:moveTo>
                    <a:pt x="1578" y="1032"/>
                  </a:moveTo>
                  <a:cubicBezTo>
                    <a:pt x="-327" y="-2778"/>
                    <a:pt x="-327" y="4842"/>
                    <a:pt x="626" y="9604"/>
                  </a:cubicBezTo>
                  <a:cubicBezTo>
                    <a:pt x="1578" y="15319"/>
                    <a:pt x="1578" y="15319"/>
                    <a:pt x="4436" y="15319"/>
                  </a:cubicBezTo>
                  <a:cubicBezTo>
                    <a:pt x="4436" y="15319"/>
                    <a:pt x="7293" y="9604"/>
                    <a:pt x="7293" y="7699"/>
                  </a:cubicBezTo>
                  <a:cubicBezTo>
                    <a:pt x="7293" y="5794"/>
                    <a:pt x="2531" y="2937"/>
                    <a:pt x="1578" y="1032"/>
                  </a:cubicBezTo>
                  <a:close/>
                </a:path>
              </a:pathLst>
            </a:custGeom>
            <a:grp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xmlns="" id="{E601CEC8-1940-BF60-D92D-8B19C2F21FD5}"/>
                </a:ext>
              </a:extLst>
            </p:cNvPr>
            <p:cNvSpPr/>
            <p:nvPr/>
          </p:nvSpPr>
          <p:spPr>
            <a:xfrm>
              <a:off x="8791930" y="4585063"/>
              <a:ext cx="7374" cy="8600"/>
            </a:xfrm>
            <a:custGeom>
              <a:avLst/>
              <a:gdLst>
                <a:gd name="connsiteX0" fmla="*/ 2200 w 10634"/>
                <a:gd name="connsiteY0" fmla="*/ 913 h 12402"/>
                <a:gd name="connsiteX1" fmla="*/ 2200 w 10634"/>
                <a:gd name="connsiteY1" fmla="*/ 9485 h 12402"/>
                <a:gd name="connsiteX2" fmla="*/ 6010 w 10634"/>
                <a:gd name="connsiteY2" fmla="*/ 12343 h 12402"/>
                <a:gd name="connsiteX3" fmla="*/ 8867 w 10634"/>
                <a:gd name="connsiteY3" fmla="*/ 7581 h 12402"/>
                <a:gd name="connsiteX4" fmla="*/ 9820 w 10634"/>
                <a:gd name="connsiteY4" fmla="*/ 2818 h 12402"/>
                <a:gd name="connsiteX5" fmla="*/ 2200 w 10634"/>
                <a:gd name="connsiteY5" fmla="*/ 913 h 1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34" h="12402">
                  <a:moveTo>
                    <a:pt x="2200" y="913"/>
                  </a:moveTo>
                  <a:cubicBezTo>
                    <a:pt x="295" y="2818"/>
                    <a:pt x="-1610" y="6628"/>
                    <a:pt x="2200" y="9485"/>
                  </a:cubicBezTo>
                  <a:cubicBezTo>
                    <a:pt x="6010" y="12343"/>
                    <a:pt x="3152" y="12343"/>
                    <a:pt x="6010" y="12343"/>
                  </a:cubicBezTo>
                  <a:cubicBezTo>
                    <a:pt x="8867" y="12343"/>
                    <a:pt x="8867" y="13296"/>
                    <a:pt x="8867" y="7581"/>
                  </a:cubicBezTo>
                  <a:cubicBezTo>
                    <a:pt x="9820" y="2818"/>
                    <a:pt x="11725" y="4723"/>
                    <a:pt x="9820" y="2818"/>
                  </a:cubicBezTo>
                  <a:cubicBezTo>
                    <a:pt x="9820" y="2818"/>
                    <a:pt x="5057" y="-1944"/>
                    <a:pt x="2200" y="913"/>
                  </a:cubicBezTo>
                  <a:close/>
                </a:path>
              </a:pathLst>
            </a:custGeom>
            <a:grp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xmlns="" id="{5B1E1FC6-32B0-C5A1-035A-879D211CF5B4}"/>
                </a:ext>
              </a:extLst>
            </p:cNvPr>
            <p:cNvSpPr/>
            <p:nvPr/>
          </p:nvSpPr>
          <p:spPr>
            <a:xfrm>
              <a:off x="8681701" y="4670033"/>
              <a:ext cx="11994" cy="9587"/>
            </a:xfrm>
            <a:custGeom>
              <a:avLst/>
              <a:gdLst>
                <a:gd name="connsiteX0" fmla="*/ 4949 w 17296"/>
                <a:gd name="connsiteY0" fmla="*/ 3156 h 13825"/>
                <a:gd name="connsiteX1" fmla="*/ 187 w 17296"/>
                <a:gd name="connsiteY1" fmla="*/ 6014 h 13825"/>
                <a:gd name="connsiteX2" fmla="*/ 6854 w 17296"/>
                <a:gd name="connsiteY2" fmla="*/ 10776 h 13825"/>
                <a:gd name="connsiteX3" fmla="*/ 13522 w 17296"/>
                <a:gd name="connsiteY3" fmla="*/ 13634 h 13825"/>
                <a:gd name="connsiteX4" fmla="*/ 14474 w 17296"/>
                <a:gd name="connsiteY4" fmla="*/ 1251 h 13825"/>
                <a:gd name="connsiteX5" fmla="*/ 4949 w 17296"/>
                <a:gd name="connsiteY5" fmla="*/ 3156 h 1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96" h="13825">
                  <a:moveTo>
                    <a:pt x="4949" y="3156"/>
                  </a:moveTo>
                  <a:cubicBezTo>
                    <a:pt x="2092" y="6014"/>
                    <a:pt x="-766" y="2204"/>
                    <a:pt x="187" y="6014"/>
                  </a:cubicBezTo>
                  <a:cubicBezTo>
                    <a:pt x="1140" y="9824"/>
                    <a:pt x="-766" y="9824"/>
                    <a:pt x="6854" y="10776"/>
                  </a:cubicBezTo>
                  <a:cubicBezTo>
                    <a:pt x="13522" y="11729"/>
                    <a:pt x="10665" y="14586"/>
                    <a:pt x="13522" y="13634"/>
                  </a:cubicBezTo>
                  <a:cubicBezTo>
                    <a:pt x="20190" y="11729"/>
                    <a:pt x="16379" y="3156"/>
                    <a:pt x="14474" y="1251"/>
                  </a:cubicBezTo>
                  <a:cubicBezTo>
                    <a:pt x="12570" y="-654"/>
                    <a:pt x="6854" y="-654"/>
                    <a:pt x="4949" y="3156"/>
                  </a:cubicBezTo>
                  <a:close/>
                </a:path>
              </a:pathLst>
            </a:custGeom>
            <a:grp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xmlns="" id="{70E7BF8E-C2EA-82B4-DD45-E25A540FAFA4}"/>
                </a:ext>
              </a:extLst>
            </p:cNvPr>
            <p:cNvSpPr/>
            <p:nvPr/>
          </p:nvSpPr>
          <p:spPr>
            <a:xfrm>
              <a:off x="8700372" y="4670241"/>
              <a:ext cx="4824" cy="10228"/>
            </a:xfrm>
            <a:custGeom>
              <a:avLst/>
              <a:gdLst>
                <a:gd name="connsiteX0" fmla="*/ 1836 w 6956"/>
                <a:gd name="connsiteY0" fmla="*/ 9525 h 14750"/>
                <a:gd name="connsiteX1" fmla="*/ 5646 w 6956"/>
                <a:gd name="connsiteY1" fmla="*/ 11430 h 14750"/>
                <a:gd name="connsiteX2" fmla="*/ 3741 w 6956"/>
                <a:gd name="connsiteY2" fmla="*/ 0 h 14750"/>
                <a:gd name="connsiteX3" fmla="*/ 1836 w 6956"/>
                <a:gd name="connsiteY3" fmla="*/ 9525 h 14750"/>
              </a:gdLst>
              <a:ahLst/>
              <a:cxnLst>
                <a:cxn ang="0">
                  <a:pos x="connsiteX0" y="connsiteY0"/>
                </a:cxn>
                <a:cxn ang="0">
                  <a:pos x="connsiteX1" y="connsiteY1"/>
                </a:cxn>
                <a:cxn ang="0">
                  <a:pos x="connsiteX2" y="connsiteY2"/>
                </a:cxn>
                <a:cxn ang="0">
                  <a:pos x="connsiteX3" y="connsiteY3"/>
                </a:cxn>
              </a:cxnLst>
              <a:rect l="l" t="t" r="r" b="b"/>
              <a:pathLst>
                <a:path w="6956" h="14750">
                  <a:moveTo>
                    <a:pt x="1836" y="9525"/>
                  </a:moveTo>
                  <a:cubicBezTo>
                    <a:pt x="5646" y="11430"/>
                    <a:pt x="1836" y="19050"/>
                    <a:pt x="5646" y="11430"/>
                  </a:cubicBezTo>
                  <a:cubicBezTo>
                    <a:pt x="9457" y="3810"/>
                    <a:pt x="3741" y="0"/>
                    <a:pt x="3741" y="0"/>
                  </a:cubicBezTo>
                  <a:cubicBezTo>
                    <a:pt x="884" y="3810"/>
                    <a:pt x="-1974" y="7620"/>
                    <a:pt x="1836" y="9525"/>
                  </a:cubicBezTo>
                  <a:close/>
                </a:path>
              </a:pathLst>
            </a:custGeom>
            <a:grp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xmlns="" id="{86B25743-BDCD-5898-1D32-2D1DA84809A9}"/>
                </a:ext>
              </a:extLst>
            </p:cNvPr>
            <p:cNvSpPr/>
            <p:nvPr/>
          </p:nvSpPr>
          <p:spPr>
            <a:xfrm>
              <a:off x="8806860" y="4706936"/>
              <a:ext cx="9126" cy="15702"/>
            </a:xfrm>
            <a:custGeom>
              <a:avLst/>
              <a:gdLst>
                <a:gd name="connsiteX0" fmla="*/ 10197 w 13160"/>
                <a:gd name="connsiteY0" fmla="*/ 423 h 22643"/>
                <a:gd name="connsiteX1" fmla="*/ 2577 w 13160"/>
                <a:gd name="connsiteY1" fmla="*/ 423 h 22643"/>
                <a:gd name="connsiteX2" fmla="*/ 1624 w 13160"/>
                <a:gd name="connsiteY2" fmla="*/ 15663 h 22643"/>
                <a:gd name="connsiteX3" fmla="*/ 2577 w 13160"/>
                <a:gd name="connsiteY3" fmla="*/ 22331 h 22643"/>
                <a:gd name="connsiteX4" fmla="*/ 9244 w 13160"/>
                <a:gd name="connsiteY4" fmla="*/ 12806 h 22643"/>
                <a:gd name="connsiteX5" fmla="*/ 13055 w 13160"/>
                <a:gd name="connsiteY5" fmla="*/ 6138 h 22643"/>
                <a:gd name="connsiteX6" fmla="*/ 10197 w 13160"/>
                <a:gd name="connsiteY6" fmla="*/ 423 h 2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60" h="22643">
                  <a:moveTo>
                    <a:pt x="10197" y="423"/>
                  </a:moveTo>
                  <a:cubicBezTo>
                    <a:pt x="6387" y="423"/>
                    <a:pt x="4482" y="-529"/>
                    <a:pt x="2577" y="423"/>
                  </a:cubicBezTo>
                  <a:cubicBezTo>
                    <a:pt x="-1233" y="2328"/>
                    <a:pt x="672" y="8996"/>
                    <a:pt x="1624" y="15663"/>
                  </a:cubicBezTo>
                  <a:cubicBezTo>
                    <a:pt x="2577" y="22331"/>
                    <a:pt x="-3138" y="23283"/>
                    <a:pt x="2577" y="22331"/>
                  </a:cubicBezTo>
                  <a:cubicBezTo>
                    <a:pt x="8292" y="20426"/>
                    <a:pt x="6387" y="15663"/>
                    <a:pt x="9244" y="12806"/>
                  </a:cubicBezTo>
                  <a:cubicBezTo>
                    <a:pt x="11149" y="9948"/>
                    <a:pt x="13055" y="9948"/>
                    <a:pt x="13055" y="6138"/>
                  </a:cubicBezTo>
                  <a:cubicBezTo>
                    <a:pt x="13055" y="3281"/>
                    <a:pt x="14007" y="423"/>
                    <a:pt x="10197" y="423"/>
                  </a:cubicBezTo>
                  <a:close/>
                </a:path>
              </a:pathLst>
            </a:custGeom>
            <a:grp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xmlns="" id="{FF61711A-2746-17F0-A6BE-5D6685CD3F20}"/>
                </a:ext>
              </a:extLst>
            </p:cNvPr>
            <p:cNvSpPr/>
            <p:nvPr/>
          </p:nvSpPr>
          <p:spPr>
            <a:xfrm>
              <a:off x="8664023" y="4245277"/>
              <a:ext cx="40191" cy="72916"/>
            </a:xfrm>
            <a:custGeom>
              <a:avLst/>
              <a:gdLst>
                <a:gd name="connsiteX0" fmla="*/ 5677 w 57959"/>
                <a:gd name="connsiteY0" fmla="*/ 85149 h 105151"/>
                <a:gd name="connsiteX1" fmla="*/ 19965 w 57959"/>
                <a:gd name="connsiteY1" fmla="*/ 102294 h 105151"/>
                <a:gd name="connsiteX2" fmla="*/ 26633 w 57959"/>
                <a:gd name="connsiteY2" fmla="*/ 105151 h 105151"/>
                <a:gd name="connsiteX3" fmla="*/ 32347 w 57959"/>
                <a:gd name="connsiteY3" fmla="*/ 89911 h 105151"/>
                <a:gd name="connsiteX4" fmla="*/ 37110 w 57959"/>
                <a:gd name="connsiteY4" fmla="*/ 81339 h 105151"/>
                <a:gd name="connsiteX5" fmla="*/ 43777 w 57959"/>
                <a:gd name="connsiteY5" fmla="*/ 64194 h 105151"/>
                <a:gd name="connsiteX6" fmla="*/ 44730 w 57959"/>
                <a:gd name="connsiteY6" fmla="*/ 56574 h 105151"/>
                <a:gd name="connsiteX7" fmla="*/ 48540 w 57959"/>
                <a:gd name="connsiteY7" fmla="*/ 47049 h 105151"/>
                <a:gd name="connsiteX8" fmla="*/ 51397 w 57959"/>
                <a:gd name="connsiteY8" fmla="*/ 38476 h 105151"/>
                <a:gd name="connsiteX9" fmla="*/ 57113 w 57959"/>
                <a:gd name="connsiteY9" fmla="*/ 30856 h 105151"/>
                <a:gd name="connsiteX10" fmla="*/ 57113 w 57959"/>
                <a:gd name="connsiteY10" fmla="*/ 11806 h 105151"/>
                <a:gd name="connsiteX11" fmla="*/ 52350 w 57959"/>
                <a:gd name="connsiteY11" fmla="*/ 376 h 105151"/>
                <a:gd name="connsiteX12" fmla="*/ 40920 w 57959"/>
                <a:gd name="connsiteY12" fmla="*/ 3234 h 105151"/>
                <a:gd name="connsiteX13" fmla="*/ 31395 w 57959"/>
                <a:gd name="connsiteY13" fmla="*/ 7044 h 105151"/>
                <a:gd name="connsiteX14" fmla="*/ 25680 w 57959"/>
                <a:gd name="connsiteY14" fmla="*/ 15616 h 105151"/>
                <a:gd name="connsiteX15" fmla="*/ 19013 w 57959"/>
                <a:gd name="connsiteY15" fmla="*/ 26094 h 105151"/>
                <a:gd name="connsiteX16" fmla="*/ 12345 w 57959"/>
                <a:gd name="connsiteY16" fmla="*/ 37524 h 105151"/>
                <a:gd name="connsiteX17" fmla="*/ 5677 w 57959"/>
                <a:gd name="connsiteY17" fmla="*/ 48954 h 105151"/>
                <a:gd name="connsiteX18" fmla="*/ 2820 w 57959"/>
                <a:gd name="connsiteY18" fmla="*/ 60384 h 105151"/>
                <a:gd name="connsiteX19" fmla="*/ 2820 w 57959"/>
                <a:gd name="connsiteY19" fmla="*/ 70861 h 105151"/>
                <a:gd name="connsiteX20" fmla="*/ 5677 w 57959"/>
                <a:gd name="connsiteY20" fmla="*/ 85149 h 10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959" h="105151">
                  <a:moveTo>
                    <a:pt x="5677" y="85149"/>
                  </a:moveTo>
                  <a:cubicBezTo>
                    <a:pt x="17108" y="99436"/>
                    <a:pt x="16155" y="99436"/>
                    <a:pt x="19965" y="102294"/>
                  </a:cubicBezTo>
                  <a:cubicBezTo>
                    <a:pt x="23775" y="105151"/>
                    <a:pt x="26633" y="105151"/>
                    <a:pt x="26633" y="105151"/>
                  </a:cubicBezTo>
                  <a:cubicBezTo>
                    <a:pt x="31395" y="93721"/>
                    <a:pt x="30442" y="93721"/>
                    <a:pt x="32347" y="89911"/>
                  </a:cubicBezTo>
                  <a:cubicBezTo>
                    <a:pt x="34252" y="86101"/>
                    <a:pt x="30442" y="93721"/>
                    <a:pt x="37110" y="81339"/>
                  </a:cubicBezTo>
                  <a:cubicBezTo>
                    <a:pt x="43777" y="68956"/>
                    <a:pt x="43777" y="67051"/>
                    <a:pt x="43777" y="64194"/>
                  </a:cubicBezTo>
                  <a:cubicBezTo>
                    <a:pt x="44730" y="61336"/>
                    <a:pt x="41872" y="61336"/>
                    <a:pt x="44730" y="56574"/>
                  </a:cubicBezTo>
                  <a:cubicBezTo>
                    <a:pt x="46635" y="51811"/>
                    <a:pt x="46635" y="51811"/>
                    <a:pt x="48540" y="47049"/>
                  </a:cubicBezTo>
                  <a:cubicBezTo>
                    <a:pt x="50445" y="41334"/>
                    <a:pt x="45683" y="44191"/>
                    <a:pt x="51397" y="38476"/>
                  </a:cubicBezTo>
                  <a:cubicBezTo>
                    <a:pt x="57113" y="32761"/>
                    <a:pt x="57113" y="47049"/>
                    <a:pt x="57113" y="30856"/>
                  </a:cubicBezTo>
                  <a:cubicBezTo>
                    <a:pt x="57113" y="13711"/>
                    <a:pt x="59017" y="17521"/>
                    <a:pt x="57113" y="11806"/>
                  </a:cubicBezTo>
                  <a:cubicBezTo>
                    <a:pt x="55208" y="6091"/>
                    <a:pt x="55208" y="376"/>
                    <a:pt x="52350" y="376"/>
                  </a:cubicBezTo>
                  <a:cubicBezTo>
                    <a:pt x="49492" y="376"/>
                    <a:pt x="43777" y="-1529"/>
                    <a:pt x="40920" y="3234"/>
                  </a:cubicBezTo>
                  <a:cubicBezTo>
                    <a:pt x="39015" y="7044"/>
                    <a:pt x="34252" y="3234"/>
                    <a:pt x="31395" y="7044"/>
                  </a:cubicBezTo>
                  <a:cubicBezTo>
                    <a:pt x="28538" y="10854"/>
                    <a:pt x="28538" y="10854"/>
                    <a:pt x="25680" y="15616"/>
                  </a:cubicBezTo>
                  <a:cubicBezTo>
                    <a:pt x="22822" y="19426"/>
                    <a:pt x="21870" y="21331"/>
                    <a:pt x="19013" y="26094"/>
                  </a:cubicBezTo>
                  <a:cubicBezTo>
                    <a:pt x="16155" y="31809"/>
                    <a:pt x="13297" y="31809"/>
                    <a:pt x="12345" y="37524"/>
                  </a:cubicBezTo>
                  <a:cubicBezTo>
                    <a:pt x="10440" y="43239"/>
                    <a:pt x="6630" y="47049"/>
                    <a:pt x="5677" y="48954"/>
                  </a:cubicBezTo>
                  <a:cubicBezTo>
                    <a:pt x="4725" y="50859"/>
                    <a:pt x="2820" y="55621"/>
                    <a:pt x="2820" y="60384"/>
                  </a:cubicBezTo>
                  <a:cubicBezTo>
                    <a:pt x="2820" y="65146"/>
                    <a:pt x="1867" y="62289"/>
                    <a:pt x="2820" y="70861"/>
                  </a:cubicBezTo>
                  <a:cubicBezTo>
                    <a:pt x="3772" y="77529"/>
                    <a:pt x="-5753" y="69909"/>
                    <a:pt x="5677" y="85149"/>
                  </a:cubicBezTo>
                  <a:close/>
                </a:path>
              </a:pathLst>
            </a:custGeom>
            <a:grp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xmlns="" id="{504D83F3-81E4-6EB7-5B4A-C033E0573DA2}"/>
                </a:ext>
              </a:extLst>
            </p:cNvPr>
            <p:cNvSpPr/>
            <p:nvPr/>
          </p:nvSpPr>
          <p:spPr>
            <a:xfrm>
              <a:off x="7786840" y="4588338"/>
              <a:ext cx="46832" cy="87651"/>
            </a:xfrm>
            <a:custGeom>
              <a:avLst/>
              <a:gdLst>
                <a:gd name="connsiteX0" fmla="*/ 49544 w 67535"/>
                <a:gd name="connsiteY0" fmla="*/ 30480 h 126400"/>
                <a:gd name="connsiteX1" fmla="*/ 40019 w 67535"/>
                <a:gd name="connsiteY1" fmla="*/ 16193 h 126400"/>
                <a:gd name="connsiteX2" fmla="*/ 12397 w 67535"/>
                <a:gd name="connsiteY2" fmla="*/ 0 h 126400"/>
                <a:gd name="connsiteX3" fmla="*/ 12397 w 67535"/>
                <a:gd name="connsiteY3" fmla="*/ 23813 h 126400"/>
                <a:gd name="connsiteX4" fmla="*/ 966 w 67535"/>
                <a:gd name="connsiteY4" fmla="*/ 26670 h 126400"/>
                <a:gd name="connsiteX5" fmla="*/ 7634 w 67535"/>
                <a:gd name="connsiteY5" fmla="*/ 40958 h 126400"/>
                <a:gd name="connsiteX6" fmla="*/ 7634 w 67535"/>
                <a:gd name="connsiteY6" fmla="*/ 82868 h 126400"/>
                <a:gd name="connsiteX7" fmla="*/ 14301 w 67535"/>
                <a:gd name="connsiteY7" fmla="*/ 113348 h 126400"/>
                <a:gd name="connsiteX8" fmla="*/ 44781 w 67535"/>
                <a:gd name="connsiteY8" fmla="*/ 122873 h 126400"/>
                <a:gd name="connsiteX9" fmla="*/ 63831 w 67535"/>
                <a:gd name="connsiteY9" fmla="*/ 103823 h 126400"/>
                <a:gd name="connsiteX10" fmla="*/ 66689 w 67535"/>
                <a:gd name="connsiteY10" fmla="*/ 87630 h 126400"/>
                <a:gd name="connsiteX11" fmla="*/ 66689 w 67535"/>
                <a:gd name="connsiteY11" fmla="*/ 68580 h 126400"/>
                <a:gd name="connsiteX12" fmla="*/ 49544 w 67535"/>
                <a:gd name="connsiteY12" fmla="*/ 30480 h 12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535" h="126400">
                  <a:moveTo>
                    <a:pt x="49544" y="30480"/>
                  </a:moveTo>
                  <a:cubicBezTo>
                    <a:pt x="49544" y="30480"/>
                    <a:pt x="47639" y="22860"/>
                    <a:pt x="40019" y="16193"/>
                  </a:cubicBezTo>
                  <a:cubicBezTo>
                    <a:pt x="32399" y="9525"/>
                    <a:pt x="19064" y="4763"/>
                    <a:pt x="12397" y="0"/>
                  </a:cubicBezTo>
                  <a:cubicBezTo>
                    <a:pt x="12397" y="0"/>
                    <a:pt x="14301" y="19050"/>
                    <a:pt x="12397" y="23813"/>
                  </a:cubicBezTo>
                  <a:cubicBezTo>
                    <a:pt x="10491" y="28575"/>
                    <a:pt x="-3796" y="23813"/>
                    <a:pt x="966" y="26670"/>
                  </a:cubicBezTo>
                  <a:cubicBezTo>
                    <a:pt x="5729" y="29528"/>
                    <a:pt x="2872" y="34290"/>
                    <a:pt x="7634" y="40958"/>
                  </a:cubicBezTo>
                  <a:cubicBezTo>
                    <a:pt x="12397" y="47625"/>
                    <a:pt x="5729" y="73343"/>
                    <a:pt x="7634" y="82868"/>
                  </a:cubicBezTo>
                  <a:cubicBezTo>
                    <a:pt x="9539" y="92393"/>
                    <a:pt x="5729" y="110490"/>
                    <a:pt x="14301" y="113348"/>
                  </a:cubicBezTo>
                  <a:cubicBezTo>
                    <a:pt x="44781" y="122873"/>
                    <a:pt x="35256" y="131445"/>
                    <a:pt x="44781" y="122873"/>
                  </a:cubicBezTo>
                  <a:cubicBezTo>
                    <a:pt x="54306" y="115253"/>
                    <a:pt x="63831" y="103823"/>
                    <a:pt x="63831" y="103823"/>
                  </a:cubicBezTo>
                  <a:lnTo>
                    <a:pt x="66689" y="87630"/>
                  </a:lnTo>
                  <a:cubicBezTo>
                    <a:pt x="66689" y="87630"/>
                    <a:pt x="68594" y="75248"/>
                    <a:pt x="66689" y="68580"/>
                  </a:cubicBezTo>
                  <a:cubicBezTo>
                    <a:pt x="65736" y="62865"/>
                    <a:pt x="49544" y="30480"/>
                    <a:pt x="49544" y="30480"/>
                  </a:cubicBezTo>
                  <a:close/>
                </a:path>
              </a:pathLst>
            </a:custGeom>
            <a:grp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xmlns="" id="{3361BAF4-B487-F6F0-23E1-8DB631C7BD1B}"/>
                </a:ext>
              </a:extLst>
            </p:cNvPr>
            <p:cNvSpPr/>
            <p:nvPr/>
          </p:nvSpPr>
          <p:spPr>
            <a:xfrm>
              <a:off x="8344529" y="4837039"/>
              <a:ext cx="26600" cy="33302"/>
            </a:xfrm>
            <a:custGeom>
              <a:avLst/>
              <a:gdLst>
                <a:gd name="connsiteX0" fmla="*/ 26360 w 38359"/>
                <a:gd name="connsiteY0" fmla="*/ 12828 h 48024"/>
                <a:gd name="connsiteX1" fmla="*/ 20645 w 38359"/>
                <a:gd name="connsiteY1" fmla="*/ 446 h 48024"/>
                <a:gd name="connsiteX2" fmla="*/ 3500 w 38359"/>
                <a:gd name="connsiteY2" fmla="*/ 4255 h 48024"/>
                <a:gd name="connsiteX3" fmla="*/ 2547 w 38359"/>
                <a:gd name="connsiteY3" fmla="*/ 12828 h 48024"/>
                <a:gd name="connsiteX4" fmla="*/ 12072 w 38359"/>
                <a:gd name="connsiteY4" fmla="*/ 18543 h 48024"/>
                <a:gd name="connsiteX5" fmla="*/ 19692 w 38359"/>
                <a:gd name="connsiteY5" fmla="*/ 29973 h 48024"/>
                <a:gd name="connsiteX6" fmla="*/ 31122 w 38359"/>
                <a:gd name="connsiteY6" fmla="*/ 40451 h 48024"/>
                <a:gd name="connsiteX7" fmla="*/ 37790 w 38359"/>
                <a:gd name="connsiteY7" fmla="*/ 45213 h 48024"/>
                <a:gd name="connsiteX8" fmla="*/ 35885 w 38359"/>
                <a:gd name="connsiteY8" fmla="*/ 32830 h 48024"/>
                <a:gd name="connsiteX9" fmla="*/ 28265 w 38359"/>
                <a:gd name="connsiteY9" fmla="*/ 23305 h 48024"/>
                <a:gd name="connsiteX10" fmla="*/ 26360 w 38359"/>
                <a:gd name="connsiteY10" fmla="*/ 12828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59" h="48024">
                  <a:moveTo>
                    <a:pt x="26360" y="12828"/>
                  </a:moveTo>
                  <a:cubicBezTo>
                    <a:pt x="25407" y="6161"/>
                    <a:pt x="25407" y="2351"/>
                    <a:pt x="20645" y="446"/>
                  </a:cubicBezTo>
                  <a:cubicBezTo>
                    <a:pt x="15882" y="-1460"/>
                    <a:pt x="4452" y="3303"/>
                    <a:pt x="3500" y="4255"/>
                  </a:cubicBezTo>
                  <a:cubicBezTo>
                    <a:pt x="642" y="7113"/>
                    <a:pt x="-2215" y="8065"/>
                    <a:pt x="2547" y="12828"/>
                  </a:cubicBezTo>
                  <a:cubicBezTo>
                    <a:pt x="7310" y="17590"/>
                    <a:pt x="7310" y="13780"/>
                    <a:pt x="12072" y="18543"/>
                  </a:cubicBezTo>
                  <a:cubicBezTo>
                    <a:pt x="16835" y="22353"/>
                    <a:pt x="14930" y="24258"/>
                    <a:pt x="19692" y="29973"/>
                  </a:cubicBezTo>
                  <a:cubicBezTo>
                    <a:pt x="24455" y="35688"/>
                    <a:pt x="24455" y="35688"/>
                    <a:pt x="31122" y="40451"/>
                  </a:cubicBezTo>
                  <a:cubicBezTo>
                    <a:pt x="37790" y="45213"/>
                    <a:pt x="35885" y="51880"/>
                    <a:pt x="37790" y="45213"/>
                  </a:cubicBezTo>
                  <a:cubicBezTo>
                    <a:pt x="38742" y="38546"/>
                    <a:pt x="38742" y="36640"/>
                    <a:pt x="35885" y="32830"/>
                  </a:cubicBezTo>
                  <a:cubicBezTo>
                    <a:pt x="33027" y="29021"/>
                    <a:pt x="28265" y="29973"/>
                    <a:pt x="28265" y="23305"/>
                  </a:cubicBezTo>
                  <a:cubicBezTo>
                    <a:pt x="28265" y="17590"/>
                    <a:pt x="28265" y="20448"/>
                    <a:pt x="26360" y="12828"/>
                  </a:cubicBezTo>
                  <a:close/>
                </a:path>
              </a:pathLst>
            </a:custGeom>
            <a:grp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xmlns="" id="{B086F2DF-63CE-DE57-A40B-17C61F34C60F}"/>
                </a:ext>
              </a:extLst>
            </p:cNvPr>
            <p:cNvSpPr/>
            <p:nvPr/>
          </p:nvSpPr>
          <p:spPr>
            <a:xfrm>
              <a:off x="8394346" y="4859025"/>
              <a:ext cx="14295" cy="15064"/>
            </a:xfrm>
            <a:custGeom>
              <a:avLst/>
              <a:gdLst>
                <a:gd name="connsiteX0" fmla="*/ 20241 w 20614"/>
                <a:gd name="connsiteY0" fmla="*/ 15412 h 21723"/>
                <a:gd name="connsiteX1" fmla="*/ 18336 w 20614"/>
                <a:gd name="connsiteY1" fmla="*/ 3982 h 21723"/>
                <a:gd name="connsiteX2" fmla="*/ 2143 w 20614"/>
                <a:gd name="connsiteY2" fmla="*/ 2077 h 21723"/>
                <a:gd name="connsiteX3" fmla="*/ 2143 w 20614"/>
                <a:gd name="connsiteY3" fmla="*/ 17317 h 21723"/>
                <a:gd name="connsiteX4" fmla="*/ 11668 w 20614"/>
                <a:gd name="connsiteY4" fmla="*/ 21127 h 21723"/>
                <a:gd name="connsiteX5" fmla="*/ 20241 w 20614"/>
                <a:gd name="connsiteY5" fmla="*/ 15412 h 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14" h="21723">
                  <a:moveTo>
                    <a:pt x="20241" y="15412"/>
                  </a:moveTo>
                  <a:cubicBezTo>
                    <a:pt x="21193" y="10649"/>
                    <a:pt x="20241" y="7792"/>
                    <a:pt x="18336" y="3982"/>
                  </a:cubicBezTo>
                  <a:cubicBezTo>
                    <a:pt x="16431" y="172"/>
                    <a:pt x="4048" y="-1733"/>
                    <a:pt x="2143" y="2077"/>
                  </a:cubicBezTo>
                  <a:cubicBezTo>
                    <a:pt x="-714" y="6839"/>
                    <a:pt x="-714" y="14459"/>
                    <a:pt x="2143" y="17317"/>
                  </a:cubicBezTo>
                  <a:cubicBezTo>
                    <a:pt x="5000" y="20174"/>
                    <a:pt x="4048" y="19222"/>
                    <a:pt x="11668" y="21127"/>
                  </a:cubicBezTo>
                  <a:cubicBezTo>
                    <a:pt x="19288" y="23032"/>
                    <a:pt x="19288" y="20174"/>
                    <a:pt x="20241" y="15412"/>
                  </a:cubicBezTo>
                  <a:close/>
                </a:path>
              </a:pathLst>
            </a:custGeom>
            <a:grp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xmlns="" id="{D1EC86FD-8084-1738-4AB0-5DF28EFA68BA}"/>
                </a:ext>
              </a:extLst>
            </p:cNvPr>
            <p:cNvSpPr/>
            <p:nvPr/>
          </p:nvSpPr>
          <p:spPr>
            <a:xfrm>
              <a:off x="8789236" y="4966275"/>
              <a:ext cx="24999" cy="11962"/>
            </a:xfrm>
            <a:custGeom>
              <a:avLst/>
              <a:gdLst>
                <a:gd name="connsiteX0" fmla="*/ 369 w 36050"/>
                <a:gd name="connsiteY0" fmla="*/ 16959 h 17250"/>
                <a:gd name="connsiteX1" fmla="*/ 26086 w 36050"/>
                <a:gd name="connsiteY1" fmla="*/ 13149 h 17250"/>
                <a:gd name="connsiteX2" fmla="*/ 34659 w 36050"/>
                <a:gd name="connsiteY2" fmla="*/ 3624 h 17250"/>
                <a:gd name="connsiteX3" fmla="*/ 11799 w 36050"/>
                <a:gd name="connsiteY3" fmla="*/ 766 h 17250"/>
                <a:gd name="connsiteX4" fmla="*/ 369 w 36050"/>
                <a:gd name="connsiteY4" fmla="*/ 16959 h 1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0" h="17250">
                  <a:moveTo>
                    <a:pt x="369" y="16959"/>
                  </a:moveTo>
                  <a:cubicBezTo>
                    <a:pt x="4179" y="10291"/>
                    <a:pt x="13704" y="16007"/>
                    <a:pt x="26086" y="13149"/>
                  </a:cubicBezTo>
                  <a:cubicBezTo>
                    <a:pt x="38469" y="10291"/>
                    <a:pt x="36564" y="10291"/>
                    <a:pt x="34659" y="3624"/>
                  </a:cubicBezTo>
                  <a:cubicBezTo>
                    <a:pt x="32754" y="-3043"/>
                    <a:pt x="17514" y="1719"/>
                    <a:pt x="11799" y="766"/>
                  </a:cubicBezTo>
                  <a:cubicBezTo>
                    <a:pt x="4179" y="766"/>
                    <a:pt x="-1536" y="19816"/>
                    <a:pt x="369" y="16959"/>
                  </a:cubicBezTo>
                  <a:close/>
                </a:path>
              </a:pathLst>
            </a:custGeom>
            <a:grp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xmlns="" id="{A46604CD-8AD5-E629-0D8A-5738A4EFE68E}"/>
                </a:ext>
              </a:extLst>
            </p:cNvPr>
            <p:cNvSpPr/>
            <p:nvPr/>
          </p:nvSpPr>
          <p:spPr>
            <a:xfrm>
              <a:off x="8799241" y="4045321"/>
              <a:ext cx="14182" cy="10222"/>
            </a:xfrm>
            <a:custGeom>
              <a:avLst/>
              <a:gdLst>
                <a:gd name="connsiteX0" fmla="*/ 12612 w 20451"/>
                <a:gd name="connsiteY0" fmla="*/ 122 h 14741"/>
                <a:gd name="connsiteX1" fmla="*/ 229 w 20451"/>
                <a:gd name="connsiteY1" fmla="*/ 9647 h 14741"/>
                <a:gd name="connsiteX2" fmla="*/ 9754 w 20451"/>
                <a:gd name="connsiteY2" fmla="*/ 14409 h 14741"/>
                <a:gd name="connsiteX3" fmla="*/ 20232 w 20451"/>
                <a:gd name="connsiteY3" fmla="*/ 4884 h 14741"/>
                <a:gd name="connsiteX4" fmla="*/ 12612 w 20451"/>
                <a:gd name="connsiteY4" fmla="*/ 122 h 14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1" h="14741">
                  <a:moveTo>
                    <a:pt x="12612" y="122"/>
                  </a:moveTo>
                  <a:cubicBezTo>
                    <a:pt x="8802" y="-831"/>
                    <a:pt x="-1676" y="3932"/>
                    <a:pt x="229" y="9647"/>
                  </a:cubicBezTo>
                  <a:cubicBezTo>
                    <a:pt x="2134" y="14409"/>
                    <a:pt x="229" y="15362"/>
                    <a:pt x="9754" y="14409"/>
                  </a:cubicBezTo>
                  <a:cubicBezTo>
                    <a:pt x="19279" y="13457"/>
                    <a:pt x="21184" y="7742"/>
                    <a:pt x="20232" y="4884"/>
                  </a:cubicBezTo>
                  <a:cubicBezTo>
                    <a:pt x="19279" y="1075"/>
                    <a:pt x="18327" y="2027"/>
                    <a:pt x="12612" y="122"/>
                  </a:cubicBezTo>
                  <a:close/>
                </a:path>
              </a:pathLst>
            </a:custGeom>
            <a:grp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xmlns="" id="{08AF3263-F134-1998-7E24-4F42457D25C1}"/>
                </a:ext>
              </a:extLst>
            </p:cNvPr>
            <p:cNvSpPr/>
            <p:nvPr/>
          </p:nvSpPr>
          <p:spPr>
            <a:xfrm>
              <a:off x="9067564" y="4962183"/>
              <a:ext cx="1981" cy="1091"/>
            </a:xfrm>
            <a:custGeom>
              <a:avLst/>
              <a:gdLst>
                <a:gd name="connsiteX0" fmla="*/ 2857 w 2857"/>
                <a:gd name="connsiteY0" fmla="*/ 953 h 1574"/>
                <a:gd name="connsiteX1" fmla="*/ 0 w 2857"/>
                <a:gd name="connsiteY1" fmla="*/ 0 h 1574"/>
                <a:gd name="connsiteX2" fmla="*/ 2857 w 2857"/>
                <a:gd name="connsiteY2" fmla="*/ 953 h 1574"/>
              </a:gdLst>
              <a:ahLst/>
              <a:cxnLst>
                <a:cxn ang="0">
                  <a:pos x="connsiteX0" y="connsiteY0"/>
                </a:cxn>
                <a:cxn ang="0">
                  <a:pos x="connsiteX1" y="connsiteY1"/>
                </a:cxn>
                <a:cxn ang="0">
                  <a:pos x="connsiteX2" y="connsiteY2"/>
                </a:cxn>
              </a:cxnLst>
              <a:rect l="l" t="t" r="r" b="b"/>
              <a:pathLst>
                <a:path w="2857" h="1574">
                  <a:moveTo>
                    <a:pt x="2857" y="953"/>
                  </a:moveTo>
                  <a:cubicBezTo>
                    <a:pt x="2857" y="953"/>
                    <a:pt x="1905" y="953"/>
                    <a:pt x="0" y="0"/>
                  </a:cubicBezTo>
                  <a:cubicBezTo>
                    <a:pt x="952" y="2858"/>
                    <a:pt x="2857" y="953"/>
                    <a:pt x="2857" y="953"/>
                  </a:cubicBezTo>
                  <a:close/>
                </a:path>
              </a:pathLst>
            </a:custGeom>
            <a:grp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xmlns="" id="{BFC8F6E9-4CCC-0609-4B83-3C0240A9C5C8}"/>
                </a:ext>
              </a:extLst>
            </p:cNvPr>
            <p:cNvSpPr/>
            <p:nvPr/>
          </p:nvSpPr>
          <p:spPr>
            <a:xfrm>
              <a:off x="7216175" y="3751482"/>
              <a:ext cx="2157" cy="1580"/>
            </a:xfrm>
            <a:custGeom>
              <a:avLst/>
              <a:gdLst>
                <a:gd name="connsiteX0" fmla="*/ 2857 w 3110"/>
                <a:gd name="connsiteY0" fmla="*/ 1905 h 2278"/>
                <a:gd name="connsiteX1" fmla="*/ 0 w 3110"/>
                <a:gd name="connsiteY1" fmla="*/ 0 h 2278"/>
                <a:gd name="connsiteX2" fmla="*/ 2857 w 3110"/>
                <a:gd name="connsiteY2" fmla="*/ 1905 h 2278"/>
              </a:gdLst>
              <a:ahLst/>
              <a:cxnLst>
                <a:cxn ang="0">
                  <a:pos x="connsiteX0" y="connsiteY0"/>
                </a:cxn>
                <a:cxn ang="0">
                  <a:pos x="connsiteX1" y="connsiteY1"/>
                </a:cxn>
                <a:cxn ang="0">
                  <a:pos x="connsiteX2" y="connsiteY2"/>
                </a:cxn>
              </a:cxnLst>
              <a:rect l="l" t="t" r="r" b="b"/>
              <a:pathLst>
                <a:path w="3110" h="2278">
                  <a:moveTo>
                    <a:pt x="2857" y="1905"/>
                  </a:moveTo>
                  <a:cubicBezTo>
                    <a:pt x="1905" y="952"/>
                    <a:pt x="952" y="952"/>
                    <a:pt x="0" y="0"/>
                  </a:cubicBezTo>
                  <a:cubicBezTo>
                    <a:pt x="1905" y="1905"/>
                    <a:pt x="3810" y="2857"/>
                    <a:pt x="2857" y="1905"/>
                  </a:cubicBezTo>
                  <a:close/>
                </a:path>
              </a:pathLst>
            </a:custGeom>
            <a:grp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xmlns="" id="{D19D15F7-C431-2400-41CD-1A3D1930AC39}"/>
                </a:ext>
              </a:extLst>
            </p:cNvPr>
            <p:cNvSpPr/>
            <p:nvPr/>
          </p:nvSpPr>
          <p:spPr>
            <a:xfrm>
              <a:off x="3548302" y="3225428"/>
              <a:ext cx="762" cy="293"/>
            </a:xfrm>
            <a:custGeom>
              <a:avLst/>
              <a:gdLst>
                <a:gd name="connsiteX0" fmla="*/ 1100 w 1099"/>
                <a:gd name="connsiteY0" fmla="*/ 423 h 423"/>
                <a:gd name="connsiteX1" fmla="*/ 1100 w 1099"/>
                <a:gd name="connsiteY1" fmla="*/ 423 h 423"/>
                <a:gd name="connsiteX2" fmla="*/ 1100 w 1099"/>
                <a:gd name="connsiteY2" fmla="*/ 423 h 423"/>
              </a:gdLst>
              <a:ahLst/>
              <a:cxnLst>
                <a:cxn ang="0">
                  <a:pos x="connsiteX0" y="connsiteY0"/>
                </a:cxn>
                <a:cxn ang="0">
                  <a:pos x="connsiteX1" y="connsiteY1"/>
                </a:cxn>
                <a:cxn ang="0">
                  <a:pos x="connsiteX2" y="connsiteY2"/>
                </a:cxn>
              </a:cxnLst>
              <a:rect l="l" t="t" r="r" b="b"/>
              <a:pathLst>
                <a:path w="1099" h="423">
                  <a:moveTo>
                    <a:pt x="1100" y="423"/>
                  </a:moveTo>
                  <a:cubicBezTo>
                    <a:pt x="147" y="423"/>
                    <a:pt x="147" y="-529"/>
                    <a:pt x="1100" y="423"/>
                  </a:cubicBezTo>
                  <a:cubicBezTo>
                    <a:pt x="-805" y="423"/>
                    <a:pt x="147" y="423"/>
                    <a:pt x="1100" y="423"/>
                  </a:cubicBezTo>
                  <a:close/>
                </a:path>
              </a:pathLst>
            </a:custGeom>
            <a:grp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xmlns="" id="{2C4CCC9C-C9C5-42F1-2DC7-C7C5BEBC9061}"/>
                </a:ext>
              </a:extLst>
            </p:cNvPr>
            <p:cNvSpPr/>
            <p:nvPr/>
          </p:nvSpPr>
          <p:spPr>
            <a:xfrm>
              <a:off x="5685129" y="2633805"/>
              <a:ext cx="4502897" cy="2975744"/>
            </a:xfrm>
            <a:custGeom>
              <a:avLst/>
              <a:gdLst>
                <a:gd name="connsiteX0" fmla="*/ 1485553 w 4502897"/>
                <a:gd name="connsiteY0" fmla="*/ 1068965 h 2975744"/>
                <a:gd name="connsiteX1" fmla="*/ 1480187 w 4502897"/>
                <a:gd name="connsiteY1" fmla="*/ 1070781 h 2975744"/>
                <a:gd name="connsiteX2" fmla="*/ 1467637 w 4502897"/>
                <a:gd name="connsiteY2" fmla="*/ 1076726 h 2975744"/>
                <a:gd name="connsiteX3" fmla="*/ 1455748 w 4502897"/>
                <a:gd name="connsiteY3" fmla="*/ 1082010 h 2975744"/>
                <a:gd name="connsiteX4" fmla="*/ 1445841 w 4502897"/>
                <a:gd name="connsiteY4" fmla="*/ 1087954 h 2975744"/>
                <a:gd name="connsiteX5" fmla="*/ 1438575 w 4502897"/>
                <a:gd name="connsiteY5" fmla="*/ 1097862 h 2975744"/>
                <a:gd name="connsiteX6" fmla="*/ 1431970 w 4502897"/>
                <a:gd name="connsiteY6" fmla="*/ 1101825 h 2975744"/>
                <a:gd name="connsiteX7" fmla="*/ 1427347 w 4502897"/>
                <a:gd name="connsiteY7" fmla="*/ 1103146 h 2975744"/>
                <a:gd name="connsiteX8" fmla="*/ 1414137 w 4502897"/>
                <a:gd name="connsiteY8" fmla="*/ 1107769 h 2975744"/>
                <a:gd name="connsiteX9" fmla="*/ 1404889 w 4502897"/>
                <a:gd name="connsiteY9" fmla="*/ 1107109 h 2975744"/>
                <a:gd name="connsiteX10" fmla="*/ 1404889 w 4502897"/>
                <a:gd name="connsiteY10" fmla="*/ 1113714 h 2975744"/>
                <a:gd name="connsiteX11" fmla="*/ 1398284 w 4502897"/>
                <a:gd name="connsiteY11" fmla="*/ 1126263 h 2975744"/>
                <a:gd name="connsiteX12" fmla="*/ 1393661 w 4502897"/>
                <a:gd name="connsiteY12" fmla="*/ 1134189 h 2975744"/>
                <a:gd name="connsiteX13" fmla="*/ 1387717 w 4502897"/>
                <a:gd name="connsiteY13" fmla="*/ 1138152 h 2975744"/>
                <a:gd name="connsiteX14" fmla="*/ 1394322 w 4502897"/>
                <a:gd name="connsiteY14" fmla="*/ 1142776 h 2975744"/>
                <a:gd name="connsiteX15" fmla="*/ 1403569 w 4502897"/>
                <a:gd name="connsiteY15" fmla="*/ 1151362 h 2975744"/>
                <a:gd name="connsiteX16" fmla="*/ 1412155 w 4502897"/>
                <a:gd name="connsiteY16" fmla="*/ 1157967 h 2975744"/>
                <a:gd name="connsiteX17" fmla="*/ 1400927 w 4502897"/>
                <a:gd name="connsiteY17" fmla="*/ 1167214 h 2975744"/>
                <a:gd name="connsiteX18" fmla="*/ 1404889 w 4502897"/>
                <a:gd name="connsiteY18" fmla="*/ 1172498 h 2975744"/>
                <a:gd name="connsiteX19" fmla="*/ 1411494 w 4502897"/>
                <a:gd name="connsiteY19" fmla="*/ 1181085 h 2975744"/>
                <a:gd name="connsiteX20" fmla="*/ 1417439 w 4502897"/>
                <a:gd name="connsiteY20" fmla="*/ 1192974 h 2975744"/>
                <a:gd name="connsiteX21" fmla="*/ 1423384 w 4502897"/>
                <a:gd name="connsiteY21" fmla="*/ 1204863 h 2975744"/>
                <a:gd name="connsiteX22" fmla="*/ 1432631 w 4502897"/>
                <a:gd name="connsiteY22" fmla="*/ 1213449 h 2975744"/>
                <a:gd name="connsiteX23" fmla="*/ 1435273 w 4502897"/>
                <a:gd name="connsiteY23" fmla="*/ 1222036 h 2975744"/>
                <a:gd name="connsiteX24" fmla="*/ 1440557 w 4502897"/>
                <a:gd name="connsiteY24" fmla="*/ 1231944 h 2975744"/>
                <a:gd name="connsiteX25" fmla="*/ 1445180 w 4502897"/>
                <a:gd name="connsiteY25" fmla="*/ 1238549 h 2975744"/>
                <a:gd name="connsiteX26" fmla="*/ 1452446 w 4502897"/>
                <a:gd name="connsiteY26" fmla="*/ 1248456 h 2975744"/>
                <a:gd name="connsiteX27" fmla="*/ 1451124 w 4502897"/>
                <a:gd name="connsiteY27" fmla="*/ 1257703 h 2975744"/>
                <a:gd name="connsiteX28" fmla="*/ 1442538 w 4502897"/>
                <a:gd name="connsiteY28" fmla="*/ 1262987 h 2975744"/>
                <a:gd name="connsiteX29" fmla="*/ 1443859 w 4502897"/>
                <a:gd name="connsiteY29" fmla="*/ 1274877 h 2975744"/>
                <a:gd name="connsiteX30" fmla="*/ 1433952 w 4502897"/>
                <a:gd name="connsiteY30" fmla="*/ 1281482 h 2975744"/>
                <a:gd name="connsiteX31" fmla="*/ 1435273 w 4502897"/>
                <a:gd name="connsiteY31" fmla="*/ 1287426 h 2975744"/>
                <a:gd name="connsiteX32" fmla="*/ 1435273 w 4502897"/>
                <a:gd name="connsiteY32" fmla="*/ 1294031 h 2975744"/>
                <a:gd name="connsiteX33" fmla="*/ 1435933 w 4502897"/>
                <a:gd name="connsiteY33" fmla="*/ 1301957 h 2975744"/>
                <a:gd name="connsiteX34" fmla="*/ 1436594 w 4502897"/>
                <a:gd name="connsiteY34" fmla="*/ 1308562 h 2975744"/>
                <a:gd name="connsiteX35" fmla="*/ 1437914 w 4502897"/>
                <a:gd name="connsiteY35" fmla="*/ 1315167 h 2975744"/>
                <a:gd name="connsiteX36" fmla="*/ 1454427 w 4502897"/>
                <a:gd name="connsiteY36" fmla="*/ 1318470 h 2975744"/>
                <a:gd name="connsiteX37" fmla="*/ 1463014 w 4502897"/>
                <a:gd name="connsiteY37" fmla="*/ 1323093 h 2975744"/>
                <a:gd name="connsiteX38" fmla="*/ 1470279 w 4502897"/>
                <a:gd name="connsiteY38" fmla="*/ 1331680 h 2975744"/>
                <a:gd name="connsiteX39" fmla="*/ 1486131 w 4502897"/>
                <a:gd name="connsiteY39" fmla="*/ 1336303 h 2975744"/>
                <a:gd name="connsiteX40" fmla="*/ 1500662 w 4502897"/>
                <a:gd name="connsiteY40" fmla="*/ 1336964 h 2975744"/>
                <a:gd name="connsiteX41" fmla="*/ 1517174 w 4502897"/>
                <a:gd name="connsiteY41" fmla="*/ 1338285 h 2975744"/>
                <a:gd name="connsiteX42" fmla="*/ 1534348 w 4502897"/>
                <a:gd name="connsiteY42" fmla="*/ 1335643 h 2975744"/>
                <a:gd name="connsiteX43" fmla="*/ 1542934 w 4502897"/>
                <a:gd name="connsiteY43" fmla="*/ 1336303 h 2975744"/>
                <a:gd name="connsiteX44" fmla="*/ 1542274 w 4502897"/>
                <a:gd name="connsiteY44" fmla="*/ 1322433 h 2975744"/>
                <a:gd name="connsiteX45" fmla="*/ 1542934 w 4502897"/>
                <a:gd name="connsiteY45" fmla="*/ 1289408 h 2975744"/>
                <a:gd name="connsiteX46" fmla="*/ 1544255 w 4502897"/>
                <a:gd name="connsiteY46" fmla="*/ 1281482 h 2975744"/>
                <a:gd name="connsiteX47" fmla="*/ 1531706 w 4502897"/>
                <a:gd name="connsiteY47" fmla="*/ 1274216 h 2975744"/>
                <a:gd name="connsiteX48" fmla="*/ 1527082 w 4502897"/>
                <a:gd name="connsiteY48" fmla="*/ 1274216 h 2975744"/>
                <a:gd name="connsiteX49" fmla="*/ 1530384 w 4502897"/>
                <a:gd name="connsiteY49" fmla="*/ 1265629 h 2975744"/>
                <a:gd name="connsiteX50" fmla="*/ 1537650 w 4502897"/>
                <a:gd name="connsiteY50" fmla="*/ 1266950 h 2975744"/>
                <a:gd name="connsiteX51" fmla="*/ 1529064 w 4502897"/>
                <a:gd name="connsiteY51" fmla="*/ 1255061 h 2975744"/>
                <a:gd name="connsiteX52" fmla="*/ 1519817 w 4502897"/>
                <a:gd name="connsiteY52" fmla="*/ 1257043 h 2975744"/>
                <a:gd name="connsiteX53" fmla="*/ 1518496 w 4502897"/>
                <a:gd name="connsiteY53" fmla="*/ 1249117 h 2975744"/>
                <a:gd name="connsiteX54" fmla="*/ 1518496 w 4502897"/>
                <a:gd name="connsiteY54" fmla="*/ 1237888 h 2975744"/>
                <a:gd name="connsiteX55" fmla="*/ 1523779 w 4502897"/>
                <a:gd name="connsiteY55" fmla="*/ 1230623 h 2975744"/>
                <a:gd name="connsiteX56" fmla="*/ 1535669 w 4502897"/>
                <a:gd name="connsiteY56" fmla="*/ 1235907 h 2975744"/>
                <a:gd name="connsiteX57" fmla="*/ 1546897 w 4502897"/>
                <a:gd name="connsiteY57" fmla="*/ 1236567 h 2975744"/>
                <a:gd name="connsiteX58" fmla="*/ 1552842 w 4502897"/>
                <a:gd name="connsiteY58" fmla="*/ 1235246 h 2975744"/>
                <a:gd name="connsiteX59" fmla="*/ 1562749 w 4502897"/>
                <a:gd name="connsiteY59" fmla="*/ 1231283 h 2975744"/>
                <a:gd name="connsiteX60" fmla="*/ 1560107 w 4502897"/>
                <a:gd name="connsiteY60" fmla="*/ 1224678 h 2975744"/>
                <a:gd name="connsiteX61" fmla="*/ 1553502 w 4502897"/>
                <a:gd name="connsiteY61" fmla="*/ 1218733 h 2975744"/>
                <a:gd name="connsiteX62" fmla="*/ 1540292 w 4502897"/>
                <a:gd name="connsiteY62" fmla="*/ 1204202 h 2975744"/>
                <a:gd name="connsiteX63" fmla="*/ 1542274 w 4502897"/>
                <a:gd name="connsiteY63" fmla="*/ 1196937 h 2975744"/>
                <a:gd name="connsiteX64" fmla="*/ 1528403 w 4502897"/>
                <a:gd name="connsiteY64" fmla="*/ 1199579 h 2975744"/>
                <a:gd name="connsiteX65" fmla="*/ 1522459 w 4502897"/>
                <a:gd name="connsiteY65" fmla="*/ 1211468 h 2975744"/>
                <a:gd name="connsiteX66" fmla="*/ 1519817 w 4502897"/>
                <a:gd name="connsiteY66" fmla="*/ 1225338 h 2975744"/>
                <a:gd name="connsiteX67" fmla="*/ 1513872 w 4502897"/>
                <a:gd name="connsiteY67" fmla="*/ 1216752 h 2975744"/>
                <a:gd name="connsiteX68" fmla="*/ 1511891 w 4502897"/>
                <a:gd name="connsiteY68" fmla="*/ 1204202 h 2975744"/>
                <a:gd name="connsiteX69" fmla="*/ 1517174 w 4502897"/>
                <a:gd name="connsiteY69" fmla="*/ 1191653 h 2975744"/>
                <a:gd name="connsiteX70" fmla="*/ 1514533 w 4502897"/>
                <a:gd name="connsiteY70" fmla="*/ 1183727 h 2975744"/>
                <a:gd name="connsiteX71" fmla="*/ 1502644 w 4502897"/>
                <a:gd name="connsiteY71" fmla="*/ 1179103 h 2975744"/>
                <a:gd name="connsiteX72" fmla="*/ 1494718 w 4502897"/>
                <a:gd name="connsiteY72" fmla="*/ 1175140 h 2975744"/>
                <a:gd name="connsiteX73" fmla="*/ 1485471 w 4502897"/>
                <a:gd name="connsiteY73" fmla="*/ 1169856 h 2975744"/>
                <a:gd name="connsiteX74" fmla="*/ 1485471 w 4502897"/>
                <a:gd name="connsiteY74" fmla="*/ 1156646 h 2975744"/>
                <a:gd name="connsiteX75" fmla="*/ 1478866 w 4502897"/>
                <a:gd name="connsiteY75" fmla="*/ 1154004 h 2975744"/>
                <a:gd name="connsiteX76" fmla="*/ 1478205 w 4502897"/>
                <a:gd name="connsiteY76" fmla="*/ 1148060 h 2975744"/>
                <a:gd name="connsiteX77" fmla="*/ 1474242 w 4502897"/>
                <a:gd name="connsiteY77" fmla="*/ 1144757 h 2975744"/>
                <a:gd name="connsiteX78" fmla="*/ 1463014 w 4502897"/>
                <a:gd name="connsiteY78" fmla="*/ 1142776 h 2975744"/>
                <a:gd name="connsiteX79" fmla="*/ 1466316 w 4502897"/>
                <a:gd name="connsiteY79" fmla="*/ 1134189 h 2975744"/>
                <a:gd name="connsiteX80" fmla="*/ 1488113 w 4502897"/>
                <a:gd name="connsiteY80" fmla="*/ 1137492 h 2975744"/>
                <a:gd name="connsiteX81" fmla="*/ 1482168 w 4502897"/>
                <a:gd name="connsiteY81" fmla="*/ 1130887 h 2975744"/>
                <a:gd name="connsiteX82" fmla="*/ 1480187 w 4502897"/>
                <a:gd name="connsiteY82" fmla="*/ 1124942 h 2975744"/>
                <a:gd name="connsiteX83" fmla="*/ 1488773 w 4502897"/>
                <a:gd name="connsiteY83" fmla="*/ 1115035 h 2975744"/>
                <a:gd name="connsiteX84" fmla="*/ 1501323 w 4502897"/>
                <a:gd name="connsiteY84" fmla="*/ 1114374 h 2975744"/>
                <a:gd name="connsiteX85" fmla="*/ 1522459 w 4502897"/>
                <a:gd name="connsiteY85" fmla="*/ 1117677 h 2975744"/>
                <a:gd name="connsiteX86" fmla="*/ 1531706 w 4502897"/>
                <a:gd name="connsiteY86" fmla="*/ 1119658 h 2975744"/>
                <a:gd name="connsiteX87" fmla="*/ 1525761 w 4502897"/>
                <a:gd name="connsiteY87" fmla="*/ 1112393 h 2975744"/>
                <a:gd name="connsiteX88" fmla="*/ 1525761 w 4502897"/>
                <a:gd name="connsiteY88" fmla="*/ 1104467 h 2975744"/>
                <a:gd name="connsiteX89" fmla="*/ 1529724 w 4502897"/>
                <a:gd name="connsiteY89" fmla="*/ 1094559 h 2975744"/>
                <a:gd name="connsiteX90" fmla="*/ 1528403 w 4502897"/>
                <a:gd name="connsiteY90" fmla="*/ 1085312 h 2975744"/>
                <a:gd name="connsiteX91" fmla="*/ 1522459 w 4502897"/>
                <a:gd name="connsiteY91" fmla="*/ 1076065 h 2975744"/>
                <a:gd name="connsiteX92" fmla="*/ 1509909 w 4502897"/>
                <a:gd name="connsiteY92" fmla="*/ 1073423 h 2975744"/>
                <a:gd name="connsiteX93" fmla="*/ 1501323 w 4502897"/>
                <a:gd name="connsiteY93" fmla="*/ 1075405 h 2975744"/>
                <a:gd name="connsiteX94" fmla="*/ 1491415 w 4502897"/>
                <a:gd name="connsiteY94" fmla="*/ 1070121 h 2975744"/>
                <a:gd name="connsiteX95" fmla="*/ 1485553 w 4502897"/>
                <a:gd name="connsiteY95" fmla="*/ 1068965 h 2975744"/>
                <a:gd name="connsiteX96" fmla="*/ 2630122 w 4502897"/>
                <a:gd name="connsiteY96" fmla="*/ 106 h 2975744"/>
                <a:gd name="connsiteX97" fmla="*/ 2638708 w 4502897"/>
                <a:gd name="connsiteY97" fmla="*/ 2087 h 2975744"/>
                <a:gd name="connsiteX98" fmla="*/ 2646634 w 4502897"/>
                <a:gd name="connsiteY98" fmla="*/ 3408 h 2975744"/>
                <a:gd name="connsiteX99" fmla="*/ 2653239 w 4502897"/>
                <a:gd name="connsiteY99" fmla="*/ 6050 h 2975744"/>
                <a:gd name="connsiteX100" fmla="*/ 2661166 w 4502897"/>
                <a:gd name="connsiteY100" fmla="*/ 10013 h 2975744"/>
                <a:gd name="connsiteX101" fmla="*/ 2665129 w 4502897"/>
                <a:gd name="connsiteY101" fmla="*/ 9353 h 2975744"/>
                <a:gd name="connsiteX102" fmla="*/ 2669092 w 4502897"/>
                <a:gd name="connsiteY102" fmla="*/ 13976 h 2975744"/>
                <a:gd name="connsiteX103" fmla="*/ 2668431 w 4502897"/>
                <a:gd name="connsiteY103" fmla="*/ 18600 h 2975744"/>
                <a:gd name="connsiteX104" fmla="*/ 2659184 w 4502897"/>
                <a:gd name="connsiteY104" fmla="*/ 23884 h 2975744"/>
                <a:gd name="connsiteX105" fmla="*/ 2650597 w 4502897"/>
                <a:gd name="connsiteY105" fmla="*/ 26526 h 2975744"/>
                <a:gd name="connsiteX106" fmla="*/ 2646634 w 4502897"/>
                <a:gd name="connsiteY106" fmla="*/ 31150 h 2975744"/>
                <a:gd name="connsiteX107" fmla="*/ 2655881 w 4502897"/>
                <a:gd name="connsiteY107" fmla="*/ 30489 h 2975744"/>
                <a:gd name="connsiteX108" fmla="*/ 2662487 w 4502897"/>
                <a:gd name="connsiteY108" fmla="*/ 29828 h 2975744"/>
                <a:gd name="connsiteX109" fmla="*/ 2669752 w 4502897"/>
                <a:gd name="connsiteY109" fmla="*/ 30489 h 2975744"/>
                <a:gd name="connsiteX110" fmla="*/ 2672394 w 4502897"/>
                <a:gd name="connsiteY110" fmla="*/ 33792 h 2975744"/>
                <a:gd name="connsiteX111" fmla="*/ 2687586 w 4502897"/>
                <a:gd name="connsiteY111" fmla="*/ 33792 h 2975744"/>
                <a:gd name="connsiteX112" fmla="*/ 2694851 w 4502897"/>
                <a:gd name="connsiteY112" fmla="*/ 33131 h 2975744"/>
                <a:gd name="connsiteX113" fmla="*/ 2700796 w 4502897"/>
                <a:gd name="connsiteY113" fmla="*/ 34452 h 2975744"/>
                <a:gd name="connsiteX114" fmla="*/ 2701456 w 4502897"/>
                <a:gd name="connsiteY114" fmla="*/ 40397 h 2975744"/>
                <a:gd name="connsiteX115" fmla="*/ 2694191 w 4502897"/>
                <a:gd name="connsiteY115" fmla="*/ 48983 h 2975744"/>
                <a:gd name="connsiteX116" fmla="*/ 2686925 w 4502897"/>
                <a:gd name="connsiteY116" fmla="*/ 53607 h 2975744"/>
                <a:gd name="connsiteX117" fmla="*/ 2688907 w 4502897"/>
                <a:gd name="connsiteY117" fmla="*/ 57570 h 2975744"/>
                <a:gd name="connsiteX118" fmla="*/ 2696833 w 4502897"/>
                <a:gd name="connsiteY118" fmla="*/ 55588 h 2975744"/>
                <a:gd name="connsiteX119" fmla="*/ 2702117 w 4502897"/>
                <a:gd name="connsiteY119" fmla="*/ 54928 h 2975744"/>
                <a:gd name="connsiteX120" fmla="*/ 2712684 w 4502897"/>
                <a:gd name="connsiteY120" fmla="*/ 52286 h 2975744"/>
                <a:gd name="connsiteX121" fmla="*/ 2714666 w 4502897"/>
                <a:gd name="connsiteY121" fmla="*/ 47662 h 2975744"/>
                <a:gd name="connsiteX122" fmla="*/ 2732499 w 4502897"/>
                <a:gd name="connsiteY122" fmla="*/ 45681 h 2975744"/>
                <a:gd name="connsiteX123" fmla="*/ 2755617 w 4502897"/>
                <a:gd name="connsiteY123" fmla="*/ 48983 h 2975744"/>
                <a:gd name="connsiteX124" fmla="*/ 2764204 w 4502897"/>
                <a:gd name="connsiteY124" fmla="*/ 47662 h 2975744"/>
                <a:gd name="connsiteX125" fmla="*/ 2772790 w 4502897"/>
                <a:gd name="connsiteY125" fmla="*/ 45020 h 2975744"/>
                <a:gd name="connsiteX126" fmla="*/ 2781377 w 4502897"/>
                <a:gd name="connsiteY126" fmla="*/ 45681 h 2975744"/>
                <a:gd name="connsiteX127" fmla="*/ 2789303 w 4502897"/>
                <a:gd name="connsiteY127" fmla="*/ 47002 h 2975744"/>
                <a:gd name="connsiteX128" fmla="*/ 2795908 w 4502897"/>
                <a:gd name="connsiteY128" fmla="*/ 48983 h 2975744"/>
                <a:gd name="connsiteX129" fmla="*/ 2800531 w 4502897"/>
                <a:gd name="connsiteY129" fmla="*/ 53607 h 2975744"/>
                <a:gd name="connsiteX130" fmla="*/ 2809778 w 4502897"/>
                <a:gd name="connsiteY130" fmla="*/ 55588 h 2975744"/>
                <a:gd name="connsiteX131" fmla="*/ 2817704 w 4502897"/>
                <a:gd name="connsiteY131" fmla="*/ 59551 h 2975744"/>
                <a:gd name="connsiteX132" fmla="*/ 2815723 w 4502897"/>
                <a:gd name="connsiteY132" fmla="*/ 67478 h 2975744"/>
                <a:gd name="connsiteX133" fmla="*/ 2820346 w 4502897"/>
                <a:gd name="connsiteY133" fmla="*/ 74083 h 2975744"/>
                <a:gd name="connsiteX134" fmla="*/ 2822328 w 4502897"/>
                <a:gd name="connsiteY134" fmla="*/ 76725 h 2975744"/>
                <a:gd name="connsiteX135" fmla="*/ 2828272 w 4502897"/>
                <a:gd name="connsiteY135" fmla="*/ 72762 h 2975744"/>
                <a:gd name="connsiteX136" fmla="*/ 2831574 w 4502897"/>
                <a:gd name="connsiteY136" fmla="*/ 70780 h 2975744"/>
                <a:gd name="connsiteX137" fmla="*/ 2836198 w 4502897"/>
                <a:gd name="connsiteY137" fmla="*/ 76064 h 2975744"/>
                <a:gd name="connsiteX138" fmla="*/ 2836198 w 4502897"/>
                <a:gd name="connsiteY138" fmla="*/ 81348 h 2975744"/>
                <a:gd name="connsiteX139" fmla="*/ 2840822 w 4502897"/>
                <a:gd name="connsiteY139" fmla="*/ 85311 h 2975744"/>
                <a:gd name="connsiteX140" fmla="*/ 2839501 w 4502897"/>
                <a:gd name="connsiteY140" fmla="*/ 93898 h 2975744"/>
                <a:gd name="connsiteX141" fmla="*/ 2830254 w 4502897"/>
                <a:gd name="connsiteY141" fmla="*/ 92577 h 2975744"/>
                <a:gd name="connsiteX142" fmla="*/ 2824309 w 4502897"/>
                <a:gd name="connsiteY142" fmla="*/ 89274 h 2975744"/>
                <a:gd name="connsiteX143" fmla="*/ 2819686 w 4502897"/>
                <a:gd name="connsiteY143" fmla="*/ 91256 h 2975744"/>
                <a:gd name="connsiteX144" fmla="*/ 2828933 w 4502897"/>
                <a:gd name="connsiteY144" fmla="*/ 96540 h 2975744"/>
                <a:gd name="connsiteX145" fmla="*/ 2836859 w 4502897"/>
                <a:gd name="connsiteY145" fmla="*/ 100503 h 2975744"/>
                <a:gd name="connsiteX146" fmla="*/ 2840161 w 4502897"/>
                <a:gd name="connsiteY146" fmla="*/ 105126 h 2975744"/>
                <a:gd name="connsiteX147" fmla="*/ 2836198 w 4502897"/>
                <a:gd name="connsiteY147" fmla="*/ 112392 h 2975744"/>
                <a:gd name="connsiteX148" fmla="*/ 2827612 w 4502897"/>
                <a:gd name="connsiteY148" fmla="*/ 122299 h 2975744"/>
                <a:gd name="connsiteX149" fmla="*/ 2819025 w 4502897"/>
                <a:gd name="connsiteY149" fmla="*/ 126262 h 2975744"/>
                <a:gd name="connsiteX150" fmla="*/ 2812420 w 4502897"/>
                <a:gd name="connsiteY150" fmla="*/ 128244 h 2975744"/>
                <a:gd name="connsiteX151" fmla="*/ 2807797 w 4502897"/>
                <a:gd name="connsiteY151" fmla="*/ 131546 h 2975744"/>
                <a:gd name="connsiteX152" fmla="*/ 2798549 w 4502897"/>
                <a:gd name="connsiteY152" fmla="*/ 134849 h 2975744"/>
                <a:gd name="connsiteX153" fmla="*/ 2789303 w 4502897"/>
                <a:gd name="connsiteY153" fmla="*/ 139472 h 2975744"/>
                <a:gd name="connsiteX154" fmla="*/ 2782037 w 4502897"/>
                <a:gd name="connsiteY154" fmla="*/ 141454 h 2975744"/>
                <a:gd name="connsiteX155" fmla="*/ 2774772 w 4502897"/>
                <a:gd name="connsiteY155" fmla="*/ 144756 h 2975744"/>
                <a:gd name="connsiteX156" fmla="*/ 2764864 w 4502897"/>
                <a:gd name="connsiteY156" fmla="*/ 150040 h 2975744"/>
                <a:gd name="connsiteX157" fmla="*/ 2757599 w 4502897"/>
                <a:gd name="connsiteY157" fmla="*/ 152682 h 2975744"/>
                <a:gd name="connsiteX158" fmla="*/ 2755617 w 4502897"/>
                <a:gd name="connsiteY158" fmla="*/ 157306 h 2975744"/>
                <a:gd name="connsiteX159" fmla="*/ 2754296 w 4502897"/>
                <a:gd name="connsiteY159" fmla="*/ 159948 h 2975744"/>
                <a:gd name="connsiteX160" fmla="*/ 2747691 w 4502897"/>
                <a:gd name="connsiteY160" fmla="*/ 162590 h 2975744"/>
                <a:gd name="connsiteX161" fmla="*/ 2741747 w 4502897"/>
                <a:gd name="connsiteY161" fmla="*/ 165232 h 2975744"/>
                <a:gd name="connsiteX162" fmla="*/ 2735142 w 4502897"/>
                <a:gd name="connsiteY162" fmla="*/ 165892 h 2975744"/>
                <a:gd name="connsiteX163" fmla="*/ 2729858 w 4502897"/>
                <a:gd name="connsiteY163" fmla="*/ 171176 h 2975744"/>
                <a:gd name="connsiteX164" fmla="*/ 2722592 w 4502897"/>
                <a:gd name="connsiteY164" fmla="*/ 177121 h 2975744"/>
                <a:gd name="connsiteX165" fmla="*/ 2717308 w 4502897"/>
                <a:gd name="connsiteY165" fmla="*/ 179763 h 2975744"/>
                <a:gd name="connsiteX166" fmla="*/ 2709382 w 4502897"/>
                <a:gd name="connsiteY166" fmla="*/ 181744 h 2975744"/>
                <a:gd name="connsiteX167" fmla="*/ 2700796 w 4502897"/>
                <a:gd name="connsiteY167" fmla="*/ 183065 h 2975744"/>
                <a:gd name="connsiteX168" fmla="*/ 2696172 w 4502897"/>
                <a:gd name="connsiteY168" fmla="*/ 187689 h 2975744"/>
                <a:gd name="connsiteX169" fmla="*/ 2690888 w 4502897"/>
                <a:gd name="connsiteY169" fmla="*/ 192312 h 2975744"/>
                <a:gd name="connsiteX170" fmla="*/ 2684944 w 4502897"/>
                <a:gd name="connsiteY170" fmla="*/ 193633 h 2975744"/>
                <a:gd name="connsiteX171" fmla="*/ 2675697 w 4502897"/>
                <a:gd name="connsiteY171" fmla="*/ 196275 h 2975744"/>
                <a:gd name="connsiteX172" fmla="*/ 2671734 w 4502897"/>
                <a:gd name="connsiteY172" fmla="*/ 202220 h 2975744"/>
                <a:gd name="connsiteX173" fmla="*/ 2667110 w 4502897"/>
                <a:gd name="connsiteY173" fmla="*/ 209485 h 2975744"/>
                <a:gd name="connsiteX174" fmla="*/ 2659844 w 4502897"/>
                <a:gd name="connsiteY174" fmla="*/ 214109 h 2975744"/>
                <a:gd name="connsiteX175" fmla="*/ 2660505 w 4502897"/>
                <a:gd name="connsiteY175" fmla="*/ 217411 h 2975744"/>
                <a:gd name="connsiteX176" fmla="*/ 2665789 w 4502897"/>
                <a:gd name="connsiteY176" fmla="*/ 215430 h 2975744"/>
                <a:gd name="connsiteX177" fmla="*/ 2675036 w 4502897"/>
                <a:gd name="connsiteY177" fmla="*/ 210146 h 2975744"/>
                <a:gd name="connsiteX178" fmla="*/ 2680320 w 4502897"/>
                <a:gd name="connsiteY178" fmla="*/ 204862 h 2975744"/>
                <a:gd name="connsiteX179" fmla="*/ 2691549 w 4502897"/>
                <a:gd name="connsiteY179" fmla="*/ 200899 h 2975744"/>
                <a:gd name="connsiteX180" fmla="*/ 2701456 w 4502897"/>
                <a:gd name="connsiteY180" fmla="*/ 200238 h 2975744"/>
                <a:gd name="connsiteX181" fmla="*/ 2705419 w 4502897"/>
                <a:gd name="connsiteY181" fmla="*/ 198917 h 2975744"/>
                <a:gd name="connsiteX182" fmla="*/ 2715327 w 4502897"/>
                <a:gd name="connsiteY182" fmla="*/ 198257 h 2975744"/>
                <a:gd name="connsiteX183" fmla="*/ 2721931 w 4502897"/>
                <a:gd name="connsiteY183" fmla="*/ 195615 h 2975744"/>
                <a:gd name="connsiteX184" fmla="*/ 2728537 w 4502897"/>
                <a:gd name="connsiteY184" fmla="*/ 194294 h 2975744"/>
                <a:gd name="connsiteX185" fmla="*/ 2742407 w 4502897"/>
                <a:gd name="connsiteY185" fmla="*/ 189670 h 2975744"/>
                <a:gd name="connsiteX186" fmla="*/ 2750333 w 4502897"/>
                <a:gd name="connsiteY186" fmla="*/ 187028 h 2975744"/>
                <a:gd name="connsiteX187" fmla="*/ 2766185 w 4502897"/>
                <a:gd name="connsiteY187" fmla="*/ 184386 h 2975744"/>
                <a:gd name="connsiteX188" fmla="*/ 2768167 w 4502897"/>
                <a:gd name="connsiteY188" fmla="*/ 179763 h 2975744"/>
                <a:gd name="connsiteX189" fmla="*/ 2756938 w 4502897"/>
                <a:gd name="connsiteY189" fmla="*/ 179102 h 2975744"/>
                <a:gd name="connsiteX190" fmla="*/ 2752975 w 4502897"/>
                <a:gd name="connsiteY190" fmla="*/ 176460 h 2975744"/>
                <a:gd name="connsiteX191" fmla="*/ 2760241 w 4502897"/>
                <a:gd name="connsiteY191" fmla="*/ 169195 h 2975744"/>
                <a:gd name="connsiteX192" fmla="*/ 2766185 w 4502897"/>
                <a:gd name="connsiteY192" fmla="*/ 167213 h 2975744"/>
                <a:gd name="connsiteX193" fmla="*/ 2774772 w 4502897"/>
                <a:gd name="connsiteY193" fmla="*/ 166553 h 2975744"/>
                <a:gd name="connsiteX194" fmla="*/ 2783358 w 4502897"/>
                <a:gd name="connsiteY194" fmla="*/ 169855 h 2975744"/>
                <a:gd name="connsiteX195" fmla="*/ 2787982 w 4502897"/>
                <a:gd name="connsiteY195" fmla="*/ 169195 h 2975744"/>
                <a:gd name="connsiteX196" fmla="*/ 2790624 w 4502897"/>
                <a:gd name="connsiteY196" fmla="*/ 168534 h 2975744"/>
                <a:gd name="connsiteX197" fmla="*/ 2795908 w 4502897"/>
                <a:gd name="connsiteY197" fmla="*/ 172497 h 2975744"/>
                <a:gd name="connsiteX198" fmla="*/ 2801852 w 4502897"/>
                <a:gd name="connsiteY198" fmla="*/ 175800 h 2975744"/>
                <a:gd name="connsiteX199" fmla="*/ 2811099 w 4502897"/>
                <a:gd name="connsiteY199" fmla="*/ 178442 h 2975744"/>
                <a:gd name="connsiteX200" fmla="*/ 2817704 w 4502897"/>
                <a:gd name="connsiteY200" fmla="*/ 177781 h 2975744"/>
                <a:gd name="connsiteX201" fmla="*/ 2826951 w 4502897"/>
                <a:gd name="connsiteY201" fmla="*/ 170516 h 2975744"/>
                <a:gd name="connsiteX202" fmla="*/ 2830914 w 4502897"/>
                <a:gd name="connsiteY202" fmla="*/ 176460 h 2975744"/>
                <a:gd name="connsiteX203" fmla="*/ 2832896 w 4502897"/>
                <a:gd name="connsiteY203" fmla="*/ 181744 h 2975744"/>
                <a:gd name="connsiteX204" fmla="*/ 2830254 w 4502897"/>
                <a:gd name="connsiteY204" fmla="*/ 187028 h 2975744"/>
                <a:gd name="connsiteX205" fmla="*/ 2834217 w 4502897"/>
                <a:gd name="connsiteY205" fmla="*/ 192312 h 2975744"/>
                <a:gd name="connsiteX206" fmla="*/ 2844124 w 4502897"/>
                <a:gd name="connsiteY206" fmla="*/ 194294 h 2975744"/>
                <a:gd name="connsiteX207" fmla="*/ 2839501 w 4502897"/>
                <a:gd name="connsiteY207" fmla="*/ 187028 h 2975744"/>
                <a:gd name="connsiteX208" fmla="*/ 2850729 w 4502897"/>
                <a:gd name="connsiteY208" fmla="*/ 181084 h 2975744"/>
                <a:gd name="connsiteX209" fmla="*/ 2861958 w 4502897"/>
                <a:gd name="connsiteY209" fmla="*/ 181744 h 2975744"/>
                <a:gd name="connsiteX210" fmla="*/ 2871865 w 4502897"/>
                <a:gd name="connsiteY210" fmla="*/ 179102 h 2975744"/>
                <a:gd name="connsiteX211" fmla="*/ 2879791 w 4502897"/>
                <a:gd name="connsiteY211" fmla="*/ 176460 h 2975744"/>
                <a:gd name="connsiteX212" fmla="*/ 2887717 w 4502897"/>
                <a:gd name="connsiteY212" fmla="*/ 177781 h 2975744"/>
                <a:gd name="connsiteX213" fmla="*/ 2895643 w 4502897"/>
                <a:gd name="connsiteY213" fmla="*/ 177781 h 2975744"/>
                <a:gd name="connsiteX214" fmla="*/ 2903569 w 4502897"/>
                <a:gd name="connsiteY214" fmla="*/ 177781 h 2975744"/>
                <a:gd name="connsiteX215" fmla="*/ 2910175 w 4502897"/>
                <a:gd name="connsiteY215" fmla="*/ 181084 h 2975744"/>
                <a:gd name="connsiteX216" fmla="*/ 2917441 w 4502897"/>
                <a:gd name="connsiteY216" fmla="*/ 181744 h 2975744"/>
                <a:gd name="connsiteX217" fmla="*/ 2937255 w 4502897"/>
                <a:gd name="connsiteY217" fmla="*/ 187028 h 2975744"/>
                <a:gd name="connsiteX218" fmla="*/ 2946503 w 4502897"/>
                <a:gd name="connsiteY218" fmla="*/ 185047 h 2975744"/>
                <a:gd name="connsiteX219" fmla="*/ 2948484 w 4502897"/>
                <a:gd name="connsiteY219" fmla="*/ 189010 h 2975744"/>
                <a:gd name="connsiteX220" fmla="*/ 2944521 w 4502897"/>
                <a:gd name="connsiteY220" fmla="*/ 190991 h 2975744"/>
                <a:gd name="connsiteX221" fmla="*/ 2945842 w 4502897"/>
                <a:gd name="connsiteY221" fmla="*/ 196275 h 2975744"/>
                <a:gd name="connsiteX222" fmla="*/ 2955749 w 4502897"/>
                <a:gd name="connsiteY222" fmla="*/ 200899 h 2975744"/>
                <a:gd name="connsiteX223" fmla="*/ 2960373 w 4502897"/>
                <a:gd name="connsiteY223" fmla="*/ 204862 h 2975744"/>
                <a:gd name="connsiteX224" fmla="*/ 2968959 w 4502897"/>
                <a:gd name="connsiteY224" fmla="*/ 206183 h 2975744"/>
                <a:gd name="connsiteX225" fmla="*/ 2974243 w 4502897"/>
                <a:gd name="connsiteY225" fmla="*/ 202220 h 2975744"/>
                <a:gd name="connsiteX226" fmla="*/ 2979528 w 4502897"/>
                <a:gd name="connsiteY226" fmla="*/ 200238 h 2975744"/>
                <a:gd name="connsiteX227" fmla="*/ 2986133 w 4502897"/>
                <a:gd name="connsiteY227" fmla="*/ 205522 h 2975744"/>
                <a:gd name="connsiteX228" fmla="*/ 2992077 w 4502897"/>
                <a:gd name="connsiteY228" fmla="*/ 207504 h 2975744"/>
                <a:gd name="connsiteX229" fmla="*/ 2998683 w 4502897"/>
                <a:gd name="connsiteY229" fmla="*/ 208825 h 2975744"/>
                <a:gd name="connsiteX230" fmla="*/ 3007929 w 4502897"/>
                <a:gd name="connsiteY230" fmla="*/ 206843 h 2975744"/>
                <a:gd name="connsiteX231" fmla="*/ 3009911 w 4502897"/>
                <a:gd name="connsiteY231" fmla="*/ 207504 h 2975744"/>
                <a:gd name="connsiteX232" fmla="*/ 3024442 w 4502897"/>
                <a:gd name="connsiteY232" fmla="*/ 208164 h 2975744"/>
                <a:gd name="connsiteX233" fmla="*/ 3033689 w 4502897"/>
                <a:gd name="connsiteY233" fmla="*/ 208825 h 2975744"/>
                <a:gd name="connsiteX234" fmla="*/ 3040954 w 4502897"/>
                <a:gd name="connsiteY234" fmla="*/ 212788 h 2975744"/>
                <a:gd name="connsiteX235" fmla="*/ 3048880 w 4502897"/>
                <a:gd name="connsiteY235" fmla="*/ 214109 h 2975744"/>
                <a:gd name="connsiteX236" fmla="*/ 3050862 w 4502897"/>
                <a:gd name="connsiteY236" fmla="*/ 206183 h 2975744"/>
                <a:gd name="connsiteX237" fmla="*/ 3049541 w 4502897"/>
                <a:gd name="connsiteY237" fmla="*/ 202880 h 2975744"/>
                <a:gd name="connsiteX238" fmla="*/ 3050201 w 4502897"/>
                <a:gd name="connsiteY238" fmla="*/ 198257 h 2975744"/>
                <a:gd name="connsiteX239" fmla="*/ 3049541 w 4502897"/>
                <a:gd name="connsiteY239" fmla="*/ 193633 h 2975744"/>
                <a:gd name="connsiteX240" fmla="*/ 3048880 w 4502897"/>
                <a:gd name="connsiteY240" fmla="*/ 183065 h 2975744"/>
                <a:gd name="connsiteX241" fmla="*/ 3054164 w 4502897"/>
                <a:gd name="connsiteY241" fmla="*/ 179102 h 2975744"/>
                <a:gd name="connsiteX242" fmla="*/ 3060769 w 4502897"/>
                <a:gd name="connsiteY242" fmla="*/ 179763 h 2975744"/>
                <a:gd name="connsiteX243" fmla="*/ 3068695 w 4502897"/>
                <a:gd name="connsiteY243" fmla="*/ 176460 h 2975744"/>
                <a:gd name="connsiteX244" fmla="*/ 3070677 w 4502897"/>
                <a:gd name="connsiteY244" fmla="*/ 169195 h 2975744"/>
                <a:gd name="connsiteX245" fmla="*/ 3076621 w 4502897"/>
                <a:gd name="connsiteY245" fmla="*/ 175800 h 2975744"/>
                <a:gd name="connsiteX246" fmla="*/ 3081905 w 4502897"/>
                <a:gd name="connsiteY246" fmla="*/ 179102 h 2975744"/>
                <a:gd name="connsiteX247" fmla="*/ 3087189 w 4502897"/>
                <a:gd name="connsiteY247" fmla="*/ 182405 h 2975744"/>
                <a:gd name="connsiteX248" fmla="*/ 3097097 w 4502897"/>
                <a:gd name="connsiteY248" fmla="*/ 187028 h 2975744"/>
                <a:gd name="connsiteX249" fmla="*/ 3108325 w 4502897"/>
                <a:gd name="connsiteY249" fmla="*/ 183065 h 2975744"/>
                <a:gd name="connsiteX250" fmla="*/ 3113609 w 4502897"/>
                <a:gd name="connsiteY250" fmla="*/ 185047 h 2975744"/>
                <a:gd name="connsiteX251" fmla="*/ 3115591 w 4502897"/>
                <a:gd name="connsiteY251" fmla="*/ 189010 h 2975744"/>
                <a:gd name="connsiteX252" fmla="*/ 3122196 w 4502897"/>
                <a:gd name="connsiteY252" fmla="*/ 186368 h 2975744"/>
                <a:gd name="connsiteX253" fmla="*/ 3127480 w 4502897"/>
                <a:gd name="connsiteY253" fmla="*/ 183065 h 2975744"/>
                <a:gd name="connsiteX254" fmla="*/ 3138709 w 4502897"/>
                <a:gd name="connsiteY254" fmla="*/ 182405 h 2975744"/>
                <a:gd name="connsiteX255" fmla="*/ 3151258 w 4502897"/>
                <a:gd name="connsiteY255" fmla="*/ 183726 h 2975744"/>
                <a:gd name="connsiteX256" fmla="*/ 3151919 w 4502897"/>
                <a:gd name="connsiteY256" fmla="*/ 192312 h 2975744"/>
                <a:gd name="connsiteX257" fmla="*/ 3157863 w 4502897"/>
                <a:gd name="connsiteY257" fmla="*/ 194954 h 2975744"/>
                <a:gd name="connsiteX258" fmla="*/ 3166449 w 4502897"/>
                <a:gd name="connsiteY258" fmla="*/ 198917 h 2975744"/>
                <a:gd name="connsiteX259" fmla="*/ 3167111 w 4502897"/>
                <a:gd name="connsiteY259" fmla="*/ 206843 h 2975744"/>
                <a:gd name="connsiteX260" fmla="*/ 3160505 w 4502897"/>
                <a:gd name="connsiteY260" fmla="*/ 208164 h 2975744"/>
                <a:gd name="connsiteX261" fmla="*/ 3166449 w 4502897"/>
                <a:gd name="connsiteY261" fmla="*/ 213448 h 2975744"/>
                <a:gd name="connsiteX262" fmla="*/ 3171073 w 4502897"/>
                <a:gd name="connsiteY262" fmla="*/ 219393 h 2975744"/>
                <a:gd name="connsiteX263" fmla="*/ 3167111 w 4502897"/>
                <a:gd name="connsiteY263" fmla="*/ 223356 h 2975744"/>
                <a:gd name="connsiteX264" fmla="*/ 3163808 w 4502897"/>
                <a:gd name="connsiteY264" fmla="*/ 227319 h 2975744"/>
                <a:gd name="connsiteX265" fmla="*/ 3171733 w 4502897"/>
                <a:gd name="connsiteY265" fmla="*/ 229961 h 2975744"/>
                <a:gd name="connsiteX266" fmla="*/ 3177679 w 4502897"/>
                <a:gd name="connsiteY266" fmla="*/ 232603 h 2975744"/>
                <a:gd name="connsiteX267" fmla="*/ 3178339 w 4502897"/>
                <a:gd name="connsiteY267" fmla="*/ 239868 h 2975744"/>
                <a:gd name="connsiteX268" fmla="*/ 3173055 w 4502897"/>
                <a:gd name="connsiteY268" fmla="*/ 245813 h 2975744"/>
                <a:gd name="connsiteX269" fmla="*/ 3165789 w 4502897"/>
                <a:gd name="connsiteY269" fmla="*/ 245813 h 2975744"/>
                <a:gd name="connsiteX270" fmla="*/ 3159184 w 4502897"/>
                <a:gd name="connsiteY270" fmla="*/ 241189 h 2975744"/>
                <a:gd name="connsiteX271" fmla="*/ 3158523 w 4502897"/>
                <a:gd name="connsiteY271" fmla="*/ 249776 h 2975744"/>
                <a:gd name="connsiteX272" fmla="*/ 3164468 w 4502897"/>
                <a:gd name="connsiteY272" fmla="*/ 257702 h 2975744"/>
                <a:gd name="connsiteX273" fmla="*/ 3169753 w 4502897"/>
                <a:gd name="connsiteY273" fmla="*/ 260344 h 2975744"/>
                <a:gd name="connsiteX274" fmla="*/ 3185605 w 4502897"/>
                <a:gd name="connsiteY274" fmla="*/ 274875 h 2975744"/>
                <a:gd name="connsiteX275" fmla="*/ 3190889 w 4502897"/>
                <a:gd name="connsiteY275" fmla="*/ 282801 h 2975744"/>
                <a:gd name="connsiteX276" fmla="*/ 3198154 w 4502897"/>
                <a:gd name="connsiteY276" fmla="*/ 288085 h 2975744"/>
                <a:gd name="connsiteX277" fmla="*/ 3206080 w 4502897"/>
                <a:gd name="connsiteY277" fmla="*/ 292048 h 2975744"/>
                <a:gd name="connsiteX278" fmla="*/ 3212685 w 4502897"/>
                <a:gd name="connsiteY278" fmla="*/ 294030 h 2975744"/>
                <a:gd name="connsiteX279" fmla="*/ 3216649 w 4502897"/>
                <a:gd name="connsiteY279" fmla="*/ 295351 h 2975744"/>
                <a:gd name="connsiteX280" fmla="*/ 3223253 w 4502897"/>
                <a:gd name="connsiteY280" fmla="*/ 292048 h 2975744"/>
                <a:gd name="connsiteX281" fmla="*/ 3227877 w 4502897"/>
                <a:gd name="connsiteY281" fmla="*/ 286104 h 2975744"/>
                <a:gd name="connsiteX282" fmla="*/ 3232500 w 4502897"/>
                <a:gd name="connsiteY282" fmla="*/ 280159 h 2975744"/>
                <a:gd name="connsiteX283" fmla="*/ 3233161 w 4502897"/>
                <a:gd name="connsiteY283" fmla="*/ 278178 h 2975744"/>
                <a:gd name="connsiteX284" fmla="*/ 3237124 w 4502897"/>
                <a:gd name="connsiteY284" fmla="*/ 270912 h 2975744"/>
                <a:gd name="connsiteX285" fmla="*/ 3245710 w 4502897"/>
                <a:gd name="connsiteY285" fmla="*/ 257702 h 2975744"/>
                <a:gd name="connsiteX286" fmla="*/ 3247031 w 4502897"/>
                <a:gd name="connsiteY286" fmla="*/ 252418 h 2975744"/>
                <a:gd name="connsiteX287" fmla="*/ 3251655 w 4502897"/>
                <a:gd name="connsiteY287" fmla="*/ 254399 h 2975744"/>
                <a:gd name="connsiteX288" fmla="*/ 3256939 w 4502897"/>
                <a:gd name="connsiteY288" fmla="*/ 261665 h 2975744"/>
                <a:gd name="connsiteX289" fmla="*/ 3263544 w 4502897"/>
                <a:gd name="connsiteY289" fmla="*/ 268270 h 2975744"/>
                <a:gd name="connsiteX290" fmla="*/ 3270809 w 4502897"/>
                <a:gd name="connsiteY290" fmla="*/ 270252 h 2975744"/>
                <a:gd name="connsiteX291" fmla="*/ 3288643 w 4502897"/>
                <a:gd name="connsiteY291" fmla="*/ 272233 h 2975744"/>
                <a:gd name="connsiteX292" fmla="*/ 3297229 w 4502897"/>
                <a:gd name="connsiteY292" fmla="*/ 269591 h 2975744"/>
                <a:gd name="connsiteX293" fmla="*/ 3303834 w 4502897"/>
                <a:gd name="connsiteY293" fmla="*/ 264967 h 2975744"/>
                <a:gd name="connsiteX294" fmla="*/ 3314402 w 4502897"/>
                <a:gd name="connsiteY294" fmla="*/ 263646 h 2975744"/>
                <a:gd name="connsiteX295" fmla="*/ 3322989 w 4502897"/>
                <a:gd name="connsiteY295" fmla="*/ 262325 h 2975744"/>
                <a:gd name="connsiteX296" fmla="*/ 3330915 w 4502897"/>
                <a:gd name="connsiteY296" fmla="*/ 264307 h 2975744"/>
                <a:gd name="connsiteX297" fmla="*/ 3338180 w 4502897"/>
                <a:gd name="connsiteY297" fmla="*/ 269591 h 2975744"/>
                <a:gd name="connsiteX298" fmla="*/ 3346106 w 4502897"/>
                <a:gd name="connsiteY298" fmla="*/ 276857 h 2975744"/>
                <a:gd name="connsiteX299" fmla="*/ 3352711 w 4502897"/>
                <a:gd name="connsiteY299" fmla="*/ 279499 h 2975744"/>
                <a:gd name="connsiteX300" fmla="*/ 3359316 w 4502897"/>
                <a:gd name="connsiteY300" fmla="*/ 280820 h 2975744"/>
                <a:gd name="connsiteX301" fmla="*/ 3365261 w 4502897"/>
                <a:gd name="connsiteY301" fmla="*/ 278178 h 2975744"/>
                <a:gd name="connsiteX302" fmla="*/ 3364600 w 4502897"/>
                <a:gd name="connsiteY302" fmla="*/ 269591 h 2975744"/>
                <a:gd name="connsiteX303" fmla="*/ 3360637 w 4502897"/>
                <a:gd name="connsiteY303" fmla="*/ 265628 h 2975744"/>
                <a:gd name="connsiteX304" fmla="*/ 3368564 w 4502897"/>
                <a:gd name="connsiteY304" fmla="*/ 266288 h 2975744"/>
                <a:gd name="connsiteX305" fmla="*/ 3383095 w 4502897"/>
                <a:gd name="connsiteY305" fmla="*/ 261665 h 2975744"/>
                <a:gd name="connsiteX306" fmla="*/ 3389039 w 4502897"/>
                <a:gd name="connsiteY306" fmla="*/ 263646 h 2975744"/>
                <a:gd name="connsiteX307" fmla="*/ 3391681 w 4502897"/>
                <a:gd name="connsiteY307" fmla="*/ 268270 h 2975744"/>
                <a:gd name="connsiteX308" fmla="*/ 3398947 w 4502897"/>
                <a:gd name="connsiteY308" fmla="*/ 268930 h 2975744"/>
                <a:gd name="connsiteX309" fmla="*/ 3403570 w 4502897"/>
                <a:gd name="connsiteY309" fmla="*/ 267609 h 2975744"/>
                <a:gd name="connsiteX310" fmla="*/ 3398947 w 4502897"/>
                <a:gd name="connsiteY310" fmla="*/ 260344 h 2975744"/>
                <a:gd name="connsiteX311" fmla="*/ 3398286 w 4502897"/>
                <a:gd name="connsiteY311" fmla="*/ 254399 h 2975744"/>
                <a:gd name="connsiteX312" fmla="*/ 3402909 w 4502897"/>
                <a:gd name="connsiteY312" fmla="*/ 247794 h 2975744"/>
                <a:gd name="connsiteX313" fmla="*/ 3404231 w 4502897"/>
                <a:gd name="connsiteY313" fmla="*/ 243831 h 2975744"/>
                <a:gd name="connsiteX314" fmla="*/ 3404891 w 4502897"/>
                <a:gd name="connsiteY314" fmla="*/ 239208 h 2975744"/>
                <a:gd name="connsiteX315" fmla="*/ 3396965 w 4502897"/>
                <a:gd name="connsiteY315" fmla="*/ 239868 h 2975744"/>
                <a:gd name="connsiteX316" fmla="*/ 3392341 w 4502897"/>
                <a:gd name="connsiteY316" fmla="*/ 244492 h 2975744"/>
                <a:gd name="connsiteX317" fmla="*/ 3390360 w 4502897"/>
                <a:gd name="connsiteY317" fmla="*/ 239208 h 2975744"/>
                <a:gd name="connsiteX318" fmla="*/ 3393002 w 4502897"/>
                <a:gd name="connsiteY318" fmla="*/ 233924 h 2975744"/>
                <a:gd name="connsiteX319" fmla="*/ 3396965 w 4502897"/>
                <a:gd name="connsiteY319" fmla="*/ 231282 h 2975744"/>
                <a:gd name="connsiteX320" fmla="*/ 3406212 w 4502897"/>
                <a:gd name="connsiteY320" fmla="*/ 229300 h 2975744"/>
                <a:gd name="connsiteX321" fmla="*/ 3418101 w 4502897"/>
                <a:gd name="connsiteY321" fmla="*/ 229961 h 2975744"/>
                <a:gd name="connsiteX322" fmla="*/ 3428009 w 4502897"/>
                <a:gd name="connsiteY322" fmla="*/ 229300 h 2975744"/>
                <a:gd name="connsiteX323" fmla="*/ 3428669 w 4502897"/>
                <a:gd name="connsiteY323" fmla="*/ 224016 h 2975744"/>
                <a:gd name="connsiteX324" fmla="*/ 3425367 w 4502897"/>
                <a:gd name="connsiteY324" fmla="*/ 217411 h 2975744"/>
                <a:gd name="connsiteX325" fmla="*/ 3426687 w 4502897"/>
                <a:gd name="connsiteY325" fmla="*/ 214109 h 2975744"/>
                <a:gd name="connsiteX326" fmla="*/ 3433953 w 4502897"/>
                <a:gd name="connsiteY326" fmla="*/ 214109 h 2975744"/>
                <a:gd name="connsiteX327" fmla="*/ 3440559 w 4502897"/>
                <a:gd name="connsiteY327" fmla="*/ 219393 h 2975744"/>
                <a:gd name="connsiteX328" fmla="*/ 3448485 w 4502897"/>
                <a:gd name="connsiteY328" fmla="*/ 220053 h 2975744"/>
                <a:gd name="connsiteX329" fmla="*/ 3457071 w 4502897"/>
                <a:gd name="connsiteY329" fmla="*/ 218732 h 2975744"/>
                <a:gd name="connsiteX330" fmla="*/ 3464997 w 4502897"/>
                <a:gd name="connsiteY330" fmla="*/ 220053 h 2975744"/>
                <a:gd name="connsiteX331" fmla="*/ 3473583 w 4502897"/>
                <a:gd name="connsiteY331" fmla="*/ 219393 h 2975744"/>
                <a:gd name="connsiteX332" fmla="*/ 3494720 w 4502897"/>
                <a:gd name="connsiteY332" fmla="*/ 222035 h 2975744"/>
                <a:gd name="connsiteX333" fmla="*/ 3501325 w 4502897"/>
                <a:gd name="connsiteY333" fmla="*/ 221374 h 2975744"/>
                <a:gd name="connsiteX334" fmla="*/ 3509911 w 4502897"/>
                <a:gd name="connsiteY334" fmla="*/ 222695 h 2975744"/>
                <a:gd name="connsiteX335" fmla="*/ 3517177 w 4502897"/>
                <a:gd name="connsiteY335" fmla="*/ 224016 h 2975744"/>
                <a:gd name="connsiteX336" fmla="*/ 3523782 w 4502897"/>
                <a:gd name="connsiteY336" fmla="*/ 224677 h 2975744"/>
                <a:gd name="connsiteX337" fmla="*/ 3532368 w 4502897"/>
                <a:gd name="connsiteY337" fmla="*/ 224677 h 2975744"/>
                <a:gd name="connsiteX338" fmla="*/ 3542275 w 4502897"/>
                <a:gd name="connsiteY338" fmla="*/ 226658 h 2975744"/>
                <a:gd name="connsiteX339" fmla="*/ 3549542 w 4502897"/>
                <a:gd name="connsiteY339" fmla="*/ 229300 h 2975744"/>
                <a:gd name="connsiteX340" fmla="*/ 3553505 w 4502897"/>
                <a:gd name="connsiteY340" fmla="*/ 231282 h 2975744"/>
                <a:gd name="connsiteX341" fmla="*/ 3558128 w 4502897"/>
                <a:gd name="connsiteY341" fmla="*/ 235905 h 2975744"/>
                <a:gd name="connsiteX342" fmla="*/ 3562090 w 4502897"/>
                <a:gd name="connsiteY342" fmla="*/ 235245 h 2975744"/>
                <a:gd name="connsiteX343" fmla="*/ 3565393 w 4502897"/>
                <a:gd name="connsiteY343" fmla="*/ 233263 h 2975744"/>
                <a:gd name="connsiteX344" fmla="*/ 3573320 w 4502897"/>
                <a:gd name="connsiteY344" fmla="*/ 232603 h 2975744"/>
                <a:gd name="connsiteX345" fmla="*/ 3579925 w 4502897"/>
                <a:gd name="connsiteY345" fmla="*/ 231942 h 2975744"/>
                <a:gd name="connsiteX346" fmla="*/ 3589172 w 4502897"/>
                <a:gd name="connsiteY346" fmla="*/ 232603 h 2975744"/>
                <a:gd name="connsiteX347" fmla="*/ 3612289 w 4502897"/>
                <a:gd name="connsiteY347" fmla="*/ 239208 h 2975744"/>
                <a:gd name="connsiteX348" fmla="*/ 3622197 w 4502897"/>
                <a:gd name="connsiteY348" fmla="*/ 245152 h 2975744"/>
                <a:gd name="connsiteX349" fmla="*/ 3623517 w 4502897"/>
                <a:gd name="connsiteY349" fmla="*/ 249115 h 2975744"/>
                <a:gd name="connsiteX350" fmla="*/ 3618894 w 4502897"/>
                <a:gd name="connsiteY350" fmla="*/ 253739 h 2975744"/>
                <a:gd name="connsiteX351" fmla="*/ 3618233 w 4502897"/>
                <a:gd name="connsiteY351" fmla="*/ 257702 h 2975744"/>
                <a:gd name="connsiteX352" fmla="*/ 3622197 w 4502897"/>
                <a:gd name="connsiteY352" fmla="*/ 263646 h 2975744"/>
                <a:gd name="connsiteX353" fmla="*/ 3607005 w 4502897"/>
                <a:gd name="connsiteY353" fmla="*/ 259683 h 2975744"/>
                <a:gd name="connsiteX354" fmla="*/ 3608987 w 4502897"/>
                <a:gd name="connsiteY354" fmla="*/ 265628 h 2975744"/>
                <a:gd name="connsiteX355" fmla="*/ 3618894 w 4502897"/>
                <a:gd name="connsiteY355" fmla="*/ 264307 h 2975744"/>
                <a:gd name="connsiteX356" fmla="*/ 3628141 w 4502897"/>
                <a:gd name="connsiteY356" fmla="*/ 267609 h 2975744"/>
                <a:gd name="connsiteX357" fmla="*/ 3630783 w 4502897"/>
                <a:gd name="connsiteY357" fmla="*/ 271573 h 2975744"/>
                <a:gd name="connsiteX358" fmla="*/ 3639370 w 4502897"/>
                <a:gd name="connsiteY358" fmla="*/ 270252 h 2975744"/>
                <a:gd name="connsiteX359" fmla="*/ 3643993 w 4502897"/>
                <a:gd name="connsiteY359" fmla="*/ 268930 h 2975744"/>
                <a:gd name="connsiteX360" fmla="*/ 3649937 w 4502897"/>
                <a:gd name="connsiteY360" fmla="*/ 272894 h 2975744"/>
                <a:gd name="connsiteX361" fmla="*/ 3654561 w 4502897"/>
                <a:gd name="connsiteY361" fmla="*/ 274215 h 2975744"/>
                <a:gd name="connsiteX362" fmla="*/ 3663808 w 4502897"/>
                <a:gd name="connsiteY362" fmla="*/ 276196 h 2975744"/>
                <a:gd name="connsiteX363" fmla="*/ 3668432 w 4502897"/>
                <a:gd name="connsiteY363" fmla="*/ 279499 h 2975744"/>
                <a:gd name="connsiteX364" fmla="*/ 3673055 w 4502897"/>
                <a:gd name="connsiteY364" fmla="*/ 286764 h 2975744"/>
                <a:gd name="connsiteX365" fmla="*/ 3673715 w 4502897"/>
                <a:gd name="connsiteY365" fmla="*/ 291388 h 2975744"/>
                <a:gd name="connsiteX366" fmla="*/ 3684283 w 4502897"/>
                <a:gd name="connsiteY366" fmla="*/ 296672 h 2975744"/>
                <a:gd name="connsiteX367" fmla="*/ 3696173 w 4502897"/>
                <a:gd name="connsiteY367" fmla="*/ 296011 h 2975744"/>
                <a:gd name="connsiteX368" fmla="*/ 3710043 w 4502897"/>
                <a:gd name="connsiteY368" fmla="*/ 290727 h 2975744"/>
                <a:gd name="connsiteX369" fmla="*/ 3713346 w 4502897"/>
                <a:gd name="connsiteY369" fmla="*/ 289406 h 2975744"/>
                <a:gd name="connsiteX370" fmla="*/ 3725235 w 4502897"/>
                <a:gd name="connsiteY370" fmla="*/ 290067 h 2975744"/>
                <a:gd name="connsiteX371" fmla="*/ 3735143 w 4502897"/>
                <a:gd name="connsiteY371" fmla="*/ 286104 h 2975744"/>
                <a:gd name="connsiteX372" fmla="*/ 3741748 w 4502897"/>
                <a:gd name="connsiteY372" fmla="*/ 285443 h 2975744"/>
                <a:gd name="connsiteX373" fmla="*/ 3746371 w 4502897"/>
                <a:gd name="connsiteY373" fmla="*/ 284122 h 2975744"/>
                <a:gd name="connsiteX374" fmla="*/ 3756939 w 4502897"/>
                <a:gd name="connsiteY374" fmla="*/ 282801 h 2975744"/>
                <a:gd name="connsiteX375" fmla="*/ 3761563 w 4502897"/>
                <a:gd name="connsiteY375" fmla="*/ 283462 h 2975744"/>
                <a:gd name="connsiteX376" fmla="*/ 3766186 w 4502897"/>
                <a:gd name="connsiteY376" fmla="*/ 284783 h 2975744"/>
                <a:gd name="connsiteX377" fmla="*/ 3770810 w 4502897"/>
                <a:gd name="connsiteY377" fmla="*/ 283462 h 2975744"/>
                <a:gd name="connsiteX378" fmla="*/ 3779396 w 4502897"/>
                <a:gd name="connsiteY378" fmla="*/ 284783 h 2975744"/>
                <a:gd name="connsiteX379" fmla="*/ 3787323 w 4502897"/>
                <a:gd name="connsiteY379" fmla="*/ 284783 h 2975744"/>
                <a:gd name="connsiteX380" fmla="*/ 3791286 w 4502897"/>
                <a:gd name="connsiteY380" fmla="*/ 284783 h 2975744"/>
                <a:gd name="connsiteX381" fmla="*/ 3799211 w 4502897"/>
                <a:gd name="connsiteY381" fmla="*/ 284122 h 2975744"/>
                <a:gd name="connsiteX382" fmla="*/ 3803174 w 4502897"/>
                <a:gd name="connsiteY382" fmla="*/ 283462 h 2975744"/>
                <a:gd name="connsiteX383" fmla="*/ 3806476 w 4502897"/>
                <a:gd name="connsiteY383" fmla="*/ 286104 h 2975744"/>
                <a:gd name="connsiteX384" fmla="*/ 3810440 w 4502897"/>
                <a:gd name="connsiteY384" fmla="*/ 287425 h 2975744"/>
                <a:gd name="connsiteX385" fmla="*/ 3815724 w 4502897"/>
                <a:gd name="connsiteY385" fmla="*/ 288085 h 2975744"/>
                <a:gd name="connsiteX386" fmla="*/ 3821668 w 4502897"/>
                <a:gd name="connsiteY386" fmla="*/ 292048 h 2975744"/>
                <a:gd name="connsiteX387" fmla="*/ 3826953 w 4502897"/>
                <a:gd name="connsiteY387" fmla="*/ 293369 h 2975744"/>
                <a:gd name="connsiteX388" fmla="*/ 3830916 w 4502897"/>
                <a:gd name="connsiteY388" fmla="*/ 295351 h 2975744"/>
                <a:gd name="connsiteX389" fmla="*/ 3836860 w 4502897"/>
                <a:gd name="connsiteY389" fmla="*/ 302616 h 2975744"/>
                <a:gd name="connsiteX390" fmla="*/ 3842144 w 4502897"/>
                <a:gd name="connsiteY390" fmla="*/ 307240 h 2975744"/>
                <a:gd name="connsiteX391" fmla="*/ 3845446 w 4502897"/>
                <a:gd name="connsiteY391" fmla="*/ 308561 h 2975744"/>
                <a:gd name="connsiteX392" fmla="*/ 3847428 w 4502897"/>
                <a:gd name="connsiteY392" fmla="*/ 316487 h 2975744"/>
                <a:gd name="connsiteX393" fmla="*/ 3844786 w 4502897"/>
                <a:gd name="connsiteY393" fmla="*/ 325074 h 2975744"/>
                <a:gd name="connsiteX394" fmla="*/ 3840163 w 4502897"/>
                <a:gd name="connsiteY394" fmla="*/ 329037 h 2975744"/>
                <a:gd name="connsiteX395" fmla="*/ 3840823 w 4502897"/>
                <a:gd name="connsiteY395" fmla="*/ 334321 h 2975744"/>
                <a:gd name="connsiteX396" fmla="*/ 3847428 w 4502897"/>
                <a:gd name="connsiteY396" fmla="*/ 337623 h 2975744"/>
                <a:gd name="connsiteX397" fmla="*/ 3854033 w 4502897"/>
                <a:gd name="connsiteY397" fmla="*/ 336963 h 2975744"/>
                <a:gd name="connsiteX398" fmla="*/ 3859978 w 4502897"/>
                <a:gd name="connsiteY398" fmla="*/ 338284 h 2975744"/>
                <a:gd name="connsiteX399" fmla="*/ 3865261 w 4502897"/>
                <a:gd name="connsiteY399" fmla="*/ 340265 h 2975744"/>
                <a:gd name="connsiteX400" fmla="*/ 3867903 w 4502897"/>
                <a:gd name="connsiteY400" fmla="*/ 344889 h 2975744"/>
                <a:gd name="connsiteX401" fmla="*/ 3871866 w 4502897"/>
                <a:gd name="connsiteY401" fmla="*/ 349512 h 2975744"/>
                <a:gd name="connsiteX402" fmla="*/ 3872527 w 4502897"/>
                <a:gd name="connsiteY402" fmla="*/ 354136 h 2975744"/>
                <a:gd name="connsiteX403" fmla="*/ 3871866 w 4502897"/>
                <a:gd name="connsiteY403" fmla="*/ 359420 h 2975744"/>
                <a:gd name="connsiteX404" fmla="*/ 3876490 w 4502897"/>
                <a:gd name="connsiteY404" fmla="*/ 367346 h 2975744"/>
                <a:gd name="connsiteX405" fmla="*/ 3879793 w 4502897"/>
                <a:gd name="connsiteY405" fmla="*/ 369988 h 2975744"/>
                <a:gd name="connsiteX406" fmla="*/ 3879131 w 4502897"/>
                <a:gd name="connsiteY406" fmla="*/ 359420 h 2975744"/>
                <a:gd name="connsiteX407" fmla="*/ 3876490 w 4502897"/>
                <a:gd name="connsiteY407" fmla="*/ 352815 h 2975744"/>
                <a:gd name="connsiteX408" fmla="*/ 3877811 w 4502897"/>
                <a:gd name="connsiteY408" fmla="*/ 345549 h 2975744"/>
                <a:gd name="connsiteX409" fmla="*/ 3881774 w 4502897"/>
                <a:gd name="connsiteY409" fmla="*/ 342247 h 2975744"/>
                <a:gd name="connsiteX410" fmla="*/ 3887058 w 4502897"/>
                <a:gd name="connsiteY410" fmla="*/ 337623 h 2975744"/>
                <a:gd name="connsiteX411" fmla="*/ 3896966 w 4502897"/>
                <a:gd name="connsiteY411" fmla="*/ 337623 h 2975744"/>
                <a:gd name="connsiteX412" fmla="*/ 3898287 w 4502897"/>
                <a:gd name="connsiteY412" fmla="*/ 337623 h 2975744"/>
                <a:gd name="connsiteX413" fmla="*/ 3904231 w 4502897"/>
                <a:gd name="connsiteY413" fmla="*/ 338284 h 2975744"/>
                <a:gd name="connsiteX414" fmla="*/ 3913478 w 4502897"/>
                <a:gd name="connsiteY414" fmla="*/ 336302 h 2975744"/>
                <a:gd name="connsiteX415" fmla="*/ 3920083 w 4502897"/>
                <a:gd name="connsiteY415" fmla="*/ 337623 h 2975744"/>
                <a:gd name="connsiteX416" fmla="*/ 3926028 w 4502897"/>
                <a:gd name="connsiteY416" fmla="*/ 338944 h 2975744"/>
                <a:gd name="connsiteX417" fmla="*/ 3930651 w 4502897"/>
                <a:gd name="connsiteY417" fmla="*/ 336963 h 2975744"/>
                <a:gd name="connsiteX418" fmla="*/ 3935935 w 4502897"/>
                <a:gd name="connsiteY418" fmla="*/ 336963 h 2975744"/>
                <a:gd name="connsiteX419" fmla="*/ 3941879 w 4502897"/>
                <a:gd name="connsiteY419" fmla="*/ 340265 h 2975744"/>
                <a:gd name="connsiteX420" fmla="*/ 3951127 w 4502897"/>
                <a:gd name="connsiteY420" fmla="*/ 342247 h 2975744"/>
                <a:gd name="connsiteX421" fmla="*/ 3961035 w 4502897"/>
                <a:gd name="connsiteY421" fmla="*/ 342247 h 2975744"/>
                <a:gd name="connsiteX422" fmla="*/ 3968961 w 4502897"/>
                <a:gd name="connsiteY422" fmla="*/ 342907 h 2975744"/>
                <a:gd name="connsiteX423" fmla="*/ 3975565 w 4502897"/>
                <a:gd name="connsiteY423" fmla="*/ 341586 h 2975744"/>
                <a:gd name="connsiteX424" fmla="*/ 3988115 w 4502897"/>
                <a:gd name="connsiteY424" fmla="*/ 343568 h 2975744"/>
                <a:gd name="connsiteX425" fmla="*/ 3997362 w 4502897"/>
                <a:gd name="connsiteY425" fmla="*/ 342247 h 2975744"/>
                <a:gd name="connsiteX426" fmla="*/ 4002647 w 4502897"/>
                <a:gd name="connsiteY426" fmla="*/ 342907 h 2975744"/>
                <a:gd name="connsiteX427" fmla="*/ 4008591 w 4502897"/>
                <a:gd name="connsiteY427" fmla="*/ 339605 h 2975744"/>
                <a:gd name="connsiteX428" fmla="*/ 4013875 w 4502897"/>
                <a:gd name="connsiteY428" fmla="*/ 334981 h 2975744"/>
                <a:gd name="connsiteX429" fmla="*/ 4016517 w 4502897"/>
                <a:gd name="connsiteY429" fmla="*/ 332339 h 2975744"/>
                <a:gd name="connsiteX430" fmla="*/ 4021801 w 4502897"/>
                <a:gd name="connsiteY430" fmla="*/ 342247 h 2975744"/>
                <a:gd name="connsiteX431" fmla="*/ 4024442 w 4502897"/>
                <a:gd name="connsiteY431" fmla="*/ 350833 h 2975744"/>
                <a:gd name="connsiteX432" fmla="*/ 4025764 w 4502897"/>
                <a:gd name="connsiteY432" fmla="*/ 357438 h 2975744"/>
                <a:gd name="connsiteX433" fmla="*/ 4032369 w 4502897"/>
                <a:gd name="connsiteY433" fmla="*/ 358759 h 2975744"/>
                <a:gd name="connsiteX434" fmla="*/ 4040295 w 4502897"/>
                <a:gd name="connsiteY434" fmla="*/ 357438 h 2975744"/>
                <a:gd name="connsiteX435" fmla="*/ 4045579 w 4502897"/>
                <a:gd name="connsiteY435" fmla="*/ 363383 h 2975744"/>
                <a:gd name="connsiteX436" fmla="*/ 4051524 w 4502897"/>
                <a:gd name="connsiteY436" fmla="*/ 368667 h 2975744"/>
                <a:gd name="connsiteX437" fmla="*/ 4052184 w 4502897"/>
                <a:gd name="connsiteY437" fmla="*/ 373290 h 2975744"/>
                <a:gd name="connsiteX438" fmla="*/ 4060770 w 4502897"/>
                <a:gd name="connsiteY438" fmla="*/ 371969 h 2975744"/>
                <a:gd name="connsiteX439" fmla="*/ 4068697 w 4502897"/>
                <a:gd name="connsiteY439" fmla="*/ 371309 h 2975744"/>
                <a:gd name="connsiteX440" fmla="*/ 4073980 w 4502897"/>
                <a:gd name="connsiteY440" fmla="*/ 369988 h 2975744"/>
                <a:gd name="connsiteX441" fmla="*/ 4078604 w 4502897"/>
                <a:gd name="connsiteY441" fmla="*/ 368006 h 2975744"/>
                <a:gd name="connsiteX442" fmla="*/ 4083887 w 4502897"/>
                <a:gd name="connsiteY442" fmla="*/ 361401 h 2975744"/>
                <a:gd name="connsiteX443" fmla="*/ 4082567 w 4502897"/>
                <a:gd name="connsiteY443" fmla="*/ 357438 h 2975744"/>
                <a:gd name="connsiteX444" fmla="*/ 4077282 w 4502897"/>
                <a:gd name="connsiteY444" fmla="*/ 350173 h 2975744"/>
                <a:gd name="connsiteX445" fmla="*/ 4073980 w 4502897"/>
                <a:gd name="connsiteY445" fmla="*/ 344228 h 2975744"/>
                <a:gd name="connsiteX446" fmla="*/ 4067375 w 4502897"/>
                <a:gd name="connsiteY446" fmla="*/ 340265 h 2975744"/>
                <a:gd name="connsiteX447" fmla="*/ 4070017 w 4502897"/>
                <a:gd name="connsiteY447" fmla="*/ 336302 h 2975744"/>
                <a:gd name="connsiteX448" fmla="*/ 4071999 w 4502897"/>
                <a:gd name="connsiteY448" fmla="*/ 329697 h 2975744"/>
                <a:gd name="connsiteX449" fmla="*/ 4073980 w 4502897"/>
                <a:gd name="connsiteY449" fmla="*/ 322432 h 2975744"/>
                <a:gd name="connsiteX450" fmla="*/ 4095777 w 4502897"/>
                <a:gd name="connsiteY450" fmla="*/ 327716 h 2975744"/>
                <a:gd name="connsiteX451" fmla="*/ 4107666 w 4502897"/>
                <a:gd name="connsiteY451" fmla="*/ 325734 h 2975744"/>
                <a:gd name="connsiteX452" fmla="*/ 4116913 w 4502897"/>
                <a:gd name="connsiteY452" fmla="*/ 329037 h 2975744"/>
                <a:gd name="connsiteX453" fmla="*/ 4124839 w 4502897"/>
                <a:gd name="connsiteY453" fmla="*/ 329037 h 2975744"/>
                <a:gd name="connsiteX454" fmla="*/ 4128142 w 4502897"/>
                <a:gd name="connsiteY454" fmla="*/ 331018 h 2975744"/>
                <a:gd name="connsiteX455" fmla="*/ 4133425 w 4502897"/>
                <a:gd name="connsiteY455" fmla="*/ 333000 h 2975744"/>
                <a:gd name="connsiteX456" fmla="*/ 4134747 w 4502897"/>
                <a:gd name="connsiteY456" fmla="*/ 336963 h 2975744"/>
                <a:gd name="connsiteX457" fmla="*/ 4139370 w 4502897"/>
                <a:gd name="connsiteY457" fmla="*/ 335642 h 2975744"/>
                <a:gd name="connsiteX458" fmla="*/ 4145315 w 4502897"/>
                <a:gd name="connsiteY458" fmla="*/ 332339 h 2975744"/>
                <a:gd name="connsiteX459" fmla="*/ 4152580 w 4502897"/>
                <a:gd name="connsiteY459" fmla="*/ 331018 h 2975744"/>
                <a:gd name="connsiteX460" fmla="*/ 4160506 w 4502897"/>
                <a:gd name="connsiteY460" fmla="*/ 331018 h 2975744"/>
                <a:gd name="connsiteX461" fmla="*/ 4171074 w 4502897"/>
                <a:gd name="connsiteY461" fmla="*/ 330358 h 2975744"/>
                <a:gd name="connsiteX462" fmla="*/ 4184945 w 4502897"/>
                <a:gd name="connsiteY462" fmla="*/ 332339 h 2975744"/>
                <a:gd name="connsiteX463" fmla="*/ 4194853 w 4502897"/>
                <a:gd name="connsiteY463" fmla="*/ 333660 h 2975744"/>
                <a:gd name="connsiteX464" fmla="*/ 4204099 w 4502897"/>
                <a:gd name="connsiteY464" fmla="*/ 335642 h 2975744"/>
                <a:gd name="connsiteX465" fmla="*/ 4209383 w 4502897"/>
                <a:gd name="connsiteY465" fmla="*/ 340265 h 2975744"/>
                <a:gd name="connsiteX466" fmla="*/ 4215988 w 4502897"/>
                <a:gd name="connsiteY466" fmla="*/ 342247 h 2975744"/>
                <a:gd name="connsiteX467" fmla="*/ 4225235 w 4502897"/>
                <a:gd name="connsiteY467" fmla="*/ 343568 h 2975744"/>
                <a:gd name="connsiteX468" fmla="*/ 4229198 w 4502897"/>
                <a:gd name="connsiteY468" fmla="*/ 344889 h 2975744"/>
                <a:gd name="connsiteX469" fmla="*/ 4237785 w 4502897"/>
                <a:gd name="connsiteY469" fmla="*/ 347531 h 2975744"/>
                <a:gd name="connsiteX470" fmla="*/ 4245051 w 4502897"/>
                <a:gd name="connsiteY470" fmla="*/ 349512 h 2975744"/>
                <a:gd name="connsiteX471" fmla="*/ 4252316 w 4502897"/>
                <a:gd name="connsiteY471" fmla="*/ 349512 h 2975744"/>
                <a:gd name="connsiteX472" fmla="*/ 4278736 w 4502897"/>
                <a:gd name="connsiteY472" fmla="*/ 369988 h 2975744"/>
                <a:gd name="connsiteX473" fmla="*/ 4284681 w 4502897"/>
                <a:gd name="connsiteY473" fmla="*/ 370648 h 2975744"/>
                <a:gd name="connsiteX474" fmla="*/ 4292607 w 4502897"/>
                <a:gd name="connsiteY474" fmla="*/ 369327 h 2975744"/>
                <a:gd name="connsiteX475" fmla="*/ 4297891 w 4502897"/>
                <a:gd name="connsiteY475" fmla="*/ 372630 h 2975744"/>
                <a:gd name="connsiteX476" fmla="*/ 4301853 w 4502897"/>
                <a:gd name="connsiteY476" fmla="*/ 374611 h 2975744"/>
                <a:gd name="connsiteX477" fmla="*/ 4306477 w 4502897"/>
                <a:gd name="connsiteY477" fmla="*/ 376593 h 2975744"/>
                <a:gd name="connsiteX478" fmla="*/ 4321669 w 4502897"/>
                <a:gd name="connsiteY478" fmla="*/ 389142 h 2975744"/>
                <a:gd name="connsiteX479" fmla="*/ 4328273 w 4502897"/>
                <a:gd name="connsiteY479" fmla="*/ 391784 h 2975744"/>
                <a:gd name="connsiteX480" fmla="*/ 4334218 w 4502897"/>
                <a:gd name="connsiteY480" fmla="*/ 394426 h 2975744"/>
                <a:gd name="connsiteX481" fmla="*/ 4338842 w 4502897"/>
                <a:gd name="connsiteY481" fmla="*/ 394426 h 2975744"/>
                <a:gd name="connsiteX482" fmla="*/ 4345447 w 4502897"/>
                <a:gd name="connsiteY482" fmla="*/ 397729 h 2975744"/>
                <a:gd name="connsiteX483" fmla="*/ 4356675 w 4502897"/>
                <a:gd name="connsiteY483" fmla="*/ 402352 h 2975744"/>
                <a:gd name="connsiteX484" fmla="*/ 4362620 w 4502897"/>
                <a:gd name="connsiteY484" fmla="*/ 404334 h 2975744"/>
                <a:gd name="connsiteX485" fmla="*/ 4367903 w 4502897"/>
                <a:gd name="connsiteY485" fmla="*/ 408297 h 2975744"/>
                <a:gd name="connsiteX486" fmla="*/ 4373188 w 4502897"/>
                <a:gd name="connsiteY486" fmla="*/ 412260 h 2975744"/>
                <a:gd name="connsiteX487" fmla="*/ 4381113 w 4502897"/>
                <a:gd name="connsiteY487" fmla="*/ 420846 h 2975744"/>
                <a:gd name="connsiteX488" fmla="*/ 4382435 w 4502897"/>
                <a:gd name="connsiteY488" fmla="*/ 426791 h 2975744"/>
                <a:gd name="connsiteX489" fmla="*/ 4387719 w 4502897"/>
                <a:gd name="connsiteY489" fmla="*/ 429433 h 2975744"/>
                <a:gd name="connsiteX490" fmla="*/ 4391021 w 4502897"/>
                <a:gd name="connsiteY490" fmla="*/ 428772 h 2975744"/>
                <a:gd name="connsiteX491" fmla="*/ 4391021 w 4502897"/>
                <a:gd name="connsiteY491" fmla="*/ 437359 h 2975744"/>
                <a:gd name="connsiteX492" fmla="*/ 4390361 w 4502897"/>
                <a:gd name="connsiteY492" fmla="*/ 443303 h 2975744"/>
                <a:gd name="connsiteX493" fmla="*/ 4391682 w 4502897"/>
                <a:gd name="connsiteY493" fmla="*/ 449248 h 2975744"/>
                <a:gd name="connsiteX494" fmla="*/ 4394323 w 4502897"/>
                <a:gd name="connsiteY494" fmla="*/ 461137 h 2975744"/>
                <a:gd name="connsiteX495" fmla="*/ 4400929 w 4502897"/>
                <a:gd name="connsiteY495" fmla="*/ 461797 h 2975744"/>
                <a:gd name="connsiteX496" fmla="*/ 4404231 w 4502897"/>
                <a:gd name="connsiteY496" fmla="*/ 461137 h 2975744"/>
                <a:gd name="connsiteX497" fmla="*/ 4408855 w 4502897"/>
                <a:gd name="connsiteY497" fmla="*/ 465760 h 2975744"/>
                <a:gd name="connsiteX498" fmla="*/ 4408195 w 4502897"/>
                <a:gd name="connsiteY498" fmla="*/ 460476 h 2975744"/>
                <a:gd name="connsiteX499" fmla="*/ 4405553 w 4502897"/>
                <a:gd name="connsiteY499" fmla="*/ 455192 h 2975744"/>
                <a:gd name="connsiteX500" fmla="*/ 4406213 w 4502897"/>
                <a:gd name="connsiteY500" fmla="*/ 445285 h 2975744"/>
                <a:gd name="connsiteX501" fmla="*/ 4402911 w 4502897"/>
                <a:gd name="connsiteY501" fmla="*/ 439340 h 2975744"/>
                <a:gd name="connsiteX502" fmla="*/ 4401590 w 4502897"/>
                <a:gd name="connsiteY502" fmla="*/ 437359 h 2975744"/>
                <a:gd name="connsiteX503" fmla="*/ 4419423 w 4502897"/>
                <a:gd name="connsiteY503" fmla="*/ 436698 h 2975744"/>
                <a:gd name="connsiteX504" fmla="*/ 4428010 w 4502897"/>
                <a:gd name="connsiteY504" fmla="*/ 440661 h 2975744"/>
                <a:gd name="connsiteX505" fmla="*/ 4433293 w 4502897"/>
                <a:gd name="connsiteY505" fmla="*/ 445285 h 2975744"/>
                <a:gd name="connsiteX506" fmla="*/ 4441221 w 4502897"/>
                <a:gd name="connsiteY506" fmla="*/ 442643 h 2975744"/>
                <a:gd name="connsiteX507" fmla="*/ 4453109 w 4502897"/>
                <a:gd name="connsiteY507" fmla="*/ 441982 h 2975744"/>
                <a:gd name="connsiteX508" fmla="*/ 4461695 w 4502897"/>
                <a:gd name="connsiteY508" fmla="*/ 443964 h 2975744"/>
                <a:gd name="connsiteX509" fmla="*/ 4464337 w 4502897"/>
                <a:gd name="connsiteY509" fmla="*/ 447266 h 2975744"/>
                <a:gd name="connsiteX510" fmla="*/ 4474905 w 4502897"/>
                <a:gd name="connsiteY510" fmla="*/ 453211 h 2975744"/>
                <a:gd name="connsiteX511" fmla="*/ 4476227 w 4502897"/>
                <a:gd name="connsiteY511" fmla="*/ 460476 h 2975744"/>
                <a:gd name="connsiteX512" fmla="*/ 4482831 w 4502897"/>
                <a:gd name="connsiteY512" fmla="*/ 465100 h 2975744"/>
                <a:gd name="connsiteX513" fmla="*/ 4494721 w 4502897"/>
                <a:gd name="connsiteY513" fmla="*/ 470384 h 2975744"/>
                <a:gd name="connsiteX514" fmla="*/ 4500665 w 4502897"/>
                <a:gd name="connsiteY514" fmla="*/ 473026 h 2975744"/>
                <a:gd name="connsiteX515" fmla="*/ 4496702 w 4502897"/>
                <a:gd name="connsiteY515" fmla="*/ 475007 h 2975744"/>
                <a:gd name="connsiteX516" fmla="*/ 4486794 w 4502897"/>
                <a:gd name="connsiteY516" fmla="*/ 477649 h 2975744"/>
                <a:gd name="connsiteX517" fmla="*/ 4480189 w 4502897"/>
                <a:gd name="connsiteY517" fmla="*/ 478310 h 2975744"/>
                <a:gd name="connsiteX518" fmla="*/ 4478869 w 4502897"/>
                <a:gd name="connsiteY518" fmla="*/ 483594 h 2975744"/>
                <a:gd name="connsiteX519" fmla="*/ 4478209 w 4502897"/>
                <a:gd name="connsiteY519" fmla="*/ 485575 h 2975744"/>
                <a:gd name="connsiteX520" fmla="*/ 4473584 w 4502897"/>
                <a:gd name="connsiteY520" fmla="*/ 491520 h 2975744"/>
                <a:gd name="connsiteX521" fmla="*/ 4468301 w 4502897"/>
                <a:gd name="connsiteY521" fmla="*/ 495483 h 2975744"/>
                <a:gd name="connsiteX522" fmla="*/ 4463017 w 4502897"/>
                <a:gd name="connsiteY522" fmla="*/ 494822 h 2975744"/>
                <a:gd name="connsiteX523" fmla="*/ 4454431 w 4502897"/>
                <a:gd name="connsiteY523" fmla="*/ 496804 h 2975744"/>
                <a:gd name="connsiteX524" fmla="*/ 4446503 w 4502897"/>
                <a:gd name="connsiteY524" fmla="*/ 498125 h 2975744"/>
                <a:gd name="connsiteX525" fmla="*/ 4439899 w 4502897"/>
                <a:gd name="connsiteY525" fmla="*/ 494162 h 2975744"/>
                <a:gd name="connsiteX526" fmla="*/ 4437257 w 4502897"/>
                <a:gd name="connsiteY526" fmla="*/ 495483 h 2975744"/>
                <a:gd name="connsiteX527" fmla="*/ 4441221 w 4502897"/>
                <a:gd name="connsiteY527" fmla="*/ 504069 h 2975744"/>
                <a:gd name="connsiteX528" fmla="*/ 4443201 w 4502897"/>
                <a:gd name="connsiteY528" fmla="*/ 508693 h 2975744"/>
                <a:gd name="connsiteX529" fmla="*/ 4441881 w 4502897"/>
                <a:gd name="connsiteY529" fmla="*/ 513977 h 2975744"/>
                <a:gd name="connsiteX530" fmla="*/ 4441881 w 4502897"/>
                <a:gd name="connsiteY530" fmla="*/ 514638 h 2975744"/>
                <a:gd name="connsiteX531" fmla="*/ 4440559 w 4502897"/>
                <a:gd name="connsiteY531" fmla="*/ 513977 h 2975744"/>
                <a:gd name="connsiteX532" fmla="*/ 4435275 w 4502897"/>
                <a:gd name="connsiteY532" fmla="*/ 516619 h 2975744"/>
                <a:gd name="connsiteX533" fmla="*/ 4439239 w 4502897"/>
                <a:gd name="connsiteY533" fmla="*/ 519922 h 2975744"/>
                <a:gd name="connsiteX534" fmla="*/ 4442541 w 4502897"/>
                <a:gd name="connsiteY534" fmla="*/ 523885 h 2975744"/>
                <a:gd name="connsiteX535" fmla="*/ 4431973 w 4502897"/>
                <a:gd name="connsiteY535" fmla="*/ 524545 h 2975744"/>
                <a:gd name="connsiteX536" fmla="*/ 4430651 w 4502897"/>
                <a:gd name="connsiteY536" fmla="*/ 527848 h 2975744"/>
                <a:gd name="connsiteX537" fmla="*/ 4437917 w 4502897"/>
                <a:gd name="connsiteY537" fmla="*/ 531150 h 2975744"/>
                <a:gd name="connsiteX538" fmla="*/ 4431313 w 4502897"/>
                <a:gd name="connsiteY538" fmla="*/ 535113 h 2975744"/>
                <a:gd name="connsiteX539" fmla="*/ 4424047 w 4502897"/>
                <a:gd name="connsiteY539" fmla="*/ 533792 h 2975744"/>
                <a:gd name="connsiteX540" fmla="*/ 4424707 w 4502897"/>
                <a:gd name="connsiteY540" fmla="*/ 537755 h 2975744"/>
                <a:gd name="connsiteX541" fmla="*/ 4420083 w 4502897"/>
                <a:gd name="connsiteY541" fmla="*/ 539737 h 2975744"/>
                <a:gd name="connsiteX542" fmla="*/ 4414800 w 4502897"/>
                <a:gd name="connsiteY542" fmla="*/ 525866 h 2975744"/>
                <a:gd name="connsiteX543" fmla="*/ 4412158 w 4502897"/>
                <a:gd name="connsiteY543" fmla="*/ 534453 h 2975744"/>
                <a:gd name="connsiteX544" fmla="*/ 4399609 w 4502897"/>
                <a:gd name="connsiteY544" fmla="*/ 531150 h 2975744"/>
                <a:gd name="connsiteX545" fmla="*/ 4390361 w 4502897"/>
                <a:gd name="connsiteY545" fmla="*/ 526527 h 2975744"/>
                <a:gd name="connsiteX546" fmla="*/ 4377811 w 4502897"/>
                <a:gd name="connsiteY546" fmla="*/ 521243 h 2975744"/>
                <a:gd name="connsiteX547" fmla="*/ 4371207 w 4502897"/>
                <a:gd name="connsiteY547" fmla="*/ 518601 h 2975744"/>
                <a:gd name="connsiteX548" fmla="*/ 4363941 w 4502897"/>
                <a:gd name="connsiteY548" fmla="*/ 510674 h 2975744"/>
                <a:gd name="connsiteX549" fmla="*/ 4360639 w 4502897"/>
                <a:gd name="connsiteY549" fmla="*/ 500106 h 2975744"/>
                <a:gd name="connsiteX550" fmla="*/ 4348089 w 4502897"/>
                <a:gd name="connsiteY550" fmla="*/ 496143 h 2975744"/>
                <a:gd name="connsiteX551" fmla="*/ 4333558 w 4502897"/>
                <a:gd name="connsiteY551" fmla="*/ 494822 h 2975744"/>
                <a:gd name="connsiteX552" fmla="*/ 4319027 w 4502897"/>
                <a:gd name="connsiteY552" fmla="*/ 496804 h 2975744"/>
                <a:gd name="connsiteX553" fmla="*/ 4307138 w 4502897"/>
                <a:gd name="connsiteY553" fmla="*/ 494822 h 2975744"/>
                <a:gd name="connsiteX554" fmla="*/ 4303835 w 4502897"/>
                <a:gd name="connsiteY554" fmla="*/ 481612 h 2975744"/>
                <a:gd name="connsiteX555" fmla="*/ 4306477 w 4502897"/>
                <a:gd name="connsiteY555" fmla="*/ 469723 h 2975744"/>
                <a:gd name="connsiteX556" fmla="*/ 4292607 w 4502897"/>
                <a:gd name="connsiteY556" fmla="*/ 466421 h 2975744"/>
                <a:gd name="connsiteX557" fmla="*/ 4280718 w 4502897"/>
                <a:gd name="connsiteY557" fmla="*/ 476328 h 2975744"/>
                <a:gd name="connsiteX558" fmla="*/ 4279397 w 4502897"/>
                <a:gd name="connsiteY558" fmla="*/ 486236 h 2975744"/>
                <a:gd name="connsiteX559" fmla="*/ 4287323 w 4502897"/>
                <a:gd name="connsiteY559" fmla="*/ 497464 h 2975744"/>
                <a:gd name="connsiteX560" fmla="*/ 4279397 w 4502897"/>
                <a:gd name="connsiteY560" fmla="*/ 510674 h 2975744"/>
                <a:gd name="connsiteX561" fmla="*/ 4265526 w 4502897"/>
                <a:gd name="connsiteY561" fmla="*/ 517940 h 2975744"/>
                <a:gd name="connsiteX562" fmla="*/ 4247033 w 4502897"/>
                <a:gd name="connsiteY562" fmla="*/ 529829 h 2975744"/>
                <a:gd name="connsiteX563" fmla="*/ 4232501 w 4502897"/>
                <a:gd name="connsiteY563" fmla="*/ 527187 h 2975744"/>
                <a:gd name="connsiteX564" fmla="*/ 4215988 w 4502897"/>
                <a:gd name="connsiteY564" fmla="*/ 519261 h 2975744"/>
                <a:gd name="connsiteX565" fmla="*/ 4204759 w 4502897"/>
                <a:gd name="connsiteY565" fmla="*/ 514638 h 2975744"/>
                <a:gd name="connsiteX566" fmla="*/ 4206081 w 4502897"/>
                <a:gd name="connsiteY566" fmla="*/ 519922 h 2975744"/>
                <a:gd name="connsiteX567" fmla="*/ 4198155 w 4502897"/>
                <a:gd name="connsiteY567" fmla="*/ 520582 h 2975744"/>
                <a:gd name="connsiteX568" fmla="*/ 4192871 w 4502897"/>
                <a:gd name="connsiteY568" fmla="*/ 522564 h 2975744"/>
                <a:gd name="connsiteX569" fmla="*/ 4204099 w 4502897"/>
                <a:gd name="connsiteY569" fmla="*/ 527848 h 2975744"/>
                <a:gd name="connsiteX570" fmla="*/ 4210705 w 4502897"/>
                <a:gd name="connsiteY570" fmla="*/ 522564 h 2975744"/>
                <a:gd name="connsiteX571" fmla="*/ 4215327 w 4502897"/>
                <a:gd name="connsiteY571" fmla="*/ 527848 h 2975744"/>
                <a:gd name="connsiteX572" fmla="*/ 4219291 w 4502897"/>
                <a:gd name="connsiteY572" fmla="*/ 535113 h 2975744"/>
                <a:gd name="connsiteX573" fmla="*/ 4225895 w 4502897"/>
                <a:gd name="connsiteY573" fmla="*/ 537095 h 2975744"/>
                <a:gd name="connsiteX574" fmla="*/ 4233161 w 4502897"/>
                <a:gd name="connsiteY574" fmla="*/ 539076 h 2975744"/>
                <a:gd name="connsiteX575" fmla="*/ 4238445 w 4502897"/>
                <a:gd name="connsiteY575" fmla="*/ 538416 h 2975744"/>
                <a:gd name="connsiteX576" fmla="*/ 4245051 w 4502897"/>
                <a:gd name="connsiteY576" fmla="*/ 545681 h 2975744"/>
                <a:gd name="connsiteX577" fmla="*/ 4247033 w 4502897"/>
                <a:gd name="connsiteY577" fmla="*/ 556910 h 2975744"/>
                <a:gd name="connsiteX578" fmla="*/ 4239106 w 4502897"/>
                <a:gd name="connsiteY578" fmla="*/ 564836 h 2975744"/>
                <a:gd name="connsiteX579" fmla="*/ 4249013 w 4502897"/>
                <a:gd name="connsiteY579" fmla="*/ 570781 h 2975744"/>
                <a:gd name="connsiteX580" fmla="*/ 4259581 w 4502897"/>
                <a:gd name="connsiteY580" fmla="*/ 577386 h 2975744"/>
                <a:gd name="connsiteX581" fmla="*/ 4263545 w 4502897"/>
                <a:gd name="connsiteY581" fmla="*/ 585312 h 2975744"/>
                <a:gd name="connsiteX582" fmla="*/ 4260903 w 4502897"/>
                <a:gd name="connsiteY582" fmla="*/ 593898 h 2975744"/>
                <a:gd name="connsiteX583" fmla="*/ 4257600 w 4502897"/>
                <a:gd name="connsiteY583" fmla="*/ 602485 h 2975744"/>
                <a:gd name="connsiteX584" fmla="*/ 4249675 w 4502897"/>
                <a:gd name="connsiteY584" fmla="*/ 607769 h 2975744"/>
                <a:gd name="connsiteX585" fmla="*/ 4229198 w 4502897"/>
                <a:gd name="connsiteY585" fmla="*/ 602485 h 2975744"/>
                <a:gd name="connsiteX586" fmla="*/ 4214667 w 4502897"/>
                <a:gd name="connsiteY586" fmla="*/ 593898 h 2975744"/>
                <a:gd name="connsiteX587" fmla="*/ 4208723 w 4502897"/>
                <a:gd name="connsiteY587" fmla="*/ 598522 h 2975744"/>
                <a:gd name="connsiteX588" fmla="*/ 4193531 w 4502897"/>
                <a:gd name="connsiteY588" fmla="*/ 609750 h 2975744"/>
                <a:gd name="connsiteX589" fmla="*/ 4180982 w 4502897"/>
                <a:gd name="connsiteY589" fmla="*/ 612392 h 2975744"/>
                <a:gd name="connsiteX590" fmla="*/ 4167772 w 4502897"/>
                <a:gd name="connsiteY590" fmla="*/ 617676 h 2975744"/>
                <a:gd name="connsiteX591" fmla="*/ 4153901 w 4502897"/>
                <a:gd name="connsiteY591" fmla="*/ 626923 h 2975744"/>
                <a:gd name="connsiteX592" fmla="*/ 4140691 w 4502897"/>
                <a:gd name="connsiteY592" fmla="*/ 629565 h 2975744"/>
                <a:gd name="connsiteX593" fmla="*/ 4127481 w 4502897"/>
                <a:gd name="connsiteY593" fmla="*/ 632207 h 2975744"/>
                <a:gd name="connsiteX594" fmla="*/ 4112289 w 4502897"/>
                <a:gd name="connsiteY594" fmla="*/ 646738 h 2975744"/>
                <a:gd name="connsiteX595" fmla="*/ 4100400 w 4502897"/>
                <a:gd name="connsiteY595" fmla="*/ 655985 h 2975744"/>
                <a:gd name="connsiteX596" fmla="*/ 4094456 w 4502897"/>
                <a:gd name="connsiteY596" fmla="*/ 655325 h 2975744"/>
                <a:gd name="connsiteX597" fmla="*/ 4085209 w 4502897"/>
                <a:gd name="connsiteY597" fmla="*/ 664572 h 2975744"/>
                <a:gd name="connsiteX598" fmla="*/ 4073320 w 4502897"/>
                <a:gd name="connsiteY598" fmla="*/ 670516 h 2975744"/>
                <a:gd name="connsiteX599" fmla="*/ 4067375 w 4502897"/>
                <a:gd name="connsiteY599" fmla="*/ 675800 h 2975744"/>
                <a:gd name="connsiteX600" fmla="*/ 4066054 w 4502897"/>
                <a:gd name="connsiteY600" fmla="*/ 684387 h 2975744"/>
                <a:gd name="connsiteX601" fmla="*/ 4063412 w 4502897"/>
                <a:gd name="connsiteY601" fmla="*/ 689010 h 2975744"/>
                <a:gd name="connsiteX602" fmla="*/ 4043597 w 4502897"/>
                <a:gd name="connsiteY602" fmla="*/ 663911 h 2975744"/>
                <a:gd name="connsiteX603" fmla="*/ 4036332 w 4502897"/>
                <a:gd name="connsiteY603" fmla="*/ 664572 h 2975744"/>
                <a:gd name="connsiteX604" fmla="*/ 4023122 w 4502897"/>
                <a:gd name="connsiteY604" fmla="*/ 665232 h 2975744"/>
                <a:gd name="connsiteX605" fmla="*/ 4011893 w 4502897"/>
                <a:gd name="connsiteY605" fmla="*/ 665232 h 2975744"/>
                <a:gd name="connsiteX606" fmla="*/ 4001986 w 4502897"/>
                <a:gd name="connsiteY606" fmla="*/ 673158 h 2975744"/>
                <a:gd name="connsiteX607" fmla="*/ 3989437 w 4502897"/>
                <a:gd name="connsiteY607" fmla="*/ 679103 h 2975744"/>
                <a:gd name="connsiteX608" fmla="*/ 3979529 w 4502897"/>
                <a:gd name="connsiteY608" fmla="*/ 687029 h 2975744"/>
                <a:gd name="connsiteX609" fmla="*/ 3974245 w 4502897"/>
                <a:gd name="connsiteY609" fmla="*/ 694294 h 2975744"/>
                <a:gd name="connsiteX610" fmla="*/ 3976227 w 4502897"/>
                <a:gd name="connsiteY610" fmla="*/ 679103 h 2975744"/>
                <a:gd name="connsiteX611" fmla="*/ 3974245 w 4502897"/>
                <a:gd name="connsiteY611" fmla="*/ 669856 h 2975744"/>
                <a:gd name="connsiteX612" fmla="*/ 3964337 w 4502897"/>
                <a:gd name="connsiteY612" fmla="*/ 677782 h 2975744"/>
                <a:gd name="connsiteX613" fmla="*/ 3953109 w 4502897"/>
                <a:gd name="connsiteY613" fmla="*/ 685047 h 2975744"/>
                <a:gd name="connsiteX614" fmla="*/ 3944521 w 4502897"/>
                <a:gd name="connsiteY614" fmla="*/ 690331 h 2975744"/>
                <a:gd name="connsiteX615" fmla="*/ 3933953 w 4502897"/>
                <a:gd name="connsiteY615" fmla="*/ 686368 h 2975744"/>
                <a:gd name="connsiteX616" fmla="*/ 3927349 w 4502897"/>
                <a:gd name="connsiteY616" fmla="*/ 688350 h 2975744"/>
                <a:gd name="connsiteX617" fmla="*/ 3921404 w 4502897"/>
                <a:gd name="connsiteY617" fmla="*/ 689671 h 2975744"/>
                <a:gd name="connsiteX618" fmla="*/ 3908855 w 4502897"/>
                <a:gd name="connsiteY618" fmla="*/ 711467 h 2975744"/>
                <a:gd name="connsiteX619" fmla="*/ 3900268 w 4502897"/>
                <a:gd name="connsiteY619" fmla="*/ 722035 h 2975744"/>
                <a:gd name="connsiteX620" fmla="*/ 3890361 w 4502897"/>
                <a:gd name="connsiteY620" fmla="*/ 730622 h 2975744"/>
                <a:gd name="connsiteX621" fmla="*/ 3883095 w 4502897"/>
                <a:gd name="connsiteY621" fmla="*/ 742511 h 2975744"/>
                <a:gd name="connsiteX622" fmla="*/ 3887719 w 4502897"/>
                <a:gd name="connsiteY622" fmla="*/ 753079 h 2975744"/>
                <a:gd name="connsiteX623" fmla="*/ 3893663 w 4502897"/>
                <a:gd name="connsiteY623" fmla="*/ 755721 h 2975744"/>
                <a:gd name="connsiteX624" fmla="*/ 3899608 w 4502897"/>
                <a:gd name="connsiteY624" fmla="*/ 751097 h 2975744"/>
                <a:gd name="connsiteX625" fmla="*/ 3912157 w 4502897"/>
                <a:gd name="connsiteY625" fmla="*/ 756382 h 2975744"/>
                <a:gd name="connsiteX626" fmla="*/ 3910836 w 4502897"/>
                <a:gd name="connsiteY626" fmla="*/ 762326 h 2975744"/>
                <a:gd name="connsiteX627" fmla="*/ 3902249 w 4502897"/>
                <a:gd name="connsiteY627" fmla="*/ 771573 h 2975744"/>
                <a:gd name="connsiteX628" fmla="*/ 3902910 w 4502897"/>
                <a:gd name="connsiteY628" fmla="*/ 780820 h 2975744"/>
                <a:gd name="connsiteX629" fmla="*/ 3904891 w 4502897"/>
                <a:gd name="connsiteY629" fmla="*/ 786765 h 2975744"/>
                <a:gd name="connsiteX630" fmla="*/ 3910836 w 4502897"/>
                <a:gd name="connsiteY630" fmla="*/ 789407 h 2975744"/>
                <a:gd name="connsiteX631" fmla="*/ 3916120 w 4502897"/>
                <a:gd name="connsiteY631" fmla="*/ 797333 h 2975744"/>
                <a:gd name="connsiteX632" fmla="*/ 3914139 w 4502897"/>
                <a:gd name="connsiteY632" fmla="*/ 803938 h 2975744"/>
                <a:gd name="connsiteX633" fmla="*/ 3903571 w 4502897"/>
                <a:gd name="connsiteY633" fmla="*/ 811204 h 2975744"/>
                <a:gd name="connsiteX634" fmla="*/ 3898947 w 4502897"/>
                <a:gd name="connsiteY634" fmla="*/ 805920 h 2975744"/>
                <a:gd name="connsiteX635" fmla="*/ 3898287 w 4502897"/>
                <a:gd name="connsiteY635" fmla="*/ 799975 h 2975744"/>
                <a:gd name="connsiteX636" fmla="*/ 3890361 w 4502897"/>
                <a:gd name="connsiteY636" fmla="*/ 806580 h 2975744"/>
                <a:gd name="connsiteX637" fmla="*/ 3885737 w 4502897"/>
                <a:gd name="connsiteY637" fmla="*/ 819130 h 2975744"/>
                <a:gd name="connsiteX638" fmla="*/ 3880453 w 4502897"/>
                <a:gd name="connsiteY638" fmla="*/ 825074 h 2975744"/>
                <a:gd name="connsiteX639" fmla="*/ 3879131 w 4502897"/>
                <a:gd name="connsiteY639" fmla="*/ 834321 h 2975744"/>
                <a:gd name="connsiteX640" fmla="*/ 3885077 w 4502897"/>
                <a:gd name="connsiteY640" fmla="*/ 841587 h 2975744"/>
                <a:gd name="connsiteX641" fmla="*/ 3888379 w 4502897"/>
                <a:gd name="connsiteY641" fmla="*/ 847531 h 2975744"/>
                <a:gd name="connsiteX642" fmla="*/ 3876490 w 4502897"/>
                <a:gd name="connsiteY642" fmla="*/ 855457 h 2975744"/>
                <a:gd name="connsiteX643" fmla="*/ 3863280 w 4502897"/>
                <a:gd name="connsiteY643" fmla="*/ 856778 h 2975744"/>
                <a:gd name="connsiteX644" fmla="*/ 3855354 w 4502897"/>
                <a:gd name="connsiteY644" fmla="*/ 858760 h 2975744"/>
                <a:gd name="connsiteX645" fmla="*/ 3845446 w 4502897"/>
                <a:gd name="connsiteY645" fmla="*/ 866025 h 2975744"/>
                <a:gd name="connsiteX646" fmla="*/ 3839501 w 4502897"/>
                <a:gd name="connsiteY646" fmla="*/ 875933 h 2975744"/>
                <a:gd name="connsiteX647" fmla="*/ 3840163 w 4502897"/>
                <a:gd name="connsiteY647" fmla="*/ 888482 h 2975744"/>
                <a:gd name="connsiteX648" fmla="*/ 3841483 w 4502897"/>
                <a:gd name="connsiteY648" fmla="*/ 895748 h 2975744"/>
                <a:gd name="connsiteX649" fmla="*/ 3830255 w 4502897"/>
                <a:gd name="connsiteY649" fmla="*/ 897069 h 2975744"/>
                <a:gd name="connsiteX650" fmla="*/ 3819686 w 4502897"/>
                <a:gd name="connsiteY650" fmla="*/ 901692 h 2975744"/>
                <a:gd name="connsiteX651" fmla="*/ 3812421 w 4502897"/>
                <a:gd name="connsiteY651" fmla="*/ 910279 h 2975744"/>
                <a:gd name="connsiteX652" fmla="*/ 3807138 w 4502897"/>
                <a:gd name="connsiteY652" fmla="*/ 918865 h 2975744"/>
                <a:gd name="connsiteX653" fmla="*/ 3805156 w 4502897"/>
                <a:gd name="connsiteY653" fmla="*/ 931415 h 2975744"/>
                <a:gd name="connsiteX654" fmla="*/ 3797891 w 4502897"/>
                <a:gd name="connsiteY654" fmla="*/ 941983 h 2975744"/>
                <a:gd name="connsiteX655" fmla="*/ 3784681 w 4502897"/>
                <a:gd name="connsiteY655" fmla="*/ 949248 h 2975744"/>
                <a:gd name="connsiteX656" fmla="*/ 3776094 w 4502897"/>
                <a:gd name="connsiteY656" fmla="*/ 957835 h 2975744"/>
                <a:gd name="connsiteX657" fmla="*/ 3770810 w 4502897"/>
                <a:gd name="connsiteY657" fmla="*/ 964440 h 2975744"/>
                <a:gd name="connsiteX658" fmla="*/ 3766846 w 4502897"/>
                <a:gd name="connsiteY658" fmla="*/ 955193 h 2975744"/>
                <a:gd name="connsiteX659" fmla="*/ 3762223 w 4502897"/>
                <a:gd name="connsiteY659" fmla="*/ 940001 h 2975744"/>
                <a:gd name="connsiteX660" fmla="*/ 3761563 w 4502897"/>
                <a:gd name="connsiteY660" fmla="*/ 926131 h 2975744"/>
                <a:gd name="connsiteX661" fmla="*/ 3758921 w 4502897"/>
                <a:gd name="connsiteY661" fmla="*/ 912260 h 2975744"/>
                <a:gd name="connsiteX662" fmla="*/ 3754297 w 4502897"/>
                <a:gd name="connsiteY662" fmla="*/ 903013 h 2975744"/>
                <a:gd name="connsiteX663" fmla="*/ 3754958 w 4502897"/>
                <a:gd name="connsiteY663" fmla="*/ 883198 h 2975744"/>
                <a:gd name="connsiteX664" fmla="*/ 3750334 w 4502897"/>
                <a:gd name="connsiteY664" fmla="*/ 864044 h 2975744"/>
                <a:gd name="connsiteX665" fmla="*/ 3745711 w 4502897"/>
                <a:gd name="connsiteY665" fmla="*/ 849513 h 2975744"/>
                <a:gd name="connsiteX666" fmla="*/ 3743729 w 4502897"/>
                <a:gd name="connsiteY666" fmla="*/ 832340 h 2975744"/>
                <a:gd name="connsiteX667" fmla="*/ 3745711 w 4502897"/>
                <a:gd name="connsiteY667" fmla="*/ 817809 h 2975744"/>
                <a:gd name="connsiteX668" fmla="*/ 3747693 w 4502897"/>
                <a:gd name="connsiteY668" fmla="*/ 808562 h 2975744"/>
                <a:gd name="connsiteX669" fmla="*/ 3752316 w 4502897"/>
                <a:gd name="connsiteY669" fmla="*/ 797333 h 2975744"/>
                <a:gd name="connsiteX670" fmla="*/ 3756939 w 4502897"/>
                <a:gd name="connsiteY670" fmla="*/ 790068 h 2975744"/>
                <a:gd name="connsiteX671" fmla="*/ 3762884 w 4502897"/>
                <a:gd name="connsiteY671" fmla="*/ 784783 h 2975744"/>
                <a:gd name="connsiteX672" fmla="*/ 3769489 w 4502897"/>
                <a:gd name="connsiteY672" fmla="*/ 778839 h 2975744"/>
                <a:gd name="connsiteX673" fmla="*/ 3774113 w 4502897"/>
                <a:gd name="connsiteY673" fmla="*/ 771573 h 2975744"/>
                <a:gd name="connsiteX674" fmla="*/ 3775433 w 4502897"/>
                <a:gd name="connsiteY674" fmla="*/ 766289 h 2975744"/>
                <a:gd name="connsiteX675" fmla="*/ 3771471 w 4502897"/>
                <a:gd name="connsiteY675" fmla="*/ 757703 h 2975744"/>
                <a:gd name="connsiteX676" fmla="*/ 3780056 w 4502897"/>
                <a:gd name="connsiteY676" fmla="*/ 756382 h 2975744"/>
                <a:gd name="connsiteX677" fmla="*/ 3795248 w 4502897"/>
                <a:gd name="connsiteY677" fmla="*/ 749776 h 2975744"/>
                <a:gd name="connsiteX678" fmla="*/ 3800533 w 4502897"/>
                <a:gd name="connsiteY678" fmla="*/ 746474 h 2975744"/>
                <a:gd name="connsiteX679" fmla="*/ 3805816 w 4502897"/>
                <a:gd name="connsiteY679" fmla="*/ 743832 h 2975744"/>
                <a:gd name="connsiteX680" fmla="*/ 3812421 w 4502897"/>
                <a:gd name="connsiteY680" fmla="*/ 741190 h 2975744"/>
                <a:gd name="connsiteX681" fmla="*/ 3817706 w 4502897"/>
                <a:gd name="connsiteY681" fmla="*/ 735906 h 2975744"/>
                <a:gd name="connsiteX682" fmla="*/ 3827613 w 4502897"/>
                <a:gd name="connsiteY682" fmla="*/ 729961 h 2975744"/>
                <a:gd name="connsiteX683" fmla="*/ 3845446 w 4502897"/>
                <a:gd name="connsiteY683" fmla="*/ 709486 h 2975744"/>
                <a:gd name="connsiteX684" fmla="*/ 3852711 w 4502897"/>
                <a:gd name="connsiteY684" fmla="*/ 702220 h 2975744"/>
                <a:gd name="connsiteX685" fmla="*/ 3861298 w 4502897"/>
                <a:gd name="connsiteY685" fmla="*/ 696936 h 2975744"/>
                <a:gd name="connsiteX686" fmla="*/ 3867243 w 4502897"/>
                <a:gd name="connsiteY686" fmla="*/ 692313 h 2975744"/>
                <a:gd name="connsiteX687" fmla="*/ 3869885 w 4502897"/>
                <a:gd name="connsiteY687" fmla="*/ 688350 h 2975744"/>
                <a:gd name="connsiteX688" fmla="*/ 3877811 w 4502897"/>
                <a:gd name="connsiteY688" fmla="*/ 682405 h 2975744"/>
                <a:gd name="connsiteX689" fmla="*/ 3880453 w 4502897"/>
                <a:gd name="connsiteY689" fmla="*/ 676461 h 2975744"/>
                <a:gd name="connsiteX690" fmla="*/ 3885077 w 4502897"/>
                <a:gd name="connsiteY690" fmla="*/ 671837 h 2975744"/>
                <a:gd name="connsiteX691" fmla="*/ 3889039 w 4502897"/>
                <a:gd name="connsiteY691" fmla="*/ 670516 h 2975744"/>
                <a:gd name="connsiteX692" fmla="*/ 3895645 w 4502897"/>
                <a:gd name="connsiteY692" fmla="*/ 666553 h 2975744"/>
                <a:gd name="connsiteX693" fmla="*/ 3902249 w 4502897"/>
                <a:gd name="connsiteY693" fmla="*/ 663911 h 2975744"/>
                <a:gd name="connsiteX694" fmla="*/ 3908855 w 4502897"/>
                <a:gd name="connsiteY694" fmla="*/ 659948 h 2975744"/>
                <a:gd name="connsiteX695" fmla="*/ 3912818 w 4502897"/>
                <a:gd name="connsiteY695" fmla="*/ 657967 h 2975744"/>
                <a:gd name="connsiteX696" fmla="*/ 3916781 w 4502897"/>
                <a:gd name="connsiteY696" fmla="*/ 655325 h 2975744"/>
                <a:gd name="connsiteX697" fmla="*/ 3920743 w 4502897"/>
                <a:gd name="connsiteY697" fmla="*/ 652683 h 2975744"/>
                <a:gd name="connsiteX698" fmla="*/ 3924047 w 4502897"/>
                <a:gd name="connsiteY698" fmla="*/ 646738 h 2975744"/>
                <a:gd name="connsiteX699" fmla="*/ 3923386 w 4502897"/>
                <a:gd name="connsiteY699" fmla="*/ 640794 h 2975744"/>
                <a:gd name="connsiteX700" fmla="*/ 3925367 w 4502897"/>
                <a:gd name="connsiteY700" fmla="*/ 633528 h 2975744"/>
                <a:gd name="connsiteX701" fmla="*/ 3927349 w 4502897"/>
                <a:gd name="connsiteY701" fmla="*/ 630886 h 2975744"/>
                <a:gd name="connsiteX702" fmla="*/ 3928669 w 4502897"/>
                <a:gd name="connsiteY702" fmla="*/ 622300 h 2975744"/>
                <a:gd name="connsiteX703" fmla="*/ 3931972 w 4502897"/>
                <a:gd name="connsiteY703" fmla="*/ 614374 h 2975744"/>
                <a:gd name="connsiteX704" fmla="*/ 3934615 w 4502897"/>
                <a:gd name="connsiteY704" fmla="*/ 609090 h 2975744"/>
                <a:gd name="connsiteX705" fmla="*/ 3941219 w 4502897"/>
                <a:gd name="connsiteY705" fmla="*/ 606448 h 2975744"/>
                <a:gd name="connsiteX706" fmla="*/ 3945182 w 4502897"/>
                <a:gd name="connsiteY706" fmla="*/ 602485 h 2975744"/>
                <a:gd name="connsiteX707" fmla="*/ 3951787 w 4502897"/>
                <a:gd name="connsiteY707" fmla="*/ 603806 h 2975744"/>
                <a:gd name="connsiteX708" fmla="*/ 3944521 w 4502897"/>
                <a:gd name="connsiteY708" fmla="*/ 599182 h 2975744"/>
                <a:gd name="connsiteX709" fmla="*/ 3935935 w 4502897"/>
                <a:gd name="connsiteY709" fmla="*/ 596540 h 2975744"/>
                <a:gd name="connsiteX710" fmla="*/ 3926689 w 4502897"/>
                <a:gd name="connsiteY710" fmla="*/ 598522 h 2975744"/>
                <a:gd name="connsiteX711" fmla="*/ 3922065 w 4502897"/>
                <a:gd name="connsiteY711" fmla="*/ 603145 h 2975744"/>
                <a:gd name="connsiteX712" fmla="*/ 3920743 w 4502897"/>
                <a:gd name="connsiteY712" fmla="*/ 605127 h 2975744"/>
                <a:gd name="connsiteX713" fmla="*/ 3914139 w 4502897"/>
                <a:gd name="connsiteY713" fmla="*/ 609090 h 2975744"/>
                <a:gd name="connsiteX714" fmla="*/ 3906873 w 4502897"/>
                <a:gd name="connsiteY714" fmla="*/ 618337 h 2975744"/>
                <a:gd name="connsiteX715" fmla="*/ 3904231 w 4502897"/>
                <a:gd name="connsiteY715" fmla="*/ 626923 h 2975744"/>
                <a:gd name="connsiteX716" fmla="*/ 3906213 w 4502897"/>
                <a:gd name="connsiteY716" fmla="*/ 631547 h 2975744"/>
                <a:gd name="connsiteX717" fmla="*/ 3910176 w 4502897"/>
                <a:gd name="connsiteY717" fmla="*/ 633528 h 2975744"/>
                <a:gd name="connsiteX718" fmla="*/ 3904891 w 4502897"/>
                <a:gd name="connsiteY718" fmla="*/ 636170 h 2975744"/>
                <a:gd name="connsiteX719" fmla="*/ 3898287 w 4502897"/>
                <a:gd name="connsiteY719" fmla="*/ 634849 h 2975744"/>
                <a:gd name="connsiteX720" fmla="*/ 3896966 w 4502897"/>
                <a:gd name="connsiteY720" fmla="*/ 633528 h 2975744"/>
                <a:gd name="connsiteX721" fmla="*/ 3889700 w 4502897"/>
                <a:gd name="connsiteY721" fmla="*/ 635510 h 2975744"/>
                <a:gd name="connsiteX722" fmla="*/ 3887719 w 4502897"/>
                <a:gd name="connsiteY722" fmla="*/ 640133 h 2975744"/>
                <a:gd name="connsiteX723" fmla="*/ 3883095 w 4502897"/>
                <a:gd name="connsiteY723" fmla="*/ 644757 h 2975744"/>
                <a:gd name="connsiteX724" fmla="*/ 3871866 w 4502897"/>
                <a:gd name="connsiteY724" fmla="*/ 650041 h 2975744"/>
                <a:gd name="connsiteX725" fmla="*/ 3867243 w 4502897"/>
                <a:gd name="connsiteY725" fmla="*/ 653343 h 2975744"/>
                <a:gd name="connsiteX726" fmla="*/ 3858656 w 4502897"/>
                <a:gd name="connsiteY726" fmla="*/ 659288 h 2975744"/>
                <a:gd name="connsiteX727" fmla="*/ 3851391 w 4502897"/>
                <a:gd name="connsiteY727" fmla="*/ 663251 h 2975744"/>
                <a:gd name="connsiteX728" fmla="*/ 3845446 w 4502897"/>
                <a:gd name="connsiteY728" fmla="*/ 662590 h 2975744"/>
                <a:gd name="connsiteX729" fmla="*/ 3850731 w 4502897"/>
                <a:gd name="connsiteY729" fmla="*/ 655325 h 2975744"/>
                <a:gd name="connsiteX730" fmla="*/ 3848749 w 4502897"/>
                <a:gd name="connsiteY730" fmla="*/ 652022 h 2975744"/>
                <a:gd name="connsiteX731" fmla="*/ 3840823 w 4502897"/>
                <a:gd name="connsiteY731" fmla="*/ 652683 h 2975744"/>
                <a:gd name="connsiteX732" fmla="*/ 3840163 w 4502897"/>
                <a:gd name="connsiteY732" fmla="*/ 647399 h 2975744"/>
                <a:gd name="connsiteX733" fmla="*/ 3844786 w 4502897"/>
                <a:gd name="connsiteY733" fmla="*/ 638812 h 2975744"/>
                <a:gd name="connsiteX734" fmla="*/ 3851391 w 4502897"/>
                <a:gd name="connsiteY734" fmla="*/ 632207 h 2975744"/>
                <a:gd name="connsiteX735" fmla="*/ 3848088 w 4502897"/>
                <a:gd name="connsiteY735" fmla="*/ 627584 h 2975744"/>
                <a:gd name="connsiteX736" fmla="*/ 3844126 w 4502897"/>
                <a:gd name="connsiteY736" fmla="*/ 626923 h 2975744"/>
                <a:gd name="connsiteX737" fmla="*/ 3840163 w 4502897"/>
                <a:gd name="connsiteY737" fmla="*/ 632207 h 2975744"/>
                <a:gd name="connsiteX738" fmla="*/ 3834878 w 4502897"/>
                <a:gd name="connsiteY738" fmla="*/ 630226 h 2975744"/>
                <a:gd name="connsiteX739" fmla="*/ 3828273 w 4502897"/>
                <a:gd name="connsiteY739" fmla="*/ 627584 h 2975744"/>
                <a:gd name="connsiteX740" fmla="*/ 3824971 w 4502897"/>
                <a:gd name="connsiteY740" fmla="*/ 624942 h 2975744"/>
                <a:gd name="connsiteX741" fmla="*/ 3821008 w 4502897"/>
                <a:gd name="connsiteY741" fmla="*/ 623621 h 2975744"/>
                <a:gd name="connsiteX742" fmla="*/ 3815063 w 4502897"/>
                <a:gd name="connsiteY742" fmla="*/ 627584 h 2975744"/>
                <a:gd name="connsiteX743" fmla="*/ 3809779 w 4502897"/>
                <a:gd name="connsiteY743" fmla="*/ 628905 h 2975744"/>
                <a:gd name="connsiteX744" fmla="*/ 3803835 w 4502897"/>
                <a:gd name="connsiteY744" fmla="*/ 627584 h 2975744"/>
                <a:gd name="connsiteX745" fmla="*/ 3798551 w 4502897"/>
                <a:gd name="connsiteY745" fmla="*/ 626923 h 2975744"/>
                <a:gd name="connsiteX746" fmla="*/ 3792606 w 4502897"/>
                <a:gd name="connsiteY746" fmla="*/ 627584 h 2975744"/>
                <a:gd name="connsiteX747" fmla="*/ 3788643 w 4502897"/>
                <a:gd name="connsiteY747" fmla="*/ 628244 h 2975744"/>
                <a:gd name="connsiteX748" fmla="*/ 3781378 w 4502897"/>
                <a:gd name="connsiteY748" fmla="*/ 633528 h 2975744"/>
                <a:gd name="connsiteX749" fmla="*/ 3776094 w 4502897"/>
                <a:gd name="connsiteY749" fmla="*/ 638152 h 2975744"/>
                <a:gd name="connsiteX750" fmla="*/ 3756279 w 4502897"/>
                <a:gd name="connsiteY750" fmla="*/ 655325 h 2975744"/>
                <a:gd name="connsiteX751" fmla="*/ 3748353 w 4502897"/>
                <a:gd name="connsiteY751" fmla="*/ 663251 h 2975744"/>
                <a:gd name="connsiteX752" fmla="*/ 3737785 w 4502897"/>
                <a:gd name="connsiteY752" fmla="*/ 669195 h 2975744"/>
                <a:gd name="connsiteX753" fmla="*/ 3731841 w 4502897"/>
                <a:gd name="connsiteY753" fmla="*/ 675800 h 2975744"/>
                <a:gd name="connsiteX754" fmla="*/ 3724575 w 4502897"/>
                <a:gd name="connsiteY754" fmla="*/ 683726 h 2975744"/>
                <a:gd name="connsiteX755" fmla="*/ 3721273 w 4502897"/>
                <a:gd name="connsiteY755" fmla="*/ 688350 h 2975744"/>
                <a:gd name="connsiteX756" fmla="*/ 3718631 w 4502897"/>
                <a:gd name="connsiteY756" fmla="*/ 693634 h 2975744"/>
                <a:gd name="connsiteX757" fmla="*/ 3719291 w 4502897"/>
                <a:gd name="connsiteY757" fmla="*/ 702220 h 2975744"/>
                <a:gd name="connsiteX758" fmla="*/ 3724575 w 4502897"/>
                <a:gd name="connsiteY758" fmla="*/ 702881 h 2975744"/>
                <a:gd name="connsiteX759" fmla="*/ 3733821 w 4502897"/>
                <a:gd name="connsiteY759" fmla="*/ 700899 h 2975744"/>
                <a:gd name="connsiteX760" fmla="*/ 3739106 w 4502897"/>
                <a:gd name="connsiteY760" fmla="*/ 703541 h 2975744"/>
                <a:gd name="connsiteX761" fmla="*/ 3739766 w 4502897"/>
                <a:gd name="connsiteY761" fmla="*/ 708165 h 2975744"/>
                <a:gd name="connsiteX762" fmla="*/ 3737124 w 4502897"/>
                <a:gd name="connsiteY762" fmla="*/ 712128 h 2975744"/>
                <a:gd name="connsiteX763" fmla="*/ 3729198 w 4502897"/>
                <a:gd name="connsiteY763" fmla="*/ 713449 h 2975744"/>
                <a:gd name="connsiteX764" fmla="*/ 3719291 w 4502897"/>
                <a:gd name="connsiteY764" fmla="*/ 712128 h 2975744"/>
                <a:gd name="connsiteX765" fmla="*/ 3713346 w 4502897"/>
                <a:gd name="connsiteY765" fmla="*/ 714770 h 2975744"/>
                <a:gd name="connsiteX766" fmla="*/ 3708723 w 4502897"/>
                <a:gd name="connsiteY766" fmla="*/ 716091 h 2975744"/>
                <a:gd name="connsiteX767" fmla="*/ 3703439 w 4502897"/>
                <a:gd name="connsiteY767" fmla="*/ 710807 h 2975744"/>
                <a:gd name="connsiteX768" fmla="*/ 3697494 w 4502897"/>
                <a:gd name="connsiteY768" fmla="*/ 713449 h 2975744"/>
                <a:gd name="connsiteX769" fmla="*/ 3690889 w 4502897"/>
                <a:gd name="connsiteY769" fmla="*/ 719393 h 2975744"/>
                <a:gd name="connsiteX770" fmla="*/ 3684945 w 4502897"/>
                <a:gd name="connsiteY770" fmla="*/ 721375 h 2975744"/>
                <a:gd name="connsiteX771" fmla="*/ 3679000 w 4502897"/>
                <a:gd name="connsiteY771" fmla="*/ 718733 h 2975744"/>
                <a:gd name="connsiteX772" fmla="*/ 3671735 w 4502897"/>
                <a:gd name="connsiteY772" fmla="*/ 720714 h 2975744"/>
                <a:gd name="connsiteX773" fmla="*/ 3666450 w 4502897"/>
                <a:gd name="connsiteY773" fmla="*/ 722696 h 2975744"/>
                <a:gd name="connsiteX774" fmla="*/ 3661166 w 4502897"/>
                <a:gd name="connsiteY774" fmla="*/ 721375 h 2975744"/>
                <a:gd name="connsiteX775" fmla="*/ 3653240 w 4502897"/>
                <a:gd name="connsiteY775" fmla="*/ 722035 h 2975744"/>
                <a:gd name="connsiteX776" fmla="*/ 3649277 w 4502897"/>
                <a:gd name="connsiteY776" fmla="*/ 717412 h 2975744"/>
                <a:gd name="connsiteX777" fmla="*/ 3659185 w 4502897"/>
                <a:gd name="connsiteY777" fmla="*/ 711467 h 2975744"/>
                <a:gd name="connsiteX778" fmla="*/ 3665129 w 4502897"/>
                <a:gd name="connsiteY778" fmla="*/ 712128 h 2975744"/>
                <a:gd name="connsiteX779" fmla="*/ 3672395 w 4502897"/>
                <a:gd name="connsiteY779" fmla="*/ 712788 h 2975744"/>
                <a:gd name="connsiteX780" fmla="*/ 3653240 w 4502897"/>
                <a:gd name="connsiteY780" fmla="*/ 701560 h 2975744"/>
                <a:gd name="connsiteX781" fmla="*/ 3647295 w 4502897"/>
                <a:gd name="connsiteY781" fmla="*/ 698918 h 2975744"/>
                <a:gd name="connsiteX782" fmla="*/ 3639370 w 4502897"/>
                <a:gd name="connsiteY782" fmla="*/ 704202 h 2975744"/>
                <a:gd name="connsiteX783" fmla="*/ 3634745 w 4502897"/>
                <a:gd name="connsiteY783" fmla="*/ 699578 h 2975744"/>
                <a:gd name="connsiteX784" fmla="*/ 3626820 w 4502897"/>
                <a:gd name="connsiteY784" fmla="*/ 695615 h 2975744"/>
                <a:gd name="connsiteX785" fmla="*/ 3616912 w 4502897"/>
                <a:gd name="connsiteY785" fmla="*/ 694955 h 2975744"/>
                <a:gd name="connsiteX786" fmla="*/ 3608987 w 4502897"/>
                <a:gd name="connsiteY786" fmla="*/ 700899 h 2975744"/>
                <a:gd name="connsiteX787" fmla="*/ 3596437 w 4502897"/>
                <a:gd name="connsiteY787" fmla="*/ 706844 h 2975744"/>
                <a:gd name="connsiteX788" fmla="*/ 3587190 w 4502897"/>
                <a:gd name="connsiteY788" fmla="*/ 712788 h 2975744"/>
                <a:gd name="connsiteX789" fmla="*/ 3584548 w 4502897"/>
                <a:gd name="connsiteY789" fmla="*/ 708165 h 2975744"/>
                <a:gd name="connsiteX790" fmla="*/ 3581245 w 4502897"/>
                <a:gd name="connsiteY790" fmla="*/ 706183 h 2975744"/>
                <a:gd name="connsiteX791" fmla="*/ 3568035 w 4502897"/>
                <a:gd name="connsiteY791" fmla="*/ 712128 h 2975744"/>
                <a:gd name="connsiteX792" fmla="*/ 3563412 w 4502897"/>
                <a:gd name="connsiteY792" fmla="*/ 709486 h 2975744"/>
                <a:gd name="connsiteX793" fmla="*/ 3562090 w 4502897"/>
                <a:gd name="connsiteY793" fmla="*/ 708825 h 2975744"/>
                <a:gd name="connsiteX794" fmla="*/ 3555485 w 4502897"/>
                <a:gd name="connsiteY794" fmla="*/ 704202 h 2975744"/>
                <a:gd name="connsiteX795" fmla="*/ 3546900 w 4502897"/>
                <a:gd name="connsiteY795" fmla="*/ 708165 h 2975744"/>
                <a:gd name="connsiteX796" fmla="*/ 3543597 w 4502897"/>
                <a:gd name="connsiteY796" fmla="*/ 712788 h 2975744"/>
                <a:gd name="connsiteX797" fmla="*/ 3538313 w 4502897"/>
                <a:gd name="connsiteY797" fmla="*/ 708825 h 2975744"/>
                <a:gd name="connsiteX798" fmla="*/ 3529065 w 4502897"/>
                <a:gd name="connsiteY798" fmla="*/ 706183 h 2975744"/>
                <a:gd name="connsiteX799" fmla="*/ 3519819 w 4502897"/>
                <a:gd name="connsiteY799" fmla="*/ 707504 h 2975744"/>
                <a:gd name="connsiteX800" fmla="*/ 3509911 w 4502897"/>
                <a:gd name="connsiteY800" fmla="*/ 708825 h 2975744"/>
                <a:gd name="connsiteX801" fmla="*/ 3490757 w 4502897"/>
                <a:gd name="connsiteY801" fmla="*/ 707504 h 2975744"/>
                <a:gd name="connsiteX802" fmla="*/ 3480189 w 4502897"/>
                <a:gd name="connsiteY802" fmla="*/ 709486 h 2975744"/>
                <a:gd name="connsiteX803" fmla="*/ 3468299 w 4502897"/>
                <a:gd name="connsiteY803" fmla="*/ 713449 h 2975744"/>
                <a:gd name="connsiteX804" fmla="*/ 3462355 w 4502897"/>
                <a:gd name="connsiteY804" fmla="*/ 714770 h 2975744"/>
                <a:gd name="connsiteX805" fmla="*/ 3451127 w 4502897"/>
                <a:gd name="connsiteY805" fmla="*/ 724017 h 2975744"/>
                <a:gd name="connsiteX806" fmla="*/ 3443861 w 4502897"/>
                <a:gd name="connsiteY806" fmla="*/ 732603 h 2975744"/>
                <a:gd name="connsiteX807" fmla="*/ 3439237 w 4502897"/>
                <a:gd name="connsiteY807" fmla="*/ 737227 h 2975744"/>
                <a:gd name="connsiteX808" fmla="*/ 3431311 w 4502897"/>
                <a:gd name="connsiteY808" fmla="*/ 740529 h 2975744"/>
                <a:gd name="connsiteX809" fmla="*/ 3426687 w 4502897"/>
                <a:gd name="connsiteY809" fmla="*/ 745813 h 2975744"/>
                <a:gd name="connsiteX810" fmla="*/ 3425367 w 4502897"/>
                <a:gd name="connsiteY810" fmla="*/ 750437 h 2975744"/>
                <a:gd name="connsiteX811" fmla="*/ 3422725 w 4502897"/>
                <a:gd name="connsiteY811" fmla="*/ 755061 h 2975744"/>
                <a:gd name="connsiteX812" fmla="*/ 3417441 w 4502897"/>
                <a:gd name="connsiteY812" fmla="*/ 759024 h 2975744"/>
                <a:gd name="connsiteX813" fmla="*/ 3405551 w 4502897"/>
                <a:gd name="connsiteY813" fmla="*/ 767610 h 2975744"/>
                <a:gd name="connsiteX814" fmla="*/ 3397625 w 4502897"/>
                <a:gd name="connsiteY814" fmla="*/ 772894 h 2975744"/>
                <a:gd name="connsiteX815" fmla="*/ 3385076 w 4502897"/>
                <a:gd name="connsiteY815" fmla="*/ 782141 h 2975744"/>
                <a:gd name="connsiteX816" fmla="*/ 3377810 w 4502897"/>
                <a:gd name="connsiteY816" fmla="*/ 790068 h 2975744"/>
                <a:gd name="connsiteX817" fmla="*/ 3372526 w 4502897"/>
                <a:gd name="connsiteY817" fmla="*/ 795352 h 2975744"/>
                <a:gd name="connsiteX818" fmla="*/ 3369224 w 4502897"/>
                <a:gd name="connsiteY818" fmla="*/ 797333 h 2975744"/>
                <a:gd name="connsiteX819" fmla="*/ 3365261 w 4502897"/>
                <a:gd name="connsiteY819" fmla="*/ 805920 h 2975744"/>
                <a:gd name="connsiteX820" fmla="*/ 3354032 w 4502897"/>
                <a:gd name="connsiteY820" fmla="*/ 812525 h 2975744"/>
                <a:gd name="connsiteX821" fmla="*/ 3349409 w 4502897"/>
                <a:gd name="connsiteY821" fmla="*/ 815167 h 2975744"/>
                <a:gd name="connsiteX822" fmla="*/ 3340822 w 4502897"/>
                <a:gd name="connsiteY822" fmla="*/ 821111 h 2975744"/>
                <a:gd name="connsiteX823" fmla="*/ 3331575 w 4502897"/>
                <a:gd name="connsiteY823" fmla="*/ 827056 h 2975744"/>
                <a:gd name="connsiteX824" fmla="*/ 3326291 w 4502897"/>
                <a:gd name="connsiteY824" fmla="*/ 831679 h 2975744"/>
                <a:gd name="connsiteX825" fmla="*/ 3320347 w 4502897"/>
                <a:gd name="connsiteY825" fmla="*/ 836963 h 2975744"/>
                <a:gd name="connsiteX826" fmla="*/ 3314402 w 4502897"/>
                <a:gd name="connsiteY826" fmla="*/ 840926 h 2975744"/>
                <a:gd name="connsiteX827" fmla="*/ 3309779 w 4502897"/>
                <a:gd name="connsiteY827" fmla="*/ 844889 h 2975744"/>
                <a:gd name="connsiteX828" fmla="*/ 3314402 w 4502897"/>
                <a:gd name="connsiteY828" fmla="*/ 850173 h 2975744"/>
                <a:gd name="connsiteX829" fmla="*/ 3321668 w 4502897"/>
                <a:gd name="connsiteY829" fmla="*/ 852815 h 2975744"/>
                <a:gd name="connsiteX830" fmla="*/ 3328273 w 4502897"/>
                <a:gd name="connsiteY830" fmla="*/ 853476 h 2975744"/>
                <a:gd name="connsiteX831" fmla="*/ 3335539 w 4502897"/>
                <a:gd name="connsiteY831" fmla="*/ 852155 h 2975744"/>
                <a:gd name="connsiteX832" fmla="*/ 3341483 w 4502897"/>
                <a:gd name="connsiteY832" fmla="*/ 852815 h 2975744"/>
                <a:gd name="connsiteX833" fmla="*/ 3343464 w 4502897"/>
                <a:gd name="connsiteY833" fmla="*/ 856778 h 2975744"/>
                <a:gd name="connsiteX834" fmla="*/ 3341483 w 4502897"/>
                <a:gd name="connsiteY834" fmla="*/ 862062 h 2975744"/>
                <a:gd name="connsiteX835" fmla="*/ 3340162 w 4502897"/>
                <a:gd name="connsiteY835" fmla="*/ 873291 h 2975744"/>
                <a:gd name="connsiteX836" fmla="*/ 3344125 w 4502897"/>
                <a:gd name="connsiteY836" fmla="*/ 875933 h 2975744"/>
                <a:gd name="connsiteX837" fmla="*/ 3351390 w 4502897"/>
                <a:gd name="connsiteY837" fmla="*/ 874612 h 2975744"/>
                <a:gd name="connsiteX838" fmla="*/ 3354032 w 4502897"/>
                <a:gd name="connsiteY838" fmla="*/ 868667 h 2975744"/>
                <a:gd name="connsiteX839" fmla="*/ 3355354 w 4502897"/>
                <a:gd name="connsiteY839" fmla="*/ 862062 h 2975744"/>
                <a:gd name="connsiteX840" fmla="*/ 3361298 w 4502897"/>
                <a:gd name="connsiteY840" fmla="*/ 856778 h 2975744"/>
                <a:gd name="connsiteX841" fmla="*/ 3365261 w 4502897"/>
                <a:gd name="connsiteY841" fmla="*/ 857439 h 2975744"/>
                <a:gd name="connsiteX842" fmla="*/ 3363279 w 4502897"/>
                <a:gd name="connsiteY842" fmla="*/ 860081 h 2975744"/>
                <a:gd name="connsiteX843" fmla="*/ 3357335 w 4502897"/>
                <a:gd name="connsiteY843" fmla="*/ 863383 h 2975744"/>
                <a:gd name="connsiteX844" fmla="*/ 3357995 w 4502897"/>
                <a:gd name="connsiteY844" fmla="*/ 870649 h 2975744"/>
                <a:gd name="connsiteX845" fmla="*/ 3361298 w 4502897"/>
                <a:gd name="connsiteY845" fmla="*/ 873291 h 2975744"/>
                <a:gd name="connsiteX846" fmla="*/ 3363279 w 4502897"/>
                <a:gd name="connsiteY846" fmla="*/ 878575 h 2975744"/>
                <a:gd name="connsiteX847" fmla="*/ 3359316 w 4502897"/>
                <a:gd name="connsiteY847" fmla="*/ 883198 h 2975744"/>
                <a:gd name="connsiteX848" fmla="*/ 3363279 w 4502897"/>
                <a:gd name="connsiteY848" fmla="*/ 884519 h 2975744"/>
                <a:gd name="connsiteX849" fmla="*/ 3371205 w 4502897"/>
                <a:gd name="connsiteY849" fmla="*/ 882538 h 2975744"/>
                <a:gd name="connsiteX850" fmla="*/ 3378471 w 4502897"/>
                <a:gd name="connsiteY850" fmla="*/ 879235 h 2975744"/>
                <a:gd name="connsiteX851" fmla="*/ 3384415 w 4502897"/>
                <a:gd name="connsiteY851" fmla="*/ 870649 h 2975744"/>
                <a:gd name="connsiteX852" fmla="*/ 3386397 w 4502897"/>
                <a:gd name="connsiteY852" fmla="*/ 864704 h 2975744"/>
                <a:gd name="connsiteX853" fmla="*/ 3393002 w 4502897"/>
                <a:gd name="connsiteY853" fmla="*/ 862062 h 2975744"/>
                <a:gd name="connsiteX854" fmla="*/ 3400928 w 4502897"/>
                <a:gd name="connsiteY854" fmla="*/ 862062 h 2975744"/>
                <a:gd name="connsiteX855" fmla="*/ 3408854 w 4502897"/>
                <a:gd name="connsiteY855" fmla="*/ 863383 h 2975744"/>
                <a:gd name="connsiteX856" fmla="*/ 3415459 w 4502897"/>
                <a:gd name="connsiteY856" fmla="*/ 875933 h 2975744"/>
                <a:gd name="connsiteX857" fmla="*/ 3430651 w 4502897"/>
                <a:gd name="connsiteY857" fmla="*/ 882538 h 2975744"/>
                <a:gd name="connsiteX858" fmla="*/ 3435935 w 4502897"/>
                <a:gd name="connsiteY858" fmla="*/ 888482 h 2975744"/>
                <a:gd name="connsiteX859" fmla="*/ 3441879 w 4502897"/>
                <a:gd name="connsiteY859" fmla="*/ 892445 h 2975744"/>
                <a:gd name="connsiteX860" fmla="*/ 3438577 w 4502897"/>
                <a:gd name="connsiteY860" fmla="*/ 899050 h 2975744"/>
                <a:gd name="connsiteX861" fmla="*/ 3441219 w 4502897"/>
                <a:gd name="connsiteY861" fmla="*/ 908958 h 2975744"/>
                <a:gd name="connsiteX862" fmla="*/ 3442540 w 4502897"/>
                <a:gd name="connsiteY862" fmla="*/ 920186 h 2975744"/>
                <a:gd name="connsiteX863" fmla="*/ 3439897 w 4502897"/>
                <a:gd name="connsiteY863" fmla="*/ 926131 h 2975744"/>
                <a:gd name="connsiteX864" fmla="*/ 3427349 w 4502897"/>
                <a:gd name="connsiteY864" fmla="*/ 957835 h 2975744"/>
                <a:gd name="connsiteX865" fmla="*/ 3422065 w 4502897"/>
                <a:gd name="connsiteY865" fmla="*/ 971045 h 2975744"/>
                <a:gd name="connsiteX866" fmla="*/ 3424707 w 4502897"/>
                <a:gd name="connsiteY866" fmla="*/ 984255 h 2975744"/>
                <a:gd name="connsiteX867" fmla="*/ 3423385 w 4502897"/>
                <a:gd name="connsiteY867" fmla="*/ 995484 h 2975744"/>
                <a:gd name="connsiteX868" fmla="*/ 3421404 w 4502897"/>
                <a:gd name="connsiteY868" fmla="*/ 1005391 h 2975744"/>
                <a:gd name="connsiteX869" fmla="*/ 3422065 w 4502897"/>
                <a:gd name="connsiteY869" fmla="*/ 1013978 h 2975744"/>
                <a:gd name="connsiteX870" fmla="*/ 3418101 w 4502897"/>
                <a:gd name="connsiteY870" fmla="*/ 1029830 h 2975744"/>
                <a:gd name="connsiteX871" fmla="*/ 3409515 w 4502897"/>
                <a:gd name="connsiteY871" fmla="*/ 1041059 h 2975744"/>
                <a:gd name="connsiteX872" fmla="*/ 3398947 w 4502897"/>
                <a:gd name="connsiteY872" fmla="*/ 1052948 h 2975744"/>
                <a:gd name="connsiteX873" fmla="*/ 3390360 w 4502897"/>
                <a:gd name="connsiteY873" fmla="*/ 1058232 h 2975744"/>
                <a:gd name="connsiteX874" fmla="*/ 3385076 w 4502897"/>
                <a:gd name="connsiteY874" fmla="*/ 1065497 h 2975744"/>
                <a:gd name="connsiteX875" fmla="*/ 3379131 w 4502897"/>
                <a:gd name="connsiteY875" fmla="*/ 1080689 h 2975744"/>
                <a:gd name="connsiteX876" fmla="*/ 3371205 w 4502897"/>
                <a:gd name="connsiteY876" fmla="*/ 1090596 h 2975744"/>
                <a:gd name="connsiteX877" fmla="*/ 3368564 w 4502897"/>
                <a:gd name="connsiteY877" fmla="*/ 1098522 h 2975744"/>
                <a:gd name="connsiteX878" fmla="*/ 3348749 w 4502897"/>
                <a:gd name="connsiteY878" fmla="*/ 1118998 h 2975744"/>
                <a:gd name="connsiteX879" fmla="*/ 3339501 w 4502897"/>
                <a:gd name="connsiteY879" fmla="*/ 1128245 h 2975744"/>
                <a:gd name="connsiteX880" fmla="*/ 3323649 w 4502897"/>
                <a:gd name="connsiteY880" fmla="*/ 1144097 h 2975744"/>
                <a:gd name="connsiteX881" fmla="*/ 3312421 w 4502897"/>
                <a:gd name="connsiteY881" fmla="*/ 1155986 h 2975744"/>
                <a:gd name="connsiteX882" fmla="*/ 3301853 w 4502897"/>
                <a:gd name="connsiteY882" fmla="*/ 1166554 h 2975744"/>
                <a:gd name="connsiteX883" fmla="*/ 3288643 w 4502897"/>
                <a:gd name="connsiteY883" fmla="*/ 1179103 h 2975744"/>
                <a:gd name="connsiteX884" fmla="*/ 3279396 w 4502897"/>
                <a:gd name="connsiteY884" fmla="*/ 1183066 h 2975744"/>
                <a:gd name="connsiteX885" fmla="*/ 3269489 w 4502897"/>
                <a:gd name="connsiteY885" fmla="*/ 1189671 h 2975744"/>
                <a:gd name="connsiteX886" fmla="*/ 3254957 w 4502897"/>
                <a:gd name="connsiteY886" fmla="*/ 1183066 h 2975744"/>
                <a:gd name="connsiteX887" fmla="*/ 3245710 w 4502897"/>
                <a:gd name="connsiteY887" fmla="*/ 1175140 h 2975744"/>
                <a:gd name="connsiteX888" fmla="*/ 3241747 w 4502897"/>
                <a:gd name="connsiteY888" fmla="*/ 1178443 h 2975744"/>
                <a:gd name="connsiteX889" fmla="*/ 3236463 w 4502897"/>
                <a:gd name="connsiteY889" fmla="*/ 1171838 h 2975744"/>
                <a:gd name="connsiteX890" fmla="*/ 3227216 w 4502897"/>
                <a:gd name="connsiteY890" fmla="*/ 1184387 h 2975744"/>
                <a:gd name="connsiteX891" fmla="*/ 3217969 w 4502897"/>
                <a:gd name="connsiteY891" fmla="*/ 1192313 h 2975744"/>
                <a:gd name="connsiteX892" fmla="*/ 3212685 w 4502897"/>
                <a:gd name="connsiteY892" fmla="*/ 1194955 h 2975744"/>
                <a:gd name="connsiteX893" fmla="*/ 3208061 w 4502897"/>
                <a:gd name="connsiteY893" fmla="*/ 1198258 h 2975744"/>
                <a:gd name="connsiteX894" fmla="*/ 3196833 w 4502897"/>
                <a:gd name="connsiteY894" fmla="*/ 1208165 h 2975744"/>
                <a:gd name="connsiteX895" fmla="*/ 3192209 w 4502897"/>
                <a:gd name="connsiteY895" fmla="*/ 1215431 h 2975744"/>
                <a:gd name="connsiteX896" fmla="*/ 3183623 w 4502897"/>
                <a:gd name="connsiteY896" fmla="*/ 1239870 h 2975744"/>
                <a:gd name="connsiteX897" fmla="*/ 3173055 w 4502897"/>
                <a:gd name="connsiteY897" fmla="*/ 1248456 h 2975744"/>
                <a:gd name="connsiteX898" fmla="*/ 3159845 w 4502897"/>
                <a:gd name="connsiteY898" fmla="*/ 1252419 h 2975744"/>
                <a:gd name="connsiteX899" fmla="*/ 3149937 w 4502897"/>
                <a:gd name="connsiteY899" fmla="*/ 1258364 h 2975744"/>
                <a:gd name="connsiteX900" fmla="*/ 3145313 w 4502897"/>
                <a:gd name="connsiteY900" fmla="*/ 1268932 h 2975744"/>
                <a:gd name="connsiteX901" fmla="*/ 3142011 w 4502897"/>
                <a:gd name="connsiteY901" fmla="*/ 1275537 h 2975744"/>
                <a:gd name="connsiteX902" fmla="*/ 3149937 w 4502897"/>
                <a:gd name="connsiteY902" fmla="*/ 1286766 h 2975744"/>
                <a:gd name="connsiteX903" fmla="*/ 3159184 w 4502897"/>
                <a:gd name="connsiteY903" fmla="*/ 1294031 h 2975744"/>
                <a:gd name="connsiteX904" fmla="*/ 3162487 w 4502897"/>
                <a:gd name="connsiteY904" fmla="*/ 1296673 h 2975744"/>
                <a:gd name="connsiteX905" fmla="*/ 3163808 w 4502897"/>
                <a:gd name="connsiteY905" fmla="*/ 1299315 h 2975744"/>
                <a:gd name="connsiteX906" fmla="*/ 3163808 w 4502897"/>
                <a:gd name="connsiteY906" fmla="*/ 1306581 h 2975744"/>
                <a:gd name="connsiteX907" fmla="*/ 3174375 w 4502897"/>
                <a:gd name="connsiteY907" fmla="*/ 1315167 h 2975744"/>
                <a:gd name="connsiteX908" fmla="*/ 3179659 w 4502897"/>
                <a:gd name="connsiteY908" fmla="*/ 1321772 h 2975744"/>
                <a:gd name="connsiteX909" fmla="*/ 3182301 w 4502897"/>
                <a:gd name="connsiteY909" fmla="*/ 1329038 h 2975744"/>
                <a:gd name="connsiteX910" fmla="*/ 3186925 w 4502897"/>
                <a:gd name="connsiteY910" fmla="*/ 1353476 h 2975744"/>
                <a:gd name="connsiteX911" fmla="*/ 3184283 w 4502897"/>
                <a:gd name="connsiteY911" fmla="*/ 1362723 h 2975744"/>
                <a:gd name="connsiteX912" fmla="*/ 3190228 w 4502897"/>
                <a:gd name="connsiteY912" fmla="*/ 1369989 h 2975744"/>
                <a:gd name="connsiteX913" fmla="*/ 3191549 w 4502897"/>
                <a:gd name="connsiteY913" fmla="*/ 1375933 h 2975744"/>
                <a:gd name="connsiteX914" fmla="*/ 3194851 w 4502897"/>
                <a:gd name="connsiteY914" fmla="*/ 1379896 h 2975744"/>
                <a:gd name="connsiteX915" fmla="*/ 3186265 w 4502897"/>
                <a:gd name="connsiteY915" fmla="*/ 1379236 h 2975744"/>
                <a:gd name="connsiteX916" fmla="*/ 3175037 w 4502897"/>
                <a:gd name="connsiteY916" fmla="*/ 1383859 h 2975744"/>
                <a:gd name="connsiteX917" fmla="*/ 3167111 w 4502897"/>
                <a:gd name="connsiteY917" fmla="*/ 1389804 h 2975744"/>
                <a:gd name="connsiteX918" fmla="*/ 3161826 w 4502897"/>
                <a:gd name="connsiteY918" fmla="*/ 1387822 h 2975744"/>
                <a:gd name="connsiteX919" fmla="*/ 3153900 w 4502897"/>
                <a:gd name="connsiteY919" fmla="*/ 1387162 h 2975744"/>
                <a:gd name="connsiteX920" fmla="*/ 3145313 w 4502897"/>
                <a:gd name="connsiteY920" fmla="*/ 1395088 h 2975744"/>
                <a:gd name="connsiteX921" fmla="*/ 3141351 w 4502897"/>
                <a:gd name="connsiteY921" fmla="*/ 1395088 h 2975744"/>
                <a:gd name="connsiteX922" fmla="*/ 3134085 w 4502897"/>
                <a:gd name="connsiteY922" fmla="*/ 1396409 h 2975744"/>
                <a:gd name="connsiteX923" fmla="*/ 3123517 w 4502897"/>
                <a:gd name="connsiteY923" fmla="*/ 1402354 h 2975744"/>
                <a:gd name="connsiteX924" fmla="*/ 3122856 w 4502897"/>
                <a:gd name="connsiteY924" fmla="*/ 1391785 h 2975744"/>
                <a:gd name="connsiteX925" fmla="*/ 3112949 w 4502897"/>
                <a:gd name="connsiteY925" fmla="*/ 1403014 h 2975744"/>
                <a:gd name="connsiteX926" fmla="*/ 3107004 w 4502897"/>
                <a:gd name="connsiteY926" fmla="*/ 1401032 h 2975744"/>
                <a:gd name="connsiteX927" fmla="*/ 3108325 w 4502897"/>
                <a:gd name="connsiteY927" fmla="*/ 1390464 h 2975744"/>
                <a:gd name="connsiteX928" fmla="*/ 3120875 w 4502897"/>
                <a:gd name="connsiteY928" fmla="*/ 1377915 h 2975744"/>
                <a:gd name="connsiteX929" fmla="*/ 3124178 w 4502897"/>
                <a:gd name="connsiteY929" fmla="*/ 1363384 h 2975744"/>
                <a:gd name="connsiteX930" fmla="*/ 3120214 w 4502897"/>
                <a:gd name="connsiteY930" fmla="*/ 1352155 h 2975744"/>
                <a:gd name="connsiteX931" fmla="*/ 3118233 w 4502897"/>
                <a:gd name="connsiteY931" fmla="*/ 1350834 h 2975744"/>
                <a:gd name="connsiteX932" fmla="*/ 3112288 w 4502897"/>
                <a:gd name="connsiteY932" fmla="*/ 1337624 h 2975744"/>
                <a:gd name="connsiteX933" fmla="*/ 3124838 w 4502897"/>
                <a:gd name="connsiteY933" fmla="*/ 1336964 h 2975744"/>
                <a:gd name="connsiteX934" fmla="*/ 3125498 w 4502897"/>
                <a:gd name="connsiteY934" fmla="*/ 1327056 h 2975744"/>
                <a:gd name="connsiteX935" fmla="*/ 3120214 w 4502897"/>
                <a:gd name="connsiteY935" fmla="*/ 1319791 h 2975744"/>
                <a:gd name="connsiteX936" fmla="*/ 3120214 w 4502897"/>
                <a:gd name="connsiteY936" fmla="*/ 1319130 h 2975744"/>
                <a:gd name="connsiteX937" fmla="*/ 3118893 w 4502897"/>
                <a:gd name="connsiteY937" fmla="*/ 1314507 h 2975744"/>
                <a:gd name="connsiteX938" fmla="*/ 3107665 w 4502897"/>
                <a:gd name="connsiteY938" fmla="*/ 1312525 h 2975744"/>
                <a:gd name="connsiteX939" fmla="*/ 3100399 w 4502897"/>
                <a:gd name="connsiteY939" fmla="*/ 1316488 h 2975744"/>
                <a:gd name="connsiteX940" fmla="*/ 3097097 w 4502897"/>
                <a:gd name="connsiteY940" fmla="*/ 1315828 h 2975744"/>
                <a:gd name="connsiteX941" fmla="*/ 3084548 w 4502897"/>
                <a:gd name="connsiteY941" fmla="*/ 1307241 h 2975744"/>
                <a:gd name="connsiteX942" fmla="*/ 3087189 w 4502897"/>
                <a:gd name="connsiteY942" fmla="*/ 1292710 h 2975744"/>
                <a:gd name="connsiteX943" fmla="*/ 3092473 w 4502897"/>
                <a:gd name="connsiteY943" fmla="*/ 1286766 h 2975744"/>
                <a:gd name="connsiteX944" fmla="*/ 3095115 w 4502897"/>
                <a:gd name="connsiteY944" fmla="*/ 1274877 h 2975744"/>
                <a:gd name="connsiteX945" fmla="*/ 3091813 w 4502897"/>
                <a:gd name="connsiteY945" fmla="*/ 1268272 h 2975744"/>
                <a:gd name="connsiteX946" fmla="*/ 3077282 w 4502897"/>
                <a:gd name="connsiteY946" fmla="*/ 1265629 h 2975744"/>
                <a:gd name="connsiteX947" fmla="*/ 3073319 w 4502897"/>
                <a:gd name="connsiteY947" fmla="*/ 1264969 h 2975744"/>
                <a:gd name="connsiteX948" fmla="*/ 3069356 w 4502897"/>
                <a:gd name="connsiteY948" fmla="*/ 1262327 h 2975744"/>
                <a:gd name="connsiteX949" fmla="*/ 3052843 w 4502897"/>
                <a:gd name="connsiteY949" fmla="*/ 1265629 h 2975744"/>
                <a:gd name="connsiteX950" fmla="*/ 3044257 w 4502897"/>
                <a:gd name="connsiteY950" fmla="*/ 1266290 h 2975744"/>
                <a:gd name="connsiteX951" fmla="*/ 3031047 w 4502897"/>
                <a:gd name="connsiteY951" fmla="*/ 1274216 h 2975744"/>
                <a:gd name="connsiteX952" fmla="*/ 3017837 w 4502897"/>
                <a:gd name="connsiteY952" fmla="*/ 1282803 h 2975744"/>
                <a:gd name="connsiteX953" fmla="*/ 3011893 w 4502897"/>
                <a:gd name="connsiteY953" fmla="*/ 1286766 h 2975744"/>
                <a:gd name="connsiteX954" fmla="*/ 3002645 w 4502897"/>
                <a:gd name="connsiteY954" fmla="*/ 1288747 h 2975744"/>
                <a:gd name="connsiteX955" fmla="*/ 3008590 w 4502897"/>
                <a:gd name="connsiteY955" fmla="*/ 1282803 h 2975744"/>
                <a:gd name="connsiteX956" fmla="*/ 3014534 w 4502897"/>
                <a:gd name="connsiteY956" fmla="*/ 1275537 h 2975744"/>
                <a:gd name="connsiteX957" fmla="*/ 3013213 w 4502897"/>
                <a:gd name="connsiteY957" fmla="*/ 1273556 h 2975744"/>
                <a:gd name="connsiteX958" fmla="*/ 3007929 w 4502897"/>
                <a:gd name="connsiteY958" fmla="*/ 1270914 h 2975744"/>
                <a:gd name="connsiteX959" fmla="*/ 3011893 w 4502897"/>
                <a:gd name="connsiteY959" fmla="*/ 1263648 h 2975744"/>
                <a:gd name="connsiteX960" fmla="*/ 3019158 w 4502897"/>
                <a:gd name="connsiteY960" fmla="*/ 1256382 h 2975744"/>
                <a:gd name="connsiteX961" fmla="*/ 3023781 w 4502897"/>
                <a:gd name="connsiteY961" fmla="*/ 1250438 h 2975744"/>
                <a:gd name="connsiteX962" fmla="*/ 3025763 w 4502897"/>
                <a:gd name="connsiteY962" fmla="*/ 1245154 h 2975744"/>
                <a:gd name="connsiteX963" fmla="*/ 3021139 w 4502897"/>
                <a:gd name="connsiteY963" fmla="*/ 1237888 h 2975744"/>
                <a:gd name="connsiteX964" fmla="*/ 3015855 w 4502897"/>
                <a:gd name="connsiteY964" fmla="*/ 1236567 h 2975744"/>
                <a:gd name="connsiteX965" fmla="*/ 3001324 w 4502897"/>
                <a:gd name="connsiteY965" fmla="*/ 1238549 h 2975744"/>
                <a:gd name="connsiteX966" fmla="*/ 2991417 w 4502897"/>
                <a:gd name="connsiteY966" fmla="*/ 1246475 h 2975744"/>
                <a:gd name="connsiteX967" fmla="*/ 2984812 w 4502897"/>
                <a:gd name="connsiteY967" fmla="*/ 1254401 h 2975744"/>
                <a:gd name="connsiteX968" fmla="*/ 2979528 w 4502897"/>
                <a:gd name="connsiteY968" fmla="*/ 1257043 h 2975744"/>
                <a:gd name="connsiteX969" fmla="*/ 2971601 w 4502897"/>
                <a:gd name="connsiteY969" fmla="*/ 1261666 h 2975744"/>
                <a:gd name="connsiteX970" fmla="*/ 2965657 w 4502897"/>
                <a:gd name="connsiteY970" fmla="*/ 1267611 h 2975744"/>
                <a:gd name="connsiteX971" fmla="*/ 2961033 w 4502897"/>
                <a:gd name="connsiteY971" fmla="*/ 1274216 h 2975744"/>
                <a:gd name="connsiteX972" fmla="*/ 2953107 w 4502897"/>
                <a:gd name="connsiteY972" fmla="*/ 1280821 h 2975744"/>
                <a:gd name="connsiteX973" fmla="*/ 2939897 w 4502897"/>
                <a:gd name="connsiteY973" fmla="*/ 1280161 h 2975744"/>
                <a:gd name="connsiteX974" fmla="*/ 2931311 w 4502897"/>
                <a:gd name="connsiteY974" fmla="*/ 1282142 h 2975744"/>
                <a:gd name="connsiteX975" fmla="*/ 2928669 w 4502897"/>
                <a:gd name="connsiteY975" fmla="*/ 1290068 h 2975744"/>
                <a:gd name="connsiteX976" fmla="*/ 2933293 w 4502897"/>
                <a:gd name="connsiteY976" fmla="*/ 1298655 h 2975744"/>
                <a:gd name="connsiteX977" fmla="*/ 2940558 w 4502897"/>
                <a:gd name="connsiteY977" fmla="*/ 1302618 h 2975744"/>
                <a:gd name="connsiteX978" fmla="*/ 2945181 w 4502897"/>
                <a:gd name="connsiteY978" fmla="*/ 1303939 h 2975744"/>
                <a:gd name="connsiteX979" fmla="*/ 2953768 w 4502897"/>
                <a:gd name="connsiteY979" fmla="*/ 1305260 h 2975744"/>
                <a:gd name="connsiteX980" fmla="*/ 2957731 w 4502897"/>
                <a:gd name="connsiteY980" fmla="*/ 1309223 h 2975744"/>
                <a:gd name="connsiteX981" fmla="*/ 2958391 w 4502897"/>
                <a:gd name="connsiteY981" fmla="*/ 1314507 h 2975744"/>
                <a:gd name="connsiteX982" fmla="*/ 2957731 w 4502897"/>
                <a:gd name="connsiteY982" fmla="*/ 1324414 h 2975744"/>
                <a:gd name="connsiteX983" fmla="*/ 2961694 w 4502897"/>
                <a:gd name="connsiteY983" fmla="*/ 1329698 h 2975744"/>
                <a:gd name="connsiteX984" fmla="*/ 2972923 w 4502897"/>
                <a:gd name="connsiteY984" fmla="*/ 1326396 h 2975744"/>
                <a:gd name="connsiteX985" fmla="*/ 2985473 w 4502897"/>
                <a:gd name="connsiteY985" fmla="*/ 1317149 h 2975744"/>
                <a:gd name="connsiteX986" fmla="*/ 2992077 w 4502897"/>
                <a:gd name="connsiteY986" fmla="*/ 1312525 h 2975744"/>
                <a:gd name="connsiteX987" fmla="*/ 2999343 w 4502897"/>
                <a:gd name="connsiteY987" fmla="*/ 1313186 h 2975744"/>
                <a:gd name="connsiteX988" fmla="*/ 3003966 w 4502897"/>
                <a:gd name="connsiteY988" fmla="*/ 1318470 h 2975744"/>
                <a:gd name="connsiteX989" fmla="*/ 3012553 w 4502897"/>
                <a:gd name="connsiteY989" fmla="*/ 1325075 h 2975744"/>
                <a:gd name="connsiteX990" fmla="*/ 3019158 w 4502897"/>
                <a:gd name="connsiteY990" fmla="*/ 1323754 h 2975744"/>
                <a:gd name="connsiteX991" fmla="*/ 3028405 w 4502897"/>
                <a:gd name="connsiteY991" fmla="*/ 1324414 h 2975744"/>
                <a:gd name="connsiteX992" fmla="*/ 3035010 w 4502897"/>
                <a:gd name="connsiteY992" fmla="*/ 1326396 h 2975744"/>
                <a:gd name="connsiteX993" fmla="*/ 3035010 w 4502897"/>
                <a:gd name="connsiteY993" fmla="*/ 1334322 h 2975744"/>
                <a:gd name="connsiteX994" fmla="*/ 3025763 w 4502897"/>
                <a:gd name="connsiteY994" fmla="*/ 1338285 h 2975744"/>
                <a:gd name="connsiteX995" fmla="*/ 3015195 w 4502897"/>
                <a:gd name="connsiteY995" fmla="*/ 1338285 h 2975744"/>
                <a:gd name="connsiteX996" fmla="*/ 3001985 w 4502897"/>
                <a:gd name="connsiteY996" fmla="*/ 1345550 h 2975744"/>
                <a:gd name="connsiteX997" fmla="*/ 2996701 w 4502897"/>
                <a:gd name="connsiteY997" fmla="*/ 1350834 h 2975744"/>
                <a:gd name="connsiteX998" fmla="*/ 2988114 w 4502897"/>
                <a:gd name="connsiteY998" fmla="*/ 1358760 h 2975744"/>
                <a:gd name="connsiteX999" fmla="*/ 2979528 w 4502897"/>
                <a:gd name="connsiteY999" fmla="*/ 1364705 h 2975744"/>
                <a:gd name="connsiteX1000" fmla="*/ 2973583 w 4502897"/>
                <a:gd name="connsiteY1000" fmla="*/ 1373291 h 2975744"/>
                <a:gd name="connsiteX1001" fmla="*/ 2966317 w 4502897"/>
                <a:gd name="connsiteY1001" fmla="*/ 1379896 h 2975744"/>
                <a:gd name="connsiteX1002" fmla="*/ 2964336 w 4502897"/>
                <a:gd name="connsiteY1002" fmla="*/ 1383199 h 2975744"/>
                <a:gd name="connsiteX1003" fmla="*/ 2966978 w 4502897"/>
                <a:gd name="connsiteY1003" fmla="*/ 1390464 h 2975744"/>
                <a:gd name="connsiteX1004" fmla="*/ 2974243 w 4502897"/>
                <a:gd name="connsiteY1004" fmla="*/ 1392446 h 2975744"/>
                <a:gd name="connsiteX1005" fmla="*/ 2985473 w 4502897"/>
                <a:gd name="connsiteY1005" fmla="*/ 1403014 h 2975744"/>
                <a:gd name="connsiteX1006" fmla="*/ 2991417 w 4502897"/>
                <a:gd name="connsiteY1006" fmla="*/ 1416884 h 2975744"/>
                <a:gd name="connsiteX1007" fmla="*/ 2992738 w 4502897"/>
                <a:gd name="connsiteY1007" fmla="*/ 1425471 h 2975744"/>
                <a:gd name="connsiteX1008" fmla="*/ 3000664 w 4502897"/>
                <a:gd name="connsiteY1008" fmla="*/ 1434057 h 2975744"/>
                <a:gd name="connsiteX1009" fmla="*/ 3004627 w 4502897"/>
                <a:gd name="connsiteY1009" fmla="*/ 1442644 h 2975744"/>
                <a:gd name="connsiteX1010" fmla="*/ 3011232 w 4502897"/>
                <a:gd name="connsiteY1010" fmla="*/ 1449249 h 2975744"/>
                <a:gd name="connsiteX1011" fmla="*/ 3016516 w 4502897"/>
                <a:gd name="connsiteY1011" fmla="*/ 1455194 h 2975744"/>
                <a:gd name="connsiteX1012" fmla="*/ 3021800 w 4502897"/>
                <a:gd name="connsiteY1012" fmla="*/ 1460477 h 2975744"/>
                <a:gd name="connsiteX1013" fmla="*/ 3020479 w 4502897"/>
                <a:gd name="connsiteY1013" fmla="*/ 1465101 h 2975744"/>
                <a:gd name="connsiteX1014" fmla="*/ 3014534 w 4502897"/>
                <a:gd name="connsiteY1014" fmla="*/ 1467743 h 2975744"/>
                <a:gd name="connsiteX1015" fmla="*/ 3017837 w 4502897"/>
                <a:gd name="connsiteY1015" fmla="*/ 1476990 h 2975744"/>
                <a:gd name="connsiteX1016" fmla="*/ 3021139 w 4502897"/>
                <a:gd name="connsiteY1016" fmla="*/ 1482274 h 2975744"/>
                <a:gd name="connsiteX1017" fmla="*/ 3013213 w 4502897"/>
                <a:gd name="connsiteY1017" fmla="*/ 1486237 h 2975744"/>
                <a:gd name="connsiteX1018" fmla="*/ 3004627 w 4502897"/>
                <a:gd name="connsiteY1018" fmla="*/ 1490200 h 2975744"/>
                <a:gd name="connsiteX1019" fmla="*/ 2999343 w 4502897"/>
                <a:gd name="connsiteY1019" fmla="*/ 1494163 h 2975744"/>
                <a:gd name="connsiteX1020" fmla="*/ 3001985 w 4502897"/>
                <a:gd name="connsiteY1020" fmla="*/ 1496805 h 2975744"/>
                <a:gd name="connsiteX1021" fmla="*/ 3011232 w 4502897"/>
                <a:gd name="connsiteY1021" fmla="*/ 1498126 h 2975744"/>
                <a:gd name="connsiteX1022" fmla="*/ 3014534 w 4502897"/>
                <a:gd name="connsiteY1022" fmla="*/ 1504731 h 2975744"/>
                <a:gd name="connsiteX1023" fmla="*/ 3019158 w 4502897"/>
                <a:gd name="connsiteY1023" fmla="*/ 1507373 h 2975744"/>
                <a:gd name="connsiteX1024" fmla="*/ 3024442 w 4502897"/>
                <a:gd name="connsiteY1024" fmla="*/ 1505392 h 2975744"/>
                <a:gd name="connsiteX1025" fmla="*/ 3015855 w 4502897"/>
                <a:gd name="connsiteY1025" fmla="*/ 1522565 h 2975744"/>
                <a:gd name="connsiteX1026" fmla="*/ 3015195 w 4502897"/>
                <a:gd name="connsiteY1026" fmla="*/ 1529831 h 2975744"/>
                <a:gd name="connsiteX1027" fmla="*/ 3012553 w 4502897"/>
                <a:gd name="connsiteY1027" fmla="*/ 1542380 h 2975744"/>
                <a:gd name="connsiteX1028" fmla="*/ 3009250 w 4502897"/>
                <a:gd name="connsiteY1028" fmla="*/ 1548325 h 2975744"/>
                <a:gd name="connsiteX1029" fmla="*/ 2998683 w 4502897"/>
                <a:gd name="connsiteY1029" fmla="*/ 1551627 h 2975744"/>
                <a:gd name="connsiteX1030" fmla="*/ 2995380 w 4502897"/>
                <a:gd name="connsiteY1030" fmla="*/ 1558232 h 2975744"/>
                <a:gd name="connsiteX1031" fmla="*/ 2993398 w 4502897"/>
                <a:gd name="connsiteY1031" fmla="*/ 1566819 h 2975744"/>
                <a:gd name="connsiteX1032" fmla="*/ 2988114 w 4502897"/>
                <a:gd name="connsiteY1032" fmla="*/ 1571442 h 2975744"/>
                <a:gd name="connsiteX1033" fmla="*/ 2981509 w 4502897"/>
                <a:gd name="connsiteY1033" fmla="*/ 1576727 h 2975744"/>
                <a:gd name="connsiteX1034" fmla="*/ 2979528 w 4502897"/>
                <a:gd name="connsiteY1034" fmla="*/ 1585313 h 2975744"/>
                <a:gd name="connsiteX1035" fmla="*/ 2974904 w 4502897"/>
                <a:gd name="connsiteY1035" fmla="*/ 1585313 h 2975744"/>
                <a:gd name="connsiteX1036" fmla="*/ 2974904 w 4502897"/>
                <a:gd name="connsiteY1036" fmla="*/ 1594560 h 2975744"/>
                <a:gd name="connsiteX1037" fmla="*/ 2970941 w 4502897"/>
                <a:gd name="connsiteY1037" fmla="*/ 1599183 h 2975744"/>
                <a:gd name="connsiteX1038" fmla="*/ 2966317 w 4502897"/>
                <a:gd name="connsiteY1038" fmla="*/ 1599844 h 2975744"/>
                <a:gd name="connsiteX1039" fmla="*/ 2970281 w 4502897"/>
                <a:gd name="connsiteY1039" fmla="*/ 1607110 h 2975744"/>
                <a:gd name="connsiteX1040" fmla="*/ 2969620 w 4502897"/>
                <a:gd name="connsiteY1040" fmla="*/ 1611733 h 2975744"/>
                <a:gd name="connsiteX1041" fmla="*/ 2963015 w 4502897"/>
                <a:gd name="connsiteY1041" fmla="*/ 1613715 h 2975744"/>
                <a:gd name="connsiteX1042" fmla="*/ 2954429 w 4502897"/>
                <a:gd name="connsiteY1042" fmla="*/ 1622962 h 2975744"/>
                <a:gd name="connsiteX1043" fmla="*/ 2947823 w 4502897"/>
                <a:gd name="connsiteY1043" fmla="*/ 1626264 h 2975744"/>
                <a:gd name="connsiteX1044" fmla="*/ 2942539 w 4502897"/>
                <a:gd name="connsiteY1044" fmla="*/ 1628906 h 2975744"/>
                <a:gd name="connsiteX1045" fmla="*/ 2934613 w 4502897"/>
                <a:gd name="connsiteY1045" fmla="*/ 1632869 h 2975744"/>
                <a:gd name="connsiteX1046" fmla="*/ 2934613 w 4502897"/>
                <a:gd name="connsiteY1046" fmla="*/ 1636172 h 2975744"/>
                <a:gd name="connsiteX1047" fmla="*/ 2934613 w 4502897"/>
                <a:gd name="connsiteY1047" fmla="*/ 1641455 h 2975744"/>
                <a:gd name="connsiteX1048" fmla="*/ 2928669 w 4502897"/>
                <a:gd name="connsiteY1048" fmla="*/ 1645418 h 2975744"/>
                <a:gd name="connsiteX1049" fmla="*/ 2920743 w 4502897"/>
                <a:gd name="connsiteY1049" fmla="*/ 1649382 h 2975744"/>
                <a:gd name="connsiteX1050" fmla="*/ 2909514 w 4502897"/>
                <a:gd name="connsiteY1050" fmla="*/ 1654665 h 2975744"/>
                <a:gd name="connsiteX1051" fmla="*/ 2901588 w 4502897"/>
                <a:gd name="connsiteY1051" fmla="*/ 1664573 h 2975744"/>
                <a:gd name="connsiteX1052" fmla="*/ 2892341 w 4502897"/>
                <a:gd name="connsiteY1052" fmla="*/ 1670517 h 2975744"/>
                <a:gd name="connsiteX1053" fmla="*/ 2880452 w 4502897"/>
                <a:gd name="connsiteY1053" fmla="*/ 1673160 h 2975744"/>
                <a:gd name="connsiteX1054" fmla="*/ 2867902 w 4502897"/>
                <a:gd name="connsiteY1054" fmla="*/ 1674480 h 2975744"/>
                <a:gd name="connsiteX1055" fmla="*/ 2860637 w 4502897"/>
                <a:gd name="connsiteY1055" fmla="*/ 1678443 h 2975744"/>
                <a:gd name="connsiteX1056" fmla="*/ 2854032 w 4502897"/>
                <a:gd name="connsiteY1056" fmla="*/ 1679765 h 2975744"/>
                <a:gd name="connsiteX1057" fmla="*/ 2846106 w 4502897"/>
                <a:gd name="connsiteY1057" fmla="*/ 1678443 h 2975744"/>
                <a:gd name="connsiteX1058" fmla="*/ 2841482 w 4502897"/>
                <a:gd name="connsiteY1058" fmla="*/ 1689012 h 2975744"/>
                <a:gd name="connsiteX1059" fmla="*/ 2826951 w 4502897"/>
                <a:gd name="connsiteY1059" fmla="*/ 1689012 h 2975744"/>
                <a:gd name="connsiteX1060" fmla="*/ 2821667 w 4502897"/>
                <a:gd name="connsiteY1060" fmla="*/ 1691653 h 2975744"/>
                <a:gd name="connsiteX1061" fmla="*/ 2816383 w 4502897"/>
                <a:gd name="connsiteY1061" fmla="*/ 1695617 h 2975744"/>
                <a:gd name="connsiteX1062" fmla="*/ 2811099 w 4502897"/>
                <a:gd name="connsiteY1062" fmla="*/ 1698258 h 2975744"/>
                <a:gd name="connsiteX1063" fmla="*/ 2806476 w 4502897"/>
                <a:gd name="connsiteY1063" fmla="*/ 1698919 h 2975744"/>
                <a:gd name="connsiteX1064" fmla="*/ 2798549 w 4502897"/>
                <a:gd name="connsiteY1064" fmla="*/ 1699580 h 2975744"/>
                <a:gd name="connsiteX1065" fmla="*/ 2793266 w 4502897"/>
                <a:gd name="connsiteY1065" fmla="*/ 1698258 h 2975744"/>
                <a:gd name="connsiteX1066" fmla="*/ 2785339 w 4502897"/>
                <a:gd name="connsiteY1066" fmla="*/ 1704863 h 2975744"/>
                <a:gd name="connsiteX1067" fmla="*/ 2779395 w 4502897"/>
                <a:gd name="connsiteY1067" fmla="*/ 1704203 h 2975744"/>
                <a:gd name="connsiteX1068" fmla="*/ 2774111 w 4502897"/>
                <a:gd name="connsiteY1068" fmla="*/ 1703542 h 2975744"/>
                <a:gd name="connsiteX1069" fmla="*/ 2769488 w 4502897"/>
                <a:gd name="connsiteY1069" fmla="*/ 1709487 h 2975744"/>
                <a:gd name="connsiteX1070" fmla="*/ 2766185 w 4502897"/>
                <a:gd name="connsiteY1070" fmla="*/ 1714110 h 2975744"/>
                <a:gd name="connsiteX1071" fmla="*/ 2770148 w 4502897"/>
                <a:gd name="connsiteY1071" fmla="*/ 1722037 h 2975744"/>
                <a:gd name="connsiteX1072" fmla="*/ 2771469 w 4502897"/>
                <a:gd name="connsiteY1072" fmla="*/ 1726660 h 2975744"/>
                <a:gd name="connsiteX1073" fmla="*/ 2764864 w 4502897"/>
                <a:gd name="connsiteY1073" fmla="*/ 1727981 h 2975744"/>
                <a:gd name="connsiteX1074" fmla="*/ 2756938 w 4502897"/>
                <a:gd name="connsiteY1074" fmla="*/ 1720055 h 2975744"/>
                <a:gd name="connsiteX1075" fmla="*/ 2754296 w 4502897"/>
                <a:gd name="connsiteY1075" fmla="*/ 1714771 h 2975744"/>
                <a:gd name="connsiteX1076" fmla="*/ 2756938 w 4502897"/>
                <a:gd name="connsiteY1076" fmla="*/ 1702222 h 2975744"/>
                <a:gd name="connsiteX1077" fmla="*/ 2750333 w 4502897"/>
                <a:gd name="connsiteY1077" fmla="*/ 1697598 h 2975744"/>
                <a:gd name="connsiteX1078" fmla="*/ 2747031 w 4502897"/>
                <a:gd name="connsiteY1078" fmla="*/ 1701561 h 2975744"/>
                <a:gd name="connsiteX1079" fmla="*/ 2741086 w 4502897"/>
                <a:gd name="connsiteY1079" fmla="*/ 1703542 h 2975744"/>
                <a:gd name="connsiteX1080" fmla="*/ 2734481 w 4502897"/>
                <a:gd name="connsiteY1080" fmla="*/ 1700240 h 2975744"/>
                <a:gd name="connsiteX1081" fmla="*/ 2730518 w 4502897"/>
                <a:gd name="connsiteY1081" fmla="*/ 1696937 h 2975744"/>
                <a:gd name="connsiteX1082" fmla="*/ 2727876 w 4502897"/>
                <a:gd name="connsiteY1082" fmla="*/ 1692314 h 2975744"/>
                <a:gd name="connsiteX1083" fmla="*/ 2721931 w 4502897"/>
                <a:gd name="connsiteY1083" fmla="*/ 1697598 h 2975744"/>
                <a:gd name="connsiteX1084" fmla="*/ 2715987 w 4502897"/>
                <a:gd name="connsiteY1084" fmla="*/ 1700900 h 2975744"/>
                <a:gd name="connsiteX1085" fmla="*/ 2715327 w 4502897"/>
                <a:gd name="connsiteY1085" fmla="*/ 1700900 h 2975744"/>
                <a:gd name="connsiteX1086" fmla="*/ 2708721 w 4502897"/>
                <a:gd name="connsiteY1086" fmla="*/ 1703542 h 2975744"/>
                <a:gd name="connsiteX1087" fmla="*/ 2704759 w 4502897"/>
                <a:gd name="connsiteY1087" fmla="*/ 1708827 h 2975744"/>
                <a:gd name="connsiteX1088" fmla="*/ 2699474 w 4502897"/>
                <a:gd name="connsiteY1088" fmla="*/ 1710808 h 2975744"/>
                <a:gd name="connsiteX1089" fmla="*/ 2691549 w 4502897"/>
                <a:gd name="connsiteY1089" fmla="*/ 1712790 h 2975744"/>
                <a:gd name="connsiteX1090" fmla="*/ 2686264 w 4502897"/>
                <a:gd name="connsiteY1090" fmla="*/ 1716092 h 2975744"/>
                <a:gd name="connsiteX1091" fmla="*/ 2685604 w 4502897"/>
                <a:gd name="connsiteY1091" fmla="*/ 1720055 h 2975744"/>
                <a:gd name="connsiteX1092" fmla="*/ 2685604 w 4502897"/>
                <a:gd name="connsiteY1092" fmla="*/ 1727981 h 2975744"/>
                <a:gd name="connsiteX1093" fmla="*/ 2676357 w 4502897"/>
                <a:gd name="connsiteY1093" fmla="*/ 1734586 h 2975744"/>
                <a:gd name="connsiteX1094" fmla="*/ 2671734 w 4502897"/>
                <a:gd name="connsiteY1094" fmla="*/ 1739210 h 2975744"/>
                <a:gd name="connsiteX1095" fmla="*/ 2668431 w 4502897"/>
                <a:gd name="connsiteY1095" fmla="*/ 1749117 h 2975744"/>
                <a:gd name="connsiteX1096" fmla="*/ 2669092 w 4502897"/>
                <a:gd name="connsiteY1096" fmla="*/ 1754402 h 2975744"/>
                <a:gd name="connsiteX1097" fmla="*/ 2665789 w 4502897"/>
                <a:gd name="connsiteY1097" fmla="*/ 1758365 h 2975744"/>
                <a:gd name="connsiteX1098" fmla="*/ 2669752 w 4502897"/>
                <a:gd name="connsiteY1098" fmla="*/ 1763649 h 2975744"/>
                <a:gd name="connsiteX1099" fmla="*/ 2673054 w 4502897"/>
                <a:gd name="connsiteY1099" fmla="*/ 1768933 h 2975744"/>
                <a:gd name="connsiteX1100" fmla="*/ 2676357 w 4502897"/>
                <a:gd name="connsiteY1100" fmla="*/ 1772235 h 2975744"/>
                <a:gd name="connsiteX1101" fmla="*/ 2682302 w 4502897"/>
                <a:gd name="connsiteY1101" fmla="*/ 1776859 h 2975744"/>
                <a:gd name="connsiteX1102" fmla="*/ 2684283 w 4502897"/>
                <a:gd name="connsiteY1102" fmla="*/ 1782143 h 2975744"/>
                <a:gd name="connsiteX1103" fmla="*/ 2687586 w 4502897"/>
                <a:gd name="connsiteY1103" fmla="*/ 1788748 h 2975744"/>
                <a:gd name="connsiteX1104" fmla="*/ 2693530 w 4502897"/>
                <a:gd name="connsiteY1104" fmla="*/ 1794693 h 2975744"/>
                <a:gd name="connsiteX1105" fmla="*/ 2695512 w 4502897"/>
                <a:gd name="connsiteY1105" fmla="*/ 1799316 h 2975744"/>
                <a:gd name="connsiteX1106" fmla="*/ 2702117 w 4502897"/>
                <a:gd name="connsiteY1106" fmla="*/ 1804600 h 2975744"/>
                <a:gd name="connsiteX1107" fmla="*/ 2706740 w 4502897"/>
                <a:gd name="connsiteY1107" fmla="*/ 1807903 h 2975744"/>
                <a:gd name="connsiteX1108" fmla="*/ 2727216 w 4502897"/>
                <a:gd name="connsiteY1108" fmla="*/ 1829038 h 2975744"/>
                <a:gd name="connsiteX1109" fmla="*/ 2735802 w 4502897"/>
                <a:gd name="connsiteY1109" fmla="*/ 1839606 h 2975744"/>
                <a:gd name="connsiteX1110" fmla="*/ 2738444 w 4502897"/>
                <a:gd name="connsiteY1110" fmla="*/ 1847533 h 2975744"/>
                <a:gd name="connsiteX1111" fmla="*/ 2741747 w 4502897"/>
                <a:gd name="connsiteY1111" fmla="*/ 1858101 h 2975744"/>
                <a:gd name="connsiteX1112" fmla="*/ 2742407 w 4502897"/>
                <a:gd name="connsiteY1112" fmla="*/ 1871971 h 2975744"/>
                <a:gd name="connsiteX1113" fmla="*/ 2743068 w 4502897"/>
                <a:gd name="connsiteY1113" fmla="*/ 1880558 h 2975744"/>
                <a:gd name="connsiteX1114" fmla="*/ 2749012 w 4502897"/>
                <a:gd name="connsiteY1114" fmla="*/ 1887823 h 2975744"/>
                <a:gd name="connsiteX1115" fmla="*/ 2748352 w 4502897"/>
                <a:gd name="connsiteY1115" fmla="*/ 1892446 h 2975744"/>
                <a:gd name="connsiteX1116" fmla="*/ 2743728 w 4502897"/>
                <a:gd name="connsiteY1116" fmla="*/ 1901693 h 2975744"/>
                <a:gd name="connsiteX1117" fmla="*/ 2741747 w 4502897"/>
                <a:gd name="connsiteY1117" fmla="*/ 1909619 h 2975744"/>
                <a:gd name="connsiteX1118" fmla="*/ 2740426 w 4502897"/>
                <a:gd name="connsiteY1118" fmla="*/ 1917546 h 2975744"/>
                <a:gd name="connsiteX1119" fmla="*/ 2730518 w 4502897"/>
                <a:gd name="connsiteY1119" fmla="*/ 1928113 h 2975744"/>
                <a:gd name="connsiteX1120" fmla="*/ 2721931 w 4502897"/>
                <a:gd name="connsiteY1120" fmla="*/ 1933398 h 2975744"/>
                <a:gd name="connsiteX1121" fmla="*/ 2710043 w 4502897"/>
                <a:gd name="connsiteY1121" fmla="*/ 1940663 h 2975744"/>
                <a:gd name="connsiteX1122" fmla="*/ 2700135 w 4502897"/>
                <a:gd name="connsiteY1122" fmla="*/ 1943966 h 2975744"/>
                <a:gd name="connsiteX1123" fmla="*/ 2694191 w 4502897"/>
                <a:gd name="connsiteY1123" fmla="*/ 1941984 h 2975744"/>
                <a:gd name="connsiteX1124" fmla="*/ 2691549 w 4502897"/>
                <a:gd name="connsiteY1124" fmla="*/ 1938681 h 2975744"/>
                <a:gd name="connsiteX1125" fmla="*/ 2686264 w 4502897"/>
                <a:gd name="connsiteY1125" fmla="*/ 1943966 h 2975744"/>
                <a:gd name="connsiteX1126" fmla="*/ 2680981 w 4502897"/>
                <a:gd name="connsiteY1126" fmla="*/ 1950571 h 2975744"/>
                <a:gd name="connsiteX1127" fmla="*/ 2680320 w 4502897"/>
                <a:gd name="connsiteY1127" fmla="*/ 1953213 h 2975744"/>
                <a:gd name="connsiteX1128" fmla="*/ 2685604 w 4502897"/>
                <a:gd name="connsiteY1128" fmla="*/ 1960478 h 2975744"/>
                <a:gd name="connsiteX1129" fmla="*/ 2683623 w 4502897"/>
                <a:gd name="connsiteY1129" fmla="*/ 1966423 h 2975744"/>
                <a:gd name="connsiteX1130" fmla="*/ 2677018 w 4502897"/>
                <a:gd name="connsiteY1130" fmla="*/ 1967083 h 2975744"/>
                <a:gd name="connsiteX1131" fmla="*/ 2673715 w 4502897"/>
                <a:gd name="connsiteY1131" fmla="*/ 1971046 h 2975744"/>
                <a:gd name="connsiteX1132" fmla="*/ 2661826 w 4502897"/>
                <a:gd name="connsiteY1132" fmla="*/ 1975009 h 2975744"/>
                <a:gd name="connsiteX1133" fmla="*/ 2655881 w 4502897"/>
                <a:gd name="connsiteY1133" fmla="*/ 1980293 h 2975744"/>
                <a:gd name="connsiteX1134" fmla="*/ 2649937 w 4502897"/>
                <a:gd name="connsiteY1134" fmla="*/ 1985577 h 2975744"/>
                <a:gd name="connsiteX1135" fmla="*/ 2645974 w 4502897"/>
                <a:gd name="connsiteY1135" fmla="*/ 1984256 h 2975744"/>
                <a:gd name="connsiteX1136" fmla="*/ 2646634 w 4502897"/>
                <a:gd name="connsiteY1136" fmla="*/ 1972367 h 2975744"/>
                <a:gd name="connsiteX1137" fmla="*/ 2650597 w 4502897"/>
                <a:gd name="connsiteY1137" fmla="*/ 1963781 h 2975744"/>
                <a:gd name="connsiteX1138" fmla="*/ 2653239 w 4502897"/>
                <a:gd name="connsiteY1138" fmla="*/ 1959818 h 2975744"/>
                <a:gd name="connsiteX1139" fmla="*/ 2649937 w 4502897"/>
                <a:gd name="connsiteY1139" fmla="*/ 1955854 h 2975744"/>
                <a:gd name="connsiteX1140" fmla="*/ 2646634 w 4502897"/>
                <a:gd name="connsiteY1140" fmla="*/ 1951891 h 2975744"/>
                <a:gd name="connsiteX1141" fmla="*/ 2642011 w 4502897"/>
                <a:gd name="connsiteY1141" fmla="*/ 1949910 h 2975744"/>
                <a:gd name="connsiteX1142" fmla="*/ 2638708 w 4502897"/>
                <a:gd name="connsiteY1142" fmla="*/ 1947268 h 2975744"/>
                <a:gd name="connsiteX1143" fmla="*/ 2634745 w 4502897"/>
                <a:gd name="connsiteY1143" fmla="*/ 1946608 h 2975744"/>
                <a:gd name="connsiteX1144" fmla="*/ 2630122 w 4502897"/>
                <a:gd name="connsiteY1144" fmla="*/ 1951891 h 2975744"/>
                <a:gd name="connsiteX1145" fmla="*/ 2628140 w 4502897"/>
                <a:gd name="connsiteY1145" fmla="*/ 1945947 h 2975744"/>
                <a:gd name="connsiteX1146" fmla="*/ 2622856 w 4502897"/>
                <a:gd name="connsiteY1146" fmla="*/ 1939342 h 2975744"/>
                <a:gd name="connsiteX1147" fmla="*/ 2615590 w 4502897"/>
                <a:gd name="connsiteY1147" fmla="*/ 1934058 h 2975744"/>
                <a:gd name="connsiteX1148" fmla="*/ 2612288 w 4502897"/>
                <a:gd name="connsiteY1148" fmla="*/ 1927453 h 2975744"/>
                <a:gd name="connsiteX1149" fmla="*/ 2605683 w 4502897"/>
                <a:gd name="connsiteY1149" fmla="*/ 1918206 h 2975744"/>
                <a:gd name="connsiteX1150" fmla="*/ 2602380 w 4502897"/>
                <a:gd name="connsiteY1150" fmla="*/ 1913583 h 2975744"/>
                <a:gd name="connsiteX1151" fmla="*/ 2599078 w 4502897"/>
                <a:gd name="connsiteY1151" fmla="*/ 1912261 h 2975744"/>
                <a:gd name="connsiteX1152" fmla="*/ 2590491 w 4502897"/>
                <a:gd name="connsiteY1152" fmla="*/ 1903675 h 2975744"/>
                <a:gd name="connsiteX1153" fmla="*/ 2585207 w 4502897"/>
                <a:gd name="connsiteY1153" fmla="*/ 1899712 h 2975744"/>
                <a:gd name="connsiteX1154" fmla="*/ 2577942 w 4502897"/>
                <a:gd name="connsiteY1154" fmla="*/ 1896409 h 2975744"/>
                <a:gd name="connsiteX1155" fmla="*/ 2562750 w 4502897"/>
                <a:gd name="connsiteY1155" fmla="*/ 1896409 h 2975744"/>
                <a:gd name="connsiteX1156" fmla="*/ 2561429 w 4502897"/>
                <a:gd name="connsiteY1156" fmla="*/ 1889804 h 2975744"/>
                <a:gd name="connsiteX1157" fmla="*/ 2562090 w 4502897"/>
                <a:gd name="connsiteY1157" fmla="*/ 1881878 h 2975744"/>
                <a:gd name="connsiteX1158" fmla="*/ 2559448 w 4502897"/>
                <a:gd name="connsiteY1158" fmla="*/ 1877255 h 2975744"/>
                <a:gd name="connsiteX1159" fmla="*/ 2551522 w 4502897"/>
                <a:gd name="connsiteY1159" fmla="*/ 1877255 h 2975744"/>
                <a:gd name="connsiteX1160" fmla="*/ 2546238 w 4502897"/>
                <a:gd name="connsiteY1160" fmla="*/ 1879897 h 2975744"/>
                <a:gd name="connsiteX1161" fmla="*/ 2544256 w 4502897"/>
                <a:gd name="connsiteY1161" fmla="*/ 1890465 h 2975744"/>
                <a:gd name="connsiteX1162" fmla="*/ 2544256 w 4502897"/>
                <a:gd name="connsiteY1162" fmla="*/ 1903675 h 2975744"/>
                <a:gd name="connsiteX1163" fmla="*/ 2542275 w 4502897"/>
                <a:gd name="connsiteY1163" fmla="*/ 1910941 h 2975744"/>
                <a:gd name="connsiteX1164" fmla="*/ 2538312 w 4502897"/>
                <a:gd name="connsiteY1164" fmla="*/ 1916224 h 2975744"/>
                <a:gd name="connsiteX1165" fmla="*/ 2527743 w 4502897"/>
                <a:gd name="connsiteY1165" fmla="*/ 1943966 h 2975744"/>
                <a:gd name="connsiteX1166" fmla="*/ 2526423 w 4502897"/>
                <a:gd name="connsiteY1166" fmla="*/ 1955194 h 2975744"/>
                <a:gd name="connsiteX1167" fmla="*/ 2526423 w 4502897"/>
                <a:gd name="connsiteY1167" fmla="*/ 1962460 h 2975744"/>
                <a:gd name="connsiteX1168" fmla="*/ 2529065 w 4502897"/>
                <a:gd name="connsiteY1168" fmla="*/ 1968404 h 2975744"/>
                <a:gd name="connsiteX1169" fmla="*/ 2534348 w 4502897"/>
                <a:gd name="connsiteY1169" fmla="*/ 1970386 h 2975744"/>
                <a:gd name="connsiteX1170" fmla="*/ 2536991 w 4502897"/>
                <a:gd name="connsiteY1170" fmla="*/ 1970386 h 2975744"/>
                <a:gd name="connsiteX1171" fmla="*/ 2539633 w 4502897"/>
                <a:gd name="connsiteY1171" fmla="*/ 1974349 h 2975744"/>
                <a:gd name="connsiteX1172" fmla="*/ 2538312 w 4502897"/>
                <a:gd name="connsiteY1172" fmla="*/ 1978972 h 2975744"/>
                <a:gd name="connsiteX1173" fmla="*/ 2543596 w 4502897"/>
                <a:gd name="connsiteY1173" fmla="*/ 1985577 h 2975744"/>
                <a:gd name="connsiteX1174" fmla="*/ 2544256 w 4502897"/>
                <a:gd name="connsiteY1174" fmla="*/ 1988880 h 2975744"/>
                <a:gd name="connsiteX1175" fmla="*/ 2548880 w 4502897"/>
                <a:gd name="connsiteY1175" fmla="*/ 1993503 h 2975744"/>
                <a:gd name="connsiteX1176" fmla="*/ 2548219 w 4502897"/>
                <a:gd name="connsiteY1176" fmla="*/ 1998127 h 2975744"/>
                <a:gd name="connsiteX1177" fmla="*/ 2550201 w 4502897"/>
                <a:gd name="connsiteY1177" fmla="*/ 2006053 h 2975744"/>
                <a:gd name="connsiteX1178" fmla="*/ 2550861 w 4502897"/>
                <a:gd name="connsiteY1178" fmla="*/ 2010016 h 2975744"/>
                <a:gd name="connsiteX1179" fmla="*/ 2554163 w 4502897"/>
                <a:gd name="connsiteY1179" fmla="*/ 2015300 h 2975744"/>
                <a:gd name="connsiteX1180" fmla="*/ 2558787 w 4502897"/>
                <a:gd name="connsiteY1180" fmla="*/ 2019263 h 2975744"/>
                <a:gd name="connsiteX1181" fmla="*/ 2562090 w 4502897"/>
                <a:gd name="connsiteY1181" fmla="*/ 2019924 h 2975744"/>
                <a:gd name="connsiteX1182" fmla="*/ 2566053 w 4502897"/>
                <a:gd name="connsiteY1182" fmla="*/ 2021245 h 2975744"/>
                <a:gd name="connsiteX1183" fmla="*/ 2570016 w 4502897"/>
                <a:gd name="connsiteY1183" fmla="*/ 2022566 h 2975744"/>
                <a:gd name="connsiteX1184" fmla="*/ 2575300 w 4502897"/>
                <a:gd name="connsiteY1184" fmla="*/ 2025208 h 2975744"/>
                <a:gd name="connsiteX1185" fmla="*/ 2580583 w 4502897"/>
                <a:gd name="connsiteY1185" fmla="*/ 2029171 h 2975744"/>
                <a:gd name="connsiteX1186" fmla="*/ 2585868 w 4502897"/>
                <a:gd name="connsiteY1186" fmla="*/ 2032473 h 2975744"/>
                <a:gd name="connsiteX1187" fmla="*/ 2587189 w 4502897"/>
                <a:gd name="connsiteY1187" fmla="*/ 2038418 h 2975744"/>
                <a:gd name="connsiteX1188" fmla="*/ 2588510 w 4502897"/>
                <a:gd name="connsiteY1188" fmla="*/ 2038418 h 2975744"/>
                <a:gd name="connsiteX1189" fmla="*/ 2593794 w 4502897"/>
                <a:gd name="connsiteY1189" fmla="*/ 2039739 h 2975744"/>
                <a:gd name="connsiteX1190" fmla="*/ 2599738 w 4502897"/>
                <a:gd name="connsiteY1190" fmla="*/ 2045023 h 2975744"/>
                <a:gd name="connsiteX1191" fmla="*/ 2605683 w 4502897"/>
                <a:gd name="connsiteY1191" fmla="*/ 2050307 h 2975744"/>
                <a:gd name="connsiteX1192" fmla="*/ 2612288 w 4502897"/>
                <a:gd name="connsiteY1192" fmla="*/ 2060214 h 2975744"/>
                <a:gd name="connsiteX1193" fmla="*/ 2617572 w 4502897"/>
                <a:gd name="connsiteY1193" fmla="*/ 2068801 h 2975744"/>
                <a:gd name="connsiteX1194" fmla="*/ 2616251 w 4502897"/>
                <a:gd name="connsiteY1194" fmla="*/ 2078709 h 2975744"/>
                <a:gd name="connsiteX1195" fmla="*/ 2615590 w 4502897"/>
                <a:gd name="connsiteY1195" fmla="*/ 2091258 h 2975744"/>
                <a:gd name="connsiteX1196" fmla="*/ 2616251 w 4502897"/>
                <a:gd name="connsiteY1196" fmla="*/ 2103807 h 2975744"/>
                <a:gd name="connsiteX1197" fmla="*/ 2623517 w 4502897"/>
                <a:gd name="connsiteY1197" fmla="*/ 2112394 h 2975744"/>
                <a:gd name="connsiteX1198" fmla="*/ 2626159 w 4502897"/>
                <a:gd name="connsiteY1198" fmla="*/ 2122962 h 2975744"/>
                <a:gd name="connsiteX1199" fmla="*/ 2630782 w 4502897"/>
                <a:gd name="connsiteY1199" fmla="*/ 2128907 h 2975744"/>
                <a:gd name="connsiteX1200" fmla="*/ 2634745 w 4502897"/>
                <a:gd name="connsiteY1200" fmla="*/ 2134851 h 2975744"/>
                <a:gd name="connsiteX1201" fmla="*/ 2634745 w 4502897"/>
                <a:gd name="connsiteY1201" fmla="*/ 2141456 h 2975744"/>
                <a:gd name="connsiteX1202" fmla="*/ 2630782 w 4502897"/>
                <a:gd name="connsiteY1202" fmla="*/ 2148061 h 2975744"/>
                <a:gd name="connsiteX1203" fmla="*/ 2621535 w 4502897"/>
                <a:gd name="connsiteY1203" fmla="*/ 2143437 h 2975744"/>
                <a:gd name="connsiteX1204" fmla="*/ 2607004 w 4502897"/>
                <a:gd name="connsiteY1204" fmla="*/ 2138814 h 2975744"/>
                <a:gd name="connsiteX1205" fmla="*/ 2597757 w 4502897"/>
                <a:gd name="connsiteY1205" fmla="*/ 2133530 h 2975744"/>
                <a:gd name="connsiteX1206" fmla="*/ 2587189 w 4502897"/>
                <a:gd name="connsiteY1206" fmla="*/ 2121641 h 2975744"/>
                <a:gd name="connsiteX1207" fmla="*/ 2577942 w 4502897"/>
                <a:gd name="connsiteY1207" fmla="*/ 2114375 h 2975744"/>
                <a:gd name="connsiteX1208" fmla="*/ 2570016 w 4502897"/>
                <a:gd name="connsiteY1208" fmla="*/ 2107110 h 2975744"/>
                <a:gd name="connsiteX1209" fmla="*/ 2566053 w 4502897"/>
                <a:gd name="connsiteY1209" fmla="*/ 2099844 h 2975744"/>
                <a:gd name="connsiteX1210" fmla="*/ 2558787 w 4502897"/>
                <a:gd name="connsiteY1210" fmla="*/ 2085974 h 2975744"/>
                <a:gd name="connsiteX1211" fmla="*/ 2553503 w 4502897"/>
                <a:gd name="connsiteY1211" fmla="*/ 2078709 h 2975744"/>
                <a:gd name="connsiteX1212" fmla="*/ 2554163 w 4502897"/>
                <a:gd name="connsiteY1212" fmla="*/ 2072764 h 2975744"/>
                <a:gd name="connsiteX1213" fmla="*/ 2552182 w 4502897"/>
                <a:gd name="connsiteY1213" fmla="*/ 2061535 h 2975744"/>
                <a:gd name="connsiteX1214" fmla="*/ 2548880 w 4502897"/>
                <a:gd name="connsiteY1214" fmla="*/ 2054270 h 2975744"/>
                <a:gd name="connsiteX1215" fmla="*/ 2549540 w 4502897"/>
                <a:gd name="connsiteY1215" fmla="*/ 2044362 h 2975744"/>
                <a:gd name="connsiteX1216" fmla="*/ 2546238 w 4502897"/>
                <a:gd name="connsiteY1216" fmla="*/ 2037097 h 2975744"/>
                <a:gd name="connsiteX1217" fmla="*/ 2542275 w 4502897"/>
                <a:gd name="connsiteY1217" fmla="*/ 2035115 h 2975744"/>
                <a:gd name="connsiteX1218" fmla="*/ 2536330 w 4502897"/>
                <a:gd name="connsiteY1218" fmla="*/ 2034455 h 2975744"/>
                <a:gd name="connsiteX1219" fmla="*/ 2531046 w 4502897"/>
                <a:gd name="connsiteY1219" fmla="*/ 2030492 h 2975744"/>
                <a:gd name="connsiteX1220" fmla="*/ 2536330 w 4502897"/>
                <a:gd name="connsiteY1220" fmla="*/ 2029171 h 2975744"/>
                <a:gd name="connsiteX1221" fmla="*/ 2538972 w 4502897"/>
                <a:gd name="connsiteY1221" fmla="*/ 2027850 h 2975744"/>
                <a:gd name="connsiteX1222" fmla="*/ 2535670 w 4502897"/>
                <a:gd name="connsiteY1222" fmla="*/ 2021905 h 2975744"/>
                <a:gd name="connsiteX1223" fmla="*/ 2529725 w 4502897"/>
                <a:gd name="connsiteY1223" fmla="*/ 2015961 h 2975744"/>
                <a:gd name="connsiteX1224" fmla="*/ 2527743 w 4502897"/>
                <a:gd name="connsiteY1224" fmla="*/ 2010677 h 2975744"/>
                <a:gd name="connsiteX1225" fmla="*/ 2521799 w 4502897"/>
                <a:gd name="connsiteY1225" fmla="*/ 2002090 h 2975744"/>
                <a:gd name="connsiteX1226" fmla="*/ 2515855 w 4502897"/>
                <a:gd name="connsiteY1226" fmla="*/ 1996145 h 2975744"/>
                <a:gd name="connsiteX1227" fmla="*/ 2513213 w 4502897"/>
                <a:gd name="connsiteY1227" fmla="*/ 1992843 h 2975744"/>
                <a:gd name="connsiteX1228" fmla="*/ 2505947 w 4502897"/>
                <a:gd name="connsiteY1228" fmla="*/ 1990861 h 2975744"/>
                <a:gd name="connsiteX1229" fmla="*/ 2501984 w 4502897"/>
                <a:gd name="connsiteY1229" fmla="*/ 1990861 h 2975744"/>
                <a:gd name="connsiteX1230" fmla="*/ 2505947 w 4502897"/>
                <a:gd name="connsiteY1230" fmla="*/ 1977651 h 2975744"/>
                <a:gd name="connsiteX1231" fmla="*/ 2506608 w 4502897"/>
                <a:gd name="connsiteY1231" fmla="*/ 1969065 h 2975744"/>
                <a:gd name="connsiteX1232" fmla="*/ 2508589 w 4502897"/>
                <a:gd name="connsiteY1232" fmla="*/ 1963781 h 2975744"/>
                <a:gd name="connsiteX1233" fmla="*/ 2511892 w 4502897"/>
                <a:gd name="connsiteY1233" fmla="*/ 1955854 h 2975744"/>
                <a:gd name="connsiteX1234" fmla="*/ 2516515 w 4502897"/>
                <a:gd name="connsiteY1234" fmla="*/ 1949249 h 2975744"/>
                <a:gd name="connsiteX1235" fmla="*/ 2515855 w 4502897"/>
                <a:gd name="connsiteY1235" fmla="*/ 1943966 h 2975744"/>
                <a:gd name="connsiteX1236" fmla="*/ 2513873 w 4502897"/>
                <a:gd name="connsiteY1236" fmla="*/ 1942644 h 2975744"/>
                <a:gd name="connsiteX1237" fmla="*/ 2511892 w 4502897"/>
                <a:gd name="connsiteY1237" fmla="*/ 1941323 h 2975744"/>
                <a:gd name="connsiteX1238" fmla="*/ 2514533 w 4502897"/>
                <a:gd name="connsiteY1238" fmla="*/ 1937361 h 2975744"/>
                <a:gd name="connsiteX1239" fmla="*/ 2515194 w 4502897"/>
                <a:gd name="connsiteY1239" fmla="*/ 1933398 h 2975744"/>
                <a:gd name="connsiteX1240" fmla="*/ 2515194 w 4502897"/>
                <a:gd name="connsiteY1240" fmla="*/ 1914903 h 2975744"/>
                <a:gd name="connsiteX1241" fmla="*/ 2511231 w 4502897"/>
                <a:gd name="connsiteY1241" fmla="*/ 1917546 h 2975744"/>
                <a:gd name="connsiteX1242" fmla="*/ 2509250 w 4502897"/>
                <a:gd name="connsiteY1242" fmla="*/ 1908959 h 2975744"/>
                <a:gd name="connsiteX1243" fmla="*/ 2512552 w 4502897"/>
                <a:gd name="connsiteY1243" fmla="*/ 1906317 h 2975744"/>
                <a:gd name="connsiteX1244" fmla="*/ 2513873 w 4502897"/>
                <a:gd name="connsiteY1244" fmla="*/ 1900373 h 2975744"/>
                <a:gd name="connsiteX1245" fmla="*/ 2511231 w 4502897"/>
                <a:gd name="connsiteY1245" fmla="*/ 1891786 h 2975744"/>
                <a:gd name="connsiteX1246" fmla="*/ 2509910 w 4502897"/>
                <a:gd name="connsiteY1246" fmla="*/ 1886502 h 2975744"/>
                <a:gd name="connsiteX1247" fmla="*/ 2505947 w 4502897"/>
                <a:gd name="connsiteY1247" fmla="*/ 1883199 h 2975744"/>
                <a:gd name="connsiteX1248" fmla="*/ 2502645 w 4502897"/>
                <a:gd name="connsiteY1248" fmla="*/ 1877916 h 2975744"/>
                <a:gd name="connsiteX1249" fmla="*/ 2499342 w 4502897"/>
                <a:gd name="connsiteY1249" fmla="*/ 1863384 h 2975744"/>
                <a:gd name="connsiteX1250" fmla="*/ 2496040 w 4502897"/>
                <a:gd name="connsiteY1250" fmla="*/ 1859421 h 2975744"/>
                <a:gd name="connsiteX1251" fmla="*/ 2494058 w 4502897"/>
                <a:gd name="connsiteY1251" fmla="*/ 1852816 h 2975744"/>
                <a:gd name="connsiteX1252" fmla="*/ 2496700 w 4502897"/>
                <a:gd name="connsiteY1252" fmla="*/ 1844230 h 2975744"/>
                <a:gd name="connsiteX1253" fmla="*/ 2493398 w 4502897"/>
                <a:gd name="connsiteY1253" fmla="*/ 1835643 h 2975744"/>
                <a:gd name="connsiteX1254" fmla="*/ 2491416 w 4502897"/>
                <a:gd name="connsiteY1254" fmla="*/ 1826396 h 2975744"/>
                <a:gd name="connsiteX1255" fmla="*/ 2491416 w 4502897"/>
                <a:gd name="connsiteY1255" fmla="*/ 1817149 h 2975744"/>
                <a:gd name="connsiteX1256" fmla="*/ 2484811 w 4502897"/>
                <a:gd name="connsiteY1256" fmla="*/ 1811866 h 2975744"/>
                <a:gd name="connsiteX1257" fmla="*/ 2480188 w 4502897"/>
                <a:gd name="connsiteY1257" fmla="*/ 1803279 h 2975744"/>
                <a:gd name="connsiteX1258" fmla="*/ 2478206 w 4502897"/>
                <a:gd name="connsiteY1258" fmla="*/ 1797334 h 2975744"/>
                <a:gd name="connsiteX1259" fmla="*/ 2472922 w 4502897"/>
                <a:gd name="connsiteY1259" fmla="*/ 1802618 h 2975744"/>
                <a:gd name="connsiteX1260" fmla="*/ 2465657 w 4502897"/>
                <a:gd name="connsiteY1260" fmla="*/ 1807242 h 2975744"/>
                <a:gd name="connsiteX1261" fmla="*/ 2461693 w 4502897"/>
                <a:gd name="connsiteY1261" fmla="*/ 1818471 h 2975744"/>
                <a:gd name="connsiteX1262" fmla="*/ 2453768 w 4502897"/>
                <a:gd name="connsiteY1262" fmla="*/ 1821113 h 2975744"/>
                <a:gd name="connsiteX1263" fmla="*/ 2447823 w 4502897"/>
                <a:gd name="connsiteY1263" fmla="*/ 1826396 h 2975744"/>
                <a:gd name="connsiteX1264" fmla="*/ 2443200 w 4502897"/>
                <a:gd name="connsiteY1264" fmla="*/ 1829699 h 2975744"/>
                <a:gd name="connsiteX1265" fmla="*/ 2432632 w 4502897"/>
                <a:gd name="connsiteY1265" fmla="*/ 1825076 h 2975744"/>
                <a:gd name="connsiteX1266" fmla="*/ 2424045 w 4502897"/>
                <a:gd name="connsiteY1266" fmla="*/ 1824415 h 2975744"/>
                <a:gd name="connsiteX1267" fmla="*/ 2421403 w 4502897"/>
                <a:gd name="connsiteY1267" fmla="*/ 1819791 h 2975744"/>
                <a:gd name="connsiteX1268" fmla="*/ 2424045 w 4502897"/>
                <a:gd name="connsiteY1268" fmla="*/ 1811205 h 2975744"/>
                <a:gd name="connsiteX1269" fmla="*/ 2424045 w 4502897"/>
                <a:gd name="connsiteY1269" fmla="*/ 1796674 h 2975744"/>
                <a:gd name="connsiteX1270" fmla="*/ 2424045 w 4502897"/>
                <a:gd name="connsiteY1270" fmla="*/ 1790729 h 2975744"/>
                <a:gd name="connsiteX1271" fmla="*/ 2423385 w 4502897"/>
                <a:gd name="connsiteY1271" fmla="*/ 1784124 h 2975744"/>
                <a:gd name="connsiteX1272" fmla="*/ 2416780 w 4502897"/>
                <a:gd name="connsiteY1272" fmla="*/ 1762328 h 2975744"/>
                <a:gd name="connsiteX1273" fmla="*/ 2414138 w 4502897"/>
                <a:gd name="connsiteY1273" fmla="*/ 1759686 h 2975744"/>
                <a:gd name="connsiteX1274" fmla="*/ 2410175 w 4502897"/>
                <a:gd name="connsiteY1274" fmla="*/ 1761007 h 2975744"/>
                <a:gd name="connsiteX1275" fmla="*/ 2406211 w 4502897"/>
                <a:gd name="connsiteY1275" fmla="*/ 1764970 h 2975744"/>
                <a:gd name="connsiteX1276" fmla="*/ 2402909 w 4502897"/>
                <a:gd name="connsiteY1276" fmla="*/ 1762988 h 2975744"/>
                <a:gd name="connsiteX1277" fmla="*/ 2405551 w 4502897"/>
                <a:gd name="connsiteY1277" fmla="*/ 1755062 h 2975744"/>
                <a:gd name="connsiteX1278" fmla="*/ 2406211 w 4502897"/>
                <a:gd name="connsiteY1278" fmla="*/ 1747796 h 2975744"/>
                <a:gd name="connsiteX1279" fmla="*/ 2404230 w 4502897"/>
                <a:gd name="connsiteY1279" fmla="*/ 1744494 h 2975744"/>
                <a:gd name="connsiteX1280" fmla="*/ 2398946 w 4502897"/>
                <a:gd name="connsiteY1280" fmla="*/ 1737889 h 2975744"/>
                <a:gd name="connsiteX1281" fmla="*/ 2393001 w 4502897"/>
                <a:gd name="connsiteY1281" fmla="*/ 1735247 h 2975744"/>
                <a:gd name="connsiteX1282" fmla="*/ 2387057 w 4502897"/>
                <a:gd name="connsiteY1282" fmla="*/ 1733265 h 2975744"/>
                <a:gd name="connsiteX1283" fmla="*/ 2384415 w 4502897"/>
                <a:gd name="connsiteY1283" fmla="*/ 1727321 h 2975744"/>
                <a:gd name="connsiteX1284" fmla="*/ 2380452 w 4502897"/>
                <a:gd name="connsiteY1284" fmla="*/ 1721376 h 2975744"/>
                <a:gd name="connsiteX1285" fmla="*/ 2376489 w 4502897"/>
                <a:gd name="connsiteY1285" fmla="*/ 1720716 h 2975744"/>
                <a:gd name="connsiteX1286" fmla="*/ 2374507 w 4502897"/>
                <a:gd name="connsiteY1286" fmla="*/ 1716753 h 2975744"/>
                <a:gd name="connsiteX1287" fmla="*/ 2371205 w 4502897"/>
                <a:gd name="connsiteY1287" fmla="*/ 1710147 h 2975744"/>
                <a:gd name="connsiteX1288" fmla="*/ 2380877 w 4502897"/>
                <a:gd name="connsiteY1288" fmla="*/ 1704237 h 2975744"/>
                <a:gd name="connsiteX1289" fmla="*/ 2381112 w 4502897"/>
                <a:gd name="connsiteY1289" fmla="*/ 1704203 h 2975744"/>
                <a:gd name="connsiteX1290" fmla="*/ 2383094 w 4502897"/>
                <a:gd name="connsiteY1290" fmla="*/ 1702882 h 2975744"/>
                <a:gd name="connsiteX1291" fmla="*/ 2380877 w 4502897"/>
                <a:gd name="connsiteY1291" fmla="*/ 1704237 h 2975744"/>
                <a:gd name="connsiteX1292" fmla="*/ 2376489 w 4502897"/>
                <a:gd name="connsiteY1292" fmla="*/ 1704863 h 2975744"/>
                <a:gd name="connsiteX1293" fmla="*/ 2373847 w 4502897"/>
                <a:gd name="connsiteY1293" fmla="*/ 1707505 h 2975744"/>
                <a:gd name="connsiteX1294" fmla="*/ 2369884 w 4502897"/>
                <a:gd name="connsiteY1294" fmla="*/ 1708166 h 2975744"/>
                <a:gd name="connsiteX1295" fmla="*/ 2368562 w 4502897"/>
                <a:gd name="connsiteY1295" fmla="*/ 1705524 h 2975744"/>
                <a:gd name="connsiteX1296" fmla="*/ 2366581 w 4502897"/>
                <a:gd name="connsiteY1296" fmla="*/ 1697598 h 2975744"/>
                <a:gd name="connsiteX1297" fmla="*/ 2365920 w 4502897"/>
                <a:gd name="connsiteY1297" fmla="*/ 1688351 h 2975744"/>
                <a:gd name="connsiteX1298" fmla="*/ 2363278 w 4502897"/>
                <a:gd name="connsiteY1298" fmla="*/ 1681085 h 2975744"/>
                <a:gd name="connsiteX1299" fmla="*/ 2357334 w 4502897"/>
                <a:gd name="connsiteY1299" fmla="*/ 1679104 h 2975744"/>
                <a:gd name="connsiteX1300" fmla="*/ 2352710 w 4502897"/>
                <a:gd name="connsiteY1300" fmla="*/ 1681746 h 2975744"/>
                <a:gd name="connsiteX1301" fmla="*/ 2346766 w 4502897"/>
                <a:gd name="connsiteY1301" fmla="*/ 1687690 h 2975744"/>
                <a:gd name="connsiteX1302" fmla="*/ 2341482 w 4502897"/>
                <a:gd name="connsiteY1302" fmla="*/ 1687690 h 2975744"/>
                <a:gd name="connsiteX1303" fmla="*/ 2335537 w 4502897"/>
                <a:gd name="connsiteY1303" fmla="*/ 1692975 h 2975744"/>
                <a:gd name="connsiteX1304" fmla="*/ 2331574 w 4502897"/>
                <a:gd name="connsiteY1304" fmla="*/ 1692314 h 2975744"/>
                <a:gd name="connsiteX1305" fmla="*/ 2326290 w 4502897"/>
                <a:gd name="connsiteY1305" fmla="*/ 1691653 h 2975744"/>
                <a:gd name="connsiteX1306" fmla="*/ 2324969 w 4502897"/>
                <a:gd name="connsiteY1306" fmla="*/ 1685709 h 2975744"/>
                <a:gd name="connsiteX1307" fmla="*/ 2317704 w 4502897"/>
                <a:gd name="connsiteY1307" fmla="*/ 1692975 h 2975744"/>
                <a:gd name="connsiteX1308" fmla="*/ 2310438 w 4502897"/>
                <a:gd name="connsiteY1308" fmla="*/ 1700240 h 2975744"/>
                <a:gd name="connsiteX1309" fmla="*/ 2303833 w 4502897"/>
                <a:gd name="connsiteY1309" fmla="*/ 1700240 h 2975744"/>
                <a:gd name="connsiteX1310" fmla="*/ 2301191 w 4502897"/>
                <a:gd name="connsiteY1310" fmla="*/ 1698919 h 2975744"/>
                <a:gd name="connsiteX1311" fmla="*/ 2293265 w 4502897"/>
                <a:gd name="connsiteY1311" fmla="*/ 1698258 h 2975744"/>
                <a:gd name="connsiteX1312" fmla="*/ 2289962 w 4502897"/>
                <a:gd name="connsiteY1312" fmla="*/ 1696937 h 2975744"/>
                <a:gd name="connsiteX1313" fmla="*/ 2282697 w 4502897"/>
                <a:gd name="connsiteY1313" fmla="*/ 1701561 h 2975744"/>
                <a:gd name="connsiteX1314" fmla="*/ 2280716 w 4502897"/>
                <a:gd name="connsiteY1314" fmla="*/ 1698258 h 2975744"/>
                <a:gd name="connsiteX1315" fmla="*/ 2270147 w 4502897"/>
                <a:gd name="connsiteY1315" fmla="*/ 1702222 h 2975744"/>
                <a:gd name="connsiteX1316" fmla="*/ 2264203 w 4502897"/>
                <a:gd name="connsiteY1316" fmla="*/ 1703542 h 2975744"/>
                <a:gd name="connsiteX1317" fmla="*/ 2258919 w 4502897"/>
                <a:gd name="connsiteY1317" fmla="*/ 1708166 h 2975744"/>
                <a:gd name="connsiteX1318" fmla="*/ 2258919 w 4502897"/>
                <a:gd name="connsiteY1318" fmla="*/ 1716092 h 2975744"/>
                <a:gd name="connsiteX1319" fmla="*/ 2258919 w 4502897"/>
                <a:gd name="connsiteY1319" fmla="*/ 1722697 h 2975744"/>
                <a:gd name="connsiteX1320" fmla="*/ 2254956 w 4502897"/>
                <a:gd name="connsiteY1320" fmla="*/ 1727321 h 2975744"/>
                <a:gd name="connsiteX1321" fmla="*/ 2249672 w 4502897"/>
                <a:gd name="connsiteY1321" fmla="*/ 1733265 h 2975744"/>
                <a:gd name="connsiteX1322" fmla="*/ 2246370 w 4502897"/>
                <a:gd name="connsiteY1322" fmla="*/ 1736568 h 2975744"/>
                <a:gd name="connsiteX1323" fmla="*/ 2241746 w 4502897"/>
                <a:gd name="connsiteY1323" fmla="*/ 1738549 h 2975744"/>
                <a:gd name="connsiteX1324" fmla="*/ 2235802 w 4502897"/>
                <a:gd name="connsiteY1324" fmla="*/ 1740531 h 2975744"/>
                <a:gd name="connsiteX1325" fmla="*/ 2231839 w 4502897"/>
                <a:gd name="connsiteY1325" fmla="*/ 1743173 h 2975744"/>
                <a:gd name="connsiteX1326" fmla="*/ 2225234 w 4502897"/>
                <a:gd name="connsiteY1326" fmla="*/ 1742512 h 2975744"/>
                <a:gd name="connsiteX1327" fmla="*/ 2216647 w 4502897"/>
                <a:gd name="connsiteY1327" fmla="*/ 1753080 h 2975744"/>
                <a:gd name="connsiteX1328" fmla="*/ 2210042 w 4502897"/>
                <a:gd name="connsiteY1328" fmla="*/ 1758365 h 2975744"/>
                <a:gd name="connsiteX1329" fmla="*/ 2204758 w 4502897"/>
                <a:gd name="connsiteY1329" fmla="*/ 1765630 h 2975744"/>
                <a:gd name="connsiteX1330" fmla="*/ 2198153 w 4502897"/>
                <a:gd name="connsiteY1330" fmla="*/ 1771575 h 2975744"/>
                <a:gd name="connsiteX1331" fmla="*/ 2191548 w 4502897"/>
                <a:gd name="connsiteY1331" fmla="*/ 1777519 h 2975744"/>
                <a:gd name="connsiteX1332" fmla="*/ 2186264 w 4502897"/>
                <a:gd name="connsiteY1332" fmla="*/ 1782143 h 2975744"/>
                <a:gd name="connsiteX1333" fmla="*/ 2178338 w 4502897"/>
                <a:gd name="connsiteY1333" fmla="*/ 1787427 h 2975744"/>
                <a:gd name="connsiteX1334" fmla="*/ 2171733 w 4502897"/>
                <a:gd name="connsiteY1334" fmla="*/ 1792711 h 2975744"/>
                <a:gd name="connsiteX1335" fmla="*/ 2165789 w 4502897"/>
                <a:gd name="connsiteY1335" fmla="*/ 1797995 h 2975744"/>
                <a:gd name="connsiteX1336" fmla="*/ 2157862 w 4502897"/>
                <a:gd name="connsiteY1336" fmla="*/ 1801958 h 2975744"/>
                <a:gd name="connsiteX1337" fmla="*/ 2156542 w 4502897"/>
                <a:gd name="connsiteY1337" fmla="*/ 1808563 h 2975744"/>
                <a:gd name="connsiteX1338" fmla="*/ 2154560 w 4502897"/>
                <a:gd name="connsiteY1338" fmla="*/ 1813186 h 2975744"/>
                <a:gd name="connsiteX1339" fmla="*/ 2146634 w 4502897"/>
                <a:gd name="connsiteY1339" fmla="*/ 1817810 h 2975744"/>
                <a:gd name="connsiteX1340" fmla="*/ 2138047 w 4502897"/>
                <a:gd name="connsiteY1340" fmla="*/ 1816489 h 2975744"/>
                <a:gd name="connsiteX1341" fmla="*/ 2133424 w 4502897"/>
                <a:gd name="connsiteY1341" fmla="*/ 1821113 h 2975744"/>
                <a:gd name="connsiteX1342" fmla="*/ 2130782 w 4502897"/>
                <a:gd name="connsiteY1342" fmla="*/ 1827057 h 2975744"/>
                <a:gd name="connsiteX1343" fmla="*/ 2126819 w 4502897"/>
                <a:gd name="connsiteY1343" fmla="*/ 1829699 h 2975744"/>
                <a:gd name="connsiteX1344" fmla="*/ 2120874 w 4502897"/>
                <a:gd name="connsiteY1344" fmla="*/ 1827718 h 2975744"/>
                <a:gd name="connsiteX1345" fmla="*/ 2112287 w 4502897"/>
                <a:gd name="connsiteY1345" fmla="*/ 1836964 h 2975744"/>
                <a:gd name="connsiteX1346" fmla="*/ 2108985 w 4502897"/>
                <a:gd name="connsiteY1346" fmla="*/ 1848193 h 2975744"/>
                <a:gd name="connsiteX1347" fmla="*/ 2108985 w 4502897"/>
                <a:gd name="connsiteY1347" fmla="*/ 1856779 h 2975744"/>
                <a:gd name="connsiteX1348" fmla="*/ 2112287 w 4502897"/>
                <a:gd name="connsiteY1348" fmla="*/ 1868668 h 2975744"/>
                <a:gd name="connsiteX1349" fmla="*/ 2114269 w 4502897"/>
                <a:gd name="connsiteY1349" fmla="*/ 1879897 h 2975744"/>
                <a:gd name="connsiteX1350" fmla="*/ 2113608 w 4502897"/>
                <a:gd name="connsiteY1350" fmla="*/ 1888483 h 2975744"/>
                <a:gd name="connsiteX1351" fmla="*/ 2111627 w 4502897"/>
                <a:gd name="connsiteY1351" fmla="*/ 1897070 h 2975744"/>
                <a:gd name="connsiteX1352" fmla="*/ 2109645 w 4502897"/>
                <a:gd name="connsiteY1352" fmla="*/ 1906978 h 2975744"/>
                <a:gd name="connsiteX1353" fmla="*/ 2101719 w 4502897"/>
                <a:gd name="connsiteY1353" fmla="*/ 1914903 h 2975744"/>
                <a:gd name="connsiteX1354" fmla="*/ 2101059 w 4502897"/>
                <a:gd name="connsiteY1354" fmla="*/ 1922169 h 2975744"/>
                <a:gd name="connsiteX1355" fmla="*/ 2101719 w 4502897"/>
                <a:gd name="connsiteY1355" fmla="*/ 1928774 h 2975744"/>
                <a:gd name="connsiteX1356" fmla="*/ 2104361 w 4502897"/>
                <a:gd name="connsiteY1356" fmla="*/ 1934718 h 2975744"/>
                <a:gd name="connsiteX1357" fmla="*/ 2105022 w 4502897"/>
                <a:gd name="connsiteY1357" fmla="*/ 1941323 h 2975744"/>
                <a:gd name="connsiteX1358" fmla="*/ 2101059 w 4502897"/>
                <a:gd name="connsiteY1358" fmla="*/ 1947268 h 2975744"/>
                <a:gd name="connsiteX1359" fmla="*/ 2095775 w 4502897"/>
                <a:gd name="connsiteY1359" fmla="*/ 1953213 h 2975744"/>
                <a:gd name="connsiteX1360" fmla="*/ 2089170 w 4502897"/>
                <a:gd name="connsiteY1360" fmla="*/ 1958496 h 2975744"/>
                <a:gd name="connsiteX1361" fmla="*/ 2084546 w 4502897"/>
                <a:gd name="connsiteY1361" fmla="*/ 1963120 h 2975744"/>
                <a:gd name="connsiteX1362" fmla="*/ 2084546 w 4502897"/>
                <a:gd name="connsiteY1362" fmla="*/ 1969065 h 2975744"/>
                <a:gd name="connsiteX1363" fmla="*/ 2090491 w 4502897"/>
                <a:gd name="connsiteY1363" fmla="*/ 1971046 h 2975744"/>
                <a:gd name="connsiteX1364" fmla="*/ 2095775 w 4502897"/>
                <a:gd name="connsiteY1364" fmla="*/ 1973028 h 2975744"/>
                <a:gd name="connsiteX1365" fmla="*/ 2085207 w 4502897"/>
                <a:gd name="connsiteY1365" fmla="*/ 1974349 h 2975744"/>
                <a:gd name="connsiteX1366" fmla="*/ 2081244 w 4502897"/>
                <a:gd name="connsiteY1366" fmla="*/ 1976330 h 2975744"/>
                <a:gd name="connsiteX1367" fmla="*/ 2077281 w 4502897"/>
                <a:gd name="connsiteY1367" fmla="*/ 1978972 h 2975744"/>
                <a:gd name="connsiteX1368" fmla="*/ 2073318 w 4502897"/>
                <a:gd name="connsiteY1368" fmla="*/ 1978972 h 2975744"/>
                <a:gd name="connsiteX1369" fmla="*/ 2070015 w 4502897"/>
                <a:gd name="connsiteY1369" fmla="*/ 1984256 h 2975744"/>
                <a:gd name="connsiteX1370" fmla="*/ 2065392 w 4502897"/>
                <a:gd name="connsiteY1370" fmla="*/ 1992843 h 2975744"/>
                <a:gd name="connsiteX1371" fmla="*/ 2058126 w 4502897"/>
                <a:gd name="connsiteY1371" fmla="*/ 1998127 h 2975744"/>
                <a:gd name="connsiteX1372" fmla="*/ 2049540 w 4502897"/>
                <a:gd name="connsiteY1372" fmla="*/ 2000109 h 2975744"/>
                <a:gd name="connsiteX1373" fmla="*/ 2045576 w 4502897"/>
                <a:gd name="connsiteY1373" fmla="*/ 1995485 h 2975744"/>
                <a:gd name="connsiteX1374" fmla="*/ 2038311 w 4502897"/>
                <a:gd name="connsiteY1374" fmla="*/ 1990861 h 2975744"/>
                <a:gd name="connsiteX1375" fmla="*/ 2034348 w 4502897"/>
                <a:gd name="connsiteY1375" fmla="*/ 1984256 h 2975744"/>
                <a:gd name="connsiteX1376" fmla="*/ 2031706 w 4502897"/>
                <a:gd name="connsiteY1376" fmla="*/ 1975009 h 2975744"/>
                <a:gd name="connsiteX1377" fmla="*/ 2024441 w 4502897"/>
                <a:gd name="connsiteY1377" fmla="*/ 1969725 h 2975744"/>
                <a:gd name="connsiteX1378" fmla="*/ 2025761 w 4502897"/>
                <a:gd name="connsiteY1378" fmla="*/ 1962460 h 2975744"/>
                <a:gd name="connsiteX1379" fmla="*/ 2024441 w 4502897"/>
                <a:gd name="connsiteY1379" fmla="*/ 1953213 h 2975744"/>
                <a:gd name="connsiteX1380" fmla="*/ 2021138 w 4502897"/>
                <a:gd name="connsiteY1380" fmla="*/ 1945947 h 2975744"/>
                <a:gd name="connsiteX1381" fmla="*/ 2018496 w 4502897"/>
                <a:gd name="connsiteY1381" fmla="*/ 1938681 h 2975744"/>
                <a:gd name="connsiteX1382" fmla="*/ 2011231 w 4502897"/>
                <a:gd name="connsiteY1382" fmla="*/ 1918206 h 2975744"/>
                <a:gd name="connsiteX1383" fmla="*/ 2002644 w 4502897"/>
                <a:gd name="connsiteY1383" fmla="*/ 1911601 h 2975744"/>
                <a:gd name="connsiteX1384" fmla="*/ 1997360 w 4502897"/>
                <a:gd name="connsiteY1384" fmla="*/ 1902354 h 2975744"/>
                <a:gd name="connsiteX1385" fmla="*/ 1993397 w 4502897"/>
                <a:gd name="connsiteY1385" fmla="*/ 1893768 h 2975744"/>
                <a:gd name="connsiteX1386" fmla="*/ 1990095 w 4502897"/>
                <a:gd name="connsiteY1386" fmla="*/ 1881878 h 2975744"/>
                <a:gd name="connsiteX1387" fmla="*/ 1985471 w 4502897"/>
                <a:gd name="connsiteY1387" fmla="*/ 1869989 h 2975744"/>
                <a:gd name="connsiteX1388" fmla="*/ 1982829 w 4502897"/>
                <a:gd name="connsiteY1388" fmla="*/ 1863384 h 2975744"/>
                <a:gd name="connsiteX1389" fmla="*/ 1980187 w 4502897"/>
                <a:gd name="connsiteY1389" fmla="*/ 1852816 h 2975744"/>
                <a:gd name="connsiteX1390" fmla="*/ 1975564 w 4502897"/>
                <a:gd name="connsiteY1390" fmla="*/ 1846211 h 2975744"/>
                <a:gd name="connsiteX1391" fmla="*/ 1970940 w 4502897"/>
                <a:gd name="connsiteY1391" fmla="*/ 1838286 h 2975744"/>
                <a:gd name="connsiteX1392" fmla="*/ 1966316 w 4502897"/>
                <a:gd name="connsiteY1392" fmla="*/ 1827718 h 2975744"/>
                <a:gd name="connsiteX1393" fmla="*/ 1961033 w 4502897"/>
                <a:gd name="connsiteY1393" fmla="*/ 1818471 h 2975744"/>
                <a:gd name="connsiteX1394" fmla="*/ 1961033 w 4502897"/>
                <a:gd name="connsiteY1394" fmla="*/ 1812526 h 2975744"/>
                <a:gd name="connsiteX1395" fmla="*/ 1959711 w 4502897"/>
                <a:gd name="connsiteY1395" fmla="*/ 1805261 h 2975744"/>
                <a:gd name="connsiteX1396" fmla="*/ 1956409 w 4502897"/>
                <a:gd name="connsiteY1396" fmla="*/ 1797995 h 2975744"/>
                <a:gd name="connsiteX1397" fmla="*/ 1957070 w 4502897"/>
                <a:gd name="connsiteY1397" fmla="*/ 1790069 h 2975744"/>
                <a:gd name="connsiteX1398" fmla="*/ 1953106 w 4502897"/>
                <a:gd name="connsiteY1398" fmla="*/ 1782143 h 2975744"/>
                <a:gd name="connsiteX1399" fmla="*/ 1953767 w 4502897"/>
                <a:gd name="connsiteY1399" fmla="*/ 1760346 h 2975744"/>
                <a:gd name="connsiteX1400" fmla="*/ 1951786 w 4502897"/>
                <a:gd name="connsiteY1400" fmla="*/ 1749117 h 2975744"/>
                <a:gd name="connsiteX1401" fmla="*/ 1951125 w 4502897"/>
                <a:gd name="connsiteY1401" fmla="*/ 1741191 h 2975744"/>
                <a:gd name="connsiteX1402" fmla="*/ 1949144 w 4502897"/>
                <a:gd name="connsiteY1402" fmla="*/ 1731284 h 2975744"/>
                <a:gd name="connsiteX1403" fmla="*/ 1950465 w 4502897"/>
                <a:gd name="connsiteY1403" fmla="*/ 1723358 h 2975744"/>
                <a:gd name="connsiteX1404" fmla="*/ 1949804 w 4502897"/>
                <a:gd name="connsiteY1404" fmla="*/ 1712129 h 2975744"/>
                <a:gd name="connsiteX1405" fmla="*/ 1947162 w 4502897"/>
                <a:gd name="connsiteY1405" fmla="*/ 1706185 h 2975744"/>
                <a:gd name="connsiteX1406" fmla="*/ 1947823 w 4502897"/>
                <a:gd name="connsiteY1406" fmla="*/ 1700240 h 2975744"/>
                <a:gd name="connsiteX1407" fmla="*/ 1949804 w 4502897"/>
                <a:gd name="connsiteY1407" fmla="*/ 1695617 h 2975744"/>
                <a:gd name="connsiteX1408" fmla="*/ 1945841 w 4502897"/>
                <a:gd name="connsiteY1408" fmla="*/ 1691653 h 2975744"/>
                <a:gd name="connsiteX1409" fmla="*/ 1945181 w 4502897"/>
                <a:gd name="connsiteY1409" fmla="*/ 1687030 h 2975744"/>
                <a:gd name="connsiteX1410" fmla="*/ 1943199 w 4502897"/>
                <a:gd name="connsiteY1410" fmla="*/ 1683067 h 2975744"/>
                <a:gd name="connsiteX1411" fmla="*/ 1937255 w 4502897"/>
                <a:gd name="connsiteY1411" fmla="*/ 1687690 h 2975744"/>
                <a:gd name="connsiteX1412" fmla="*/ 1936594 w 4502897"/>
                <a:gd name="connsiteY1412" fmla="*/ 1697598 h 2975744"/>
                <a:gd name="connsiteX1413" fmla="*/ 1937915 w 4502897"/>
                <a:gd name="connsiteY1413" fmla="*/ 1702882 h 2975744"/>
                <a:gd name="connsiteX1414" fmla="*/ 1932631 w 4502897"/>
                <a:gd name="connsiteY1414" fmla="*/ 1708166 h 2975744"/>
                <a:gd name="connsiteX1415" fmla="*/ 1923384 w 4502897"/>
                <a:gd name="connsiteY1415" fmla="*/ 1712129 h 2975744"/>
                <a:gd name="connsiteX1416" fmla="*/ 1914798 w 4502897"/>
                <a:gd name="connsiteY1416" fmla="*/ 1718074 h 2975744"/>
                <a:gd name="connsiteX1417" fmla="*/ 1908853 w 4502897"/>
                <a:gd name="connsiteY1417" fmla="*/ 1717413 h 2975744"/>
                <a:gd name="connsiteX1418" fmla="*/ 1900927 w 4502897"/>
                <a:gd name="connsiteY1418" fmla="*/ 1714771 h 2975744"/>
                <a:gd name="connsiteX1419" fmla="*/ 1893661 w 4502897"/>
                <a:gd name="connsiteY1419" fmla="*/ 1711468 h 2975744"/>
                <a:gd name="connsiteX1420" fmla="*/ 1889038 w 4502897"/>
                <a:gd name="connsiteY1420" fmla="*/ 1706845 h 2975744"/>
                <a:gd name="connsiteX1421" fmla="*/ 1884414 w 4502897"/>
                <a:gd name="connsiteY1421" fmla="*/ 1700240 h 2975744"/>
                <a:gd name="connsiteX1422" fmla="*/ 1877809 w 4502897"/>
                <a:gd name="connsiteY1422" fmla="*/ 1694956 h 2975744"/>
                <a:gd name="connsiteX1423" fmla="*/ 1875167 w 4502897"/>
                <a:gd name="connsiteY1423" fmla="*/ 1691653 h 2975744"/>
                <a:gd name="connsiteX1424" fmla="*/ 1870544 w 4502897"/>
                <a:gd name="connsiteY1424" fmla="*/ 1687030 h 2975744"/>
                <a:gd name="connsiteX1425" fmla="*/ 1868562 w 4502897"/>
                <a:gd name="connsiteY1425" fmla="*/ 1683067 h 2975744"/>
                <a:gd name="connsiteX1426" fmla="*/ 1876488 w 4502897"/>
                <a:gd name="connsiteY1426" fmla="*/ 1681085 h 2975744"/>
                <a:gd name="connsiteX1427" fmla="*/ 1882433 w 4502897"/>
                <a:gd name="connsiteY1427" fmla="*/ 1679104 h 2975744"/>
                <a:gd name="connsiteX1428" fmla="*/ 1885735 w 4502897"/>
                <a:gd name="connsiteY1428" fmla="*/ 1677122 h 2975744"/>
                <a:gd name="connsiteX1429" fmla="*/ 1891020 w 4502897"/>
                <a:gd name="connsiteY1429" fmla="*/ 1673160 h 2975744"/>
                <a:gd name="connsiteX1430" fmla="*/ 1885735 w 4502897"/>
                <a:gd name="connsiteY1430" fmla="*/ 1669857 h 2975744"/>
                <a:gd name="connsiteX1431" fmla="*/ 1871865 w 4502897"/>
                <a:gd name="connsiteY1431" fmla="*/ 1668536 h 2975744"/>
                <a:gd name="connsiteX1432" fmla="*/ 1867241 w 4502897"/>
                <a:gd name="connsiteY1432" fmla="*/ 1666555 h 2975744"/>
                <a:gd name="connsiteX1433" fmla="*/ 1860636 w 4502897"/>
                <a:gd name="connsiteY1433" fmla="*/ 1662592 h 2975744"/>
                <a:gd name="connsiteX1434" fmla="*/ 1856013 w 4502897"/>
                <a:gd name="connsiteY1434" fmla="*/ 1657968 h 2975744"/>
                <a:gd name="connsiteX1435" fmla="*/ 1852050 w 4502897"/>
                <a:gd name="connsiteY1435" fmla="*/ 1653345 h 2975744"/>
                <a:gd name="connsiteX1436" fmla="*/ 1850729 w 4502897"/>
                <a:gd name="connsiteY1436" fmla="*/ 1652023 h 2975744"/>
                <a:gd name="connsiteX1437" fmla="*/ 1847426 w 4502897"/>
                <a:gd name="connsiteY1437" fmla="*/ 1650042 h 2975744"/>
                <a:gd name="connsiteX1438" fmla="*/ 1839500 w 4502897"/>
                <a:gd name="connsiteY1438" fmla="*/ 1648060 h 2975744"/>
                <a:gd name="connsiteX1439" fmla="*/ 1834876 w 4502897"/>
                <a:gd name="connsiteY1439" fmla="*/ 1644758 h 2975744"/>
                <a:gd name="connsiteX1440" fmla="*/ 1831574 w 4502897"/>
                <a:gd name="connsiteY1440" fmla="*/ 1637492 h 2975744"/>
                <a:gd name="connsiteX1441" fmla="*/ 1828271 w 4502897"/>
                <a:gd name="connsiteY1441" fmla="*/ 1632208 h 2975744"/>
                <a:gd name="connsiteX1442" fmla="*/ 1825629 w 4502897"/>
                <a:gd name="connsiteY1442" fmla="*/ 1627585 h 2975744"/>
                <a:gd name="connsiteX1443" fmla="*/ 1822327 w 4502897"/>
                <a:gd name="connsiteY1443" fmla="*/ 1623622 h 2975744"/>
                <a:gd name="connsiteX1444" fmla="*/ 1817043 w 4502897"/>
                <a:gd name="connsiteY1444" fmla="*/ 1621640 h 2975744"/>
                <a:gd name="connsiteX1445" fmla="*/ 1814401 w 4502897"/>
                <a:gd name="connsiteY1445" fmla="*/ 1616357 h 2975744"/>
                <a:gd name="connsiteX1446" fmla="*/ 1813080 w 4502897"/>
                <a:gd name="connsiteY1446" fmla="*/ 1611733 h 2975744"/>
                <a:gd name="connsiteX1447" fmla="*/ 1808456 w 4502897"/>
                <a:gd name="connsiteY1447" fmla="*/ 1608430 h 2975744"/>
                <a:gd name="connsiteX1448" fmla="*/ 1795907 w 4502897"/>
                <a:gd name="connsiteY1448" fmla="*/ 1613054 h 2975744"/>
                <a:gd name="connsiteX1449" fmla="*/ 1789302 w 4502897"/>
                <a:gd name="connsiteY1449" fmla="*/ 1613054 h 2975744"/>
                <a:gd name="connsiteX1450" fmla="*/ 1781375 w 4502897"/>
                <a:gd name="connsiteY1450" fmla="*/ 1614375 h 2975744"/>
                <a:gd name="connsiteX1451" fmla="*/ 1774110 w 4502897"/>
                <a:gd name="connsiteY1451" fmla="*/ 1613715 h 2975744"/>
                <a:gd name="connsiteX1452" fmla="*/ 1768165 w 4502897"/>
                <a:gd name="connsiteY1452" fmla="*/ 1613054 h 2975744"/>
                <a:gd name="connsiteX1453" fmla="*/ 1762882 w 4502897"/>
                <a:gd name="connsiteY1453" fmla="*/ 1611733 h 2975744"/>
                <a:gd name="connsiteX1454" fmla="*/ 1754295 w 4502897"/>
                <a:gd name="connsiteY1454" fmla="*/ 1613715 h 2975744"/>
                <a:gd name="connsiteX1455" fmla="*/ 1748350 w 4502897"/>
                <a:gd name="connsiteY1455" fmla="*/ 1613715 h 2975744"/>
                <a:gd name="connsiteX1456" fmla="*/ 1743727 w 4502897"/>
                <a:gd name="connsiteY1456" fmla="*/ 1615035 h 2975744"/>
                <a:gd name="connsiteX1457" fmla="*/ 1733159 w 4502897"/>
                <a:gd name="connsiteY1457" fmla="*/ 1613715 h 2975744"/>
                <a:gd name="connsiteX1458" fmla="*/ 1725894 w 4502897"/>
                <a:gd name="connsiteY1458" fmla="*/ 1615696 h 2975744"/>
                <a:gd name="connsiteX1459" fmla="*/ 1717307 w 4502897"/>
                <a:gd name="connsiteY1459" fmla="*/ 1617017 h 2975744"/>
                <a:gd name="connsiteX1460" fmla="*/ 1707400 w 4502897"/>
                <a:gd name="connsiteY1460" fmla="*/ 1617677 h 2975744"/>
                <a:gd name="connsiteX1461" fmla="*/ 1706739 w 4502897"/>
                <a:gd name="connsiteY1461" fmla="*/ 1617677 h 2975744"/>
                <a:gd name="connsiteX1462" fmla="*/ 1699474 w 4502897"/>
                <a:gd name="connsiteY1462" fmla="*/ 1617677 h 2975744"/>
                <a:gd name="connsiteX1463" fmla="*/ 1693529 w 4502897"/>
                <a:gd name="connsiteY1463" fmla="*/ 1612393 h 2975744"/>
                <a:gd name="connsiteX1464" fmla="*/ 1684943 w 4502897"/>
                <a:gd name="connsiteY1464" fmla="*/ 1611072 h 2975744"/>
                <a:gd name="connsiteX1465" fmla="*/ 1669090 w 4502897"/>
                <a:gd name="connsiteY1465" fmla="*/ 1607770 h 2975744"/>
                <a:gd name="connsiteX1466" fmla="*/ 1656541 w 4502897"/>
                <a:gd name="connsiteY1466" fmla="*/ 1607770 h 2975744"/>
                <a:gd name="connsiteX1467" fmla="*/ 1643331 w 4502897"/>
                <a:gd name="connsiteY1467" fmla="*/ 1604467 h 2975744"/>
                <a:gd name="connsiteX1468" fmla="*/ 1638708 w 4502897"/>
                <a:gd name="connsiteY1468" fmla="*/ 1599844 h 2975744"/>
                <a:gd name="connsiteX1469" fmla="*/ 1630781 w 4502897"/>
                <a:gd name="connsiteY1469" fmla="*/ 1601165 h 2975744"/>
                <a:gd name="connsiteX1470" fmla="*/ 1621534 w 4502897"/>
                <a:gd name="connsiteY1470" fmla="*/ 1601165 h 2975744"/>
                <a:gd name="connsiteX1471" fmla="*/ 1617571 w 4502897"/>
                <a:gd name="connsiteY1471" fmla="*/ 1598523 h 2975744"/>
                <a:gd name="connsiteX1472" fmla="*/ 1612287 w 4502897"/>
                <a:gd name="connsiteY1472" fmla="*/ 1590597 h 2975744"/>
                <a:gd name="connsiteX1473" fmla="*/ 1609645 w 4502897"/>
                <a:gd name="connsiteY1473" fmla="*/ 1580690 h 2975744"/>
                <a:gd name="connsiteX1474" fmla="*/ 1606343 w 4502897"/>
                <a:gd name="connsiteY1474" fmla="*/ 1572763 h 2975744"/>
                <a:gd name="connsiteX1475" fmla="*/ 1599738 w 4502897"/>
                <a:gd name="connsiteY1475" fmla="*/ 1570122 h 2975744"/>
                <a:gd name="connsiteX1476" fmla="*/ 1591811 w 4502897"/>
                <a:gd name="connsiteY1476" fmla="*/ 1569461 h 2975744"/>
                <a:gd name="connsiteX1477" fmla="*/ 1585206 w 4502897"/>
                <a:gd name="connsiteY1477" fmla="*/ 1575405 h 2975744"/>
                <a:gd name="connsiteX1478" fmla="*/ 1583225 w 4502897"/>
                <a:gd name="connsiteY1478" fmla="*/ 1578047 h 2975744"/>
                <a:gd name="connsiteX1479" fmla="*/ 1576620 w 4502897"/>
                <a:gd name="connsiteY1479" fmla="*/ 1580690 h 2975744"/>
                <a:gd name="connsiteX1480" fmla="*/ 1571996 w 4502897"/>
                <a:gd name="connsiteY1480" fmla="*/ 1582010 h 2975744"/>
                <a:gd name="connsiteX1481" fmla="*/ 1566712 w 4502897"/>
                <a:gd name="connsiteY1481" fmla="*/ 1578708 h 2975744"/>
                <a:gd name="connsiteX1482" fmla="*/ 1561428 w 4502897"/>
                <a:gd name="connsiteY1482" fmla="*/ 1581350 h 2975744"/>
                <a:gd name="connsiteX1483" fmla="*/ 1557465 w 4502897"/>
                <a:gd name="connsiteY1483" fmla="*/ 1583332 h 2975744"/>
                <a:gd name="connsiteX1484" fmla="*/ 1550860 w 4502897"/>
                <a:gd name="connsiteY1484" fmla="*/ 1584652 h 2975744"/>
                <a:gd name="connsiteX1485" fmla="*/ 1546237 w 4502897"/>
                <a:gd name="connsiteY1485" fmla="*/ 1580690 h 2975744"/>
                <a:gd name="connsiteX1486" fmla="*/ 1531706 w 4502897"/>
                <a:gd name="connsiteY1486" fmla="*/ 1576727 h 2975744"/>
                <a:gd name="connsiteX1487" fmla="*/ 1523779 w 4502897"/>
                <a:gd name="connsiteY1487" fmla="*/ 1571442 h 2975744"/>
                <a:gd name="connsiteX1488" fmla="*/ 1517835 w 4502897"/>
                <a:gd name="connsiteY1488" fmla="*/ 1565498 h 2975744"/>
                <a:gd name="connsiteX1489" fmla="*/ 1512551 w 4502897"/>
                <a:gd name="connsiteY1489" fmla="*/ 1564837 h 2975744"/>
                <a:gd name="connsiteX1490" fmla="*/ 1505946 w 4502897"/>
                <a:gd name="connsiteY1490" fmla="*/ 1560875 h 2975744"/>
                <a:gd name="connsiteX1491" fmla="*/ 1502644 w 4502897"/>
                <a:gd name="connsiteY1491" fmla="*/ 1564837 h 2975744"/>
                <a:gd name="connsiteX1492" fmla="*/ 1500002 w 4502897"/>
                <a:gd name="connsiteY1492" fmla="*/ 1567480 h 2975744"/>
                <a:gd name="connsiteX1493" fmla="*/ 1497359 w 4502897"/>
                <a:gd name="connsiteY1493" fmla="*/ 1562856 h 2975744"/>
                <a:gd name="connsiteX1494" fmla="*/ 1498681 w 4502897"/>
                <a:gd name="connsiteY1494" fmla="*/ 1558232 h 2975744"/>
                <a:gd name="connsiteX1495" fmla="*/ 1492076 w 4502897"/>
                <a:gd name="connsiteY1495" fmla="*/ 1552288 h 2975744"/>
                <a:gd name="connsiteX1496" fmla="*/ 1485471 w 4502897"/>
                <a:gd name="connsiteY1496" fmla="*/ 1550307 h 2975744"/>
                <a:gd name="connsiteX1497" fmla="*/ 1483489 w 4502897"/>
                <a:gd name="connsiteY1497" fmla="*/ 1545683 h 2975744"/>
                <a:gd name="connsiteX1498" fmla="*/ 1480187 w 4502897"/>
                <a:gd name="connsiteY1498" fmla="*/ 1541059 h 2975744"/>
                <a:gd name="connsiteX1499" fmla="*/ 1478205 w 4502897"/>
                <a:gd name="connsiteY1499" fmla="*/ 1535115 h 2975744"/>
                <a:gd name="connsiteX1500" fmla="*/ 1475563 w 4502897"/>
                <a:gd name="connsiteY1500" fmla="*/ 1525207 h 2975744"/>
                <a:gd name="connsiteX1501" fmla="*/ 1470279 w 4502897"/>
                <a:gd name="connsiteY1501" fmla="*/ 1515300 h 2975744"/>
                <a:gd name="connsiteX1502" fmla="*/ 1462353 w 4502897"/>
                <a:gd name="connsiteY1502" fmla="*/ 1509355 h 2975744"/>
                <a:gd name="connsiteX1503" fmla="*/ 1458390 w 4502897"/>
                <a:gd name="connsiteY1503" fmla="*/ 1504071 h 2975744"/>
                <a:gd name="connsiteX1504" fmla="*/ 1456409 w 4502897"/>
                <a:gd name="connsiteY1504" fmla="*/ 1499447 h 2975744"/>
                <a:gd name="connsiteX1505" fmla="*/ 1446501 w 4502897"/>
                <a:gd name="connsiteY1505" fmla="*/ 1498787 h 2975744"/>
                <a:gd name="connsiteX1506" fmla="*/ 1441878 w 4502897"/>
                <a:gd name="connsiteY1506" fmla="*/ 1497466 h 2975744"/>
                <a:gd name="connsiteX1507" fmla="*/ 1434612 w 4502897"/>
                <a:gd name="connsiteY1507" fmla="*/ 1493503 h 2975744"/>
                <a:gd name="connsiteX1508" fmla="*/ 1429328 w 4502897"/>
                <a:gd name="connsiteY1508" fmla="*/ 1496145 h 2975744"/>
                <a:gd name="connsiteX1509" fmla="*/ 1422723 w 4502897"/>
                <a:gd name="connsiteY1509" fmla="*/ 1500108 h 2975744"/>
                <a:gd name="connsiteX1510" fmla="*/ 1422063 w 4502897"/>
                <a:gd name="connsiteY1510" fmla="*/ 1500768 h 2975744"/>
                <a:gd name="connsiteX1511" fmla="*/ 1419421 w 4502897"/>
                <a:gd name="connsiteY1511" fmla="*/ 1502750 h 2975744"/>
                <a:gd name="connsiteX1512" fmla="*/ 1418760 w 4502897"/>
                <a:gd name="connsiteY1512" fmla="*/ 1506052 h 2975744"/>
                <a:gd name="connsiteX1513" fmla="*/ 1416779 w 4502897"/>
                <a:gd name="connsiteY1513" fmla="*/ 1510676 h 2975744"/>
                <a:gd name="connsiteX1514" fmla="*/ 1413476 w 4502897"/>
                <a:gd name="connsiteY1514" fmla="*/ 1512658 h 2975744"/>
                <a:gd name="connsiteX1515" fmla="*/ 1413476 w 4502897"/>
                <a:gd name="connsiteY1515" fmla="*/ 1520584 h 2975744"/>
                <a:gd name="connsiteX1516" fmla="*/ 1418760 w 4502897"/>
                <a:gd name="connsiteY1516" fmla="*/ 1526528 h 2975744"/>
                <a:gd name="connsiteX1517" fmla="*/ 1423384 w 4502897"/>
                <a:gd name="connsiteY1517" fmla="*/ 1535115 h 2975744"/>
                <a:gd name="connsiteX1518" fmla="*/ 1424044 w 4502897"/>
                <a:gd name="connsiteY1518" fmla="*/ 1540399 h 2975744"/>
                <a:gd name="connsiteX1519" fmla="*/ 1424704 w 4502897"/>
                <a:gd name="connsiteY1519" fmla="*/ 1544362 h 2975744"/>
                <a:gd name="connsiteX1520" fmla="*/ 1429328 w 4502897"/>
                <a:gd name="connsiteY1520" fmla="*/ 1549646 h 2975744"/>
                <a:gd name="connsiteX1521" fmla="*/ 1434612 w 4502897"/>
                <a:gd name="connsiteY1521" fmla="*/ 1554270 h 2975744"/>
                <a:gd name="connsiteX1522" fmla="*/ 1436594 w 4502897"/>
                <a:gd name="connsiteY1522" fmla="*/ 1566158 h 2975744"/>
                <a:gd name="connsiteX1523" fmla="*/ 1447162 w 4502897"/>
                <a:gd name="connsiteY1523" fmla="*/ 1570122 h 2975744"/>
                <a:gd name="connsiteX1524" fmla="*/ 1453767 w 4502897"/>
                <a:gd name="connsiteY1524" fmla="*/ 1575405 h 2975744"/>
                <a:gd name="connsiteX1525" fmla="*/ 1457069 w 4502897"/>
                <a:gd name="connsiteY1525" fmla="*/ 1580690 h 2975744"/>
                <a:gd name="connsiteX1526" fmla="*/ 1461693 w 4502897"/>
                <a:gd name="connsiteY1526" fmla="*/ 1583992 h 2975744"/>
                <a:gd name="connsiteX1527" fmla="*/ 1457729 w 4502897"/>
                <a:gd name="connsiteY1527" fmla="*/ 1594560 h 2975744"/>
                <a:gd name="connsiteX1528" fmla="*/ 1457729 w 4502897"/>
                <a:gd name="connsiteY1528" fmla="*/ 1599183 h 2975744"/>
                <a:gd name="connsiteX1529" fmla="*/ 1462353 w 4502897"/>
                <a:gd name="connsiteY1529" fmla="*/ 1603807 h 2975744"/>
                <a:gd name="connsiteX1530" fmla="*/ 1467637 w 4502897"/>
                <a:gd name="connsiteY1530" fmla="*/ 1611733 h 2975744"/>
                <a:gd name="connsiteX1531" fmla="*/ 1470939 w 4502897"/>
                <a:gd name="connsiteY1531" fmla="*/ 1615696 h 2975744"/>
                <a:gd name="connsiteX1532" fmla="*/ 1472921 w 4502897"/>
                <a:gd name="connsiteY1532" fmla="*/ 1605788 h 2975744"/>
                <a:gd name="connsiteX1533" fmla="*/ 1477544 w 4502897"/>
                <a:gd name="connsiteY1533" fmla="*/ 1597202 h 2975744"/>
                <a:gd name="connsiteX1534" fmla="*/ 1483489 w 4502897"/>
                <a:gd name="connsiteY1534" fmla="*/ 1593239 h 2975744"/>
                <a:gd name="connsiteX1535" fmla="*/ 1486792 w 4502897"/>
                <a:gd name="connsiteY1535" fmla="*/ 1595881 h 2975744"/>
                <a:gd name="connsiteX1536" fmla="*/ 1492076 w 4502897"/>
                <a:gd name="connsiteY1536" fmla="*/ 1603147 h 2975744"/>
                <a:gd name="connsiteX1537" fmla="*/ 1491415 w 4502897"/>
                <a:gd name="connsiteY1537" fmla="*/ 1614375 h 2975744"/>
                <a:gd name="connsiteX1538" fmla="*/ 1486131 w 4502897"/>
                <a:gd name="connsiteY1538" fmla="*/ 1620320 h 2975744"/>
                <a:gd name="connsiteX1539" fmla="*/ 1486131 w 4502897"/>
                <a:gd name="connsiteY1539" fmla="*/ 1626925 h 2975744"/>
                <a:gd name="connsiteX1540" fmla="*/ 1483489 w 4502897"/>
                <a:gd name="connsiteY1540" fmla="*/ 1629567 h 2975744"/>
                <a:gd name="connsiteX1541" fmla="*/ 1490094 w 4502897"/>
                <a:gd name="connsiteY1541" fmla="*/ 1637492 h 2975744"/>
                <a:gd name="connsiteX1542" fmla="*/ 1492736 w 4502897"/>
                <a:gd name="connsiteY1542" fmla="*/ 1638153 h 2975744"/>
                <a:gd name="connsiteX1543" fmla="*/ 1497359 w 4502897"/>
                <a:gd name="connsiteY1543" fmla="*/ 1637492 h 2975744"/>
                <a:gd name="connsiteX1544" fmla="*/ 1502644 w 4502897"/>
                <a:gd name="connsiteY1544" fmla="*/ 1641455 h 2975744"/>
                <a:gd name="connsiteX1545" fmla="*/ 1509249 w 4502897"/>
                <a:gd name="connsiteY1545" fmla="*/ 1640795 h 2975744"/>
                <a:gd name="connsiteX1546" fmla="*/ 1515193 w 4502897"/>
                <a:gd name="connsiteY1546" fmla="*/ 1637492 h 2975744"/>
                <a:gd name="connsiteX1547" fmla="*/ 1521138 w 4502897"/>
                <a:gd name="connsiteY1547" fmla="*/ 1636832 h 2975744"/>
                <a:gd name="connsiteX1548" fmla="*/ 1530384 w 4502897"/>
                <a:gd name="connsiteY1548" fmla="*/ 1638813 h 2975744"/>
                <a:gd name="connsiteX1549" fmla="*/ 1536989 w 4502897"/>
                <a:gd name="connsiteY1549" fmla="*/ 1636832 h 2975744"/>
                <a:gd name="connsiteX1550" fmla="*/ 1551521 w 4502897"/>
                <a:gd name="connsiteY1550" fmla="*/ 1630227 h 2975744"/>
                <a:gd name="connsiteX1551" fmla="*/ 1558786 w 4502897"/>
                <a:gd name="connsiteY1551" fmla="*/ 1623622 h 2975744"/>
                <a:gd name="connsiteX1552" fmla="*/ 1566052 w 4502897"/>
                <a:gd name="connsiteY1552" fmla="*/ 1618998 h 2975744"/>
                <a:gd name="connsiteX1553" fmla="*/ 1570675 w 4502897"/>
                <a:gd name="connsiteY1553" fmla="*/ 1614375 h 2975744"/>
                <a:gd name="connsiteX1554" fmla="*/ 1575299 w 4502897"/>
                <a:gd name="connsiteY1554" fmla="*/ 1607110 h 2975744"/>
                <a:gd name="connsiteX1555" fmla="*/ 1580583 w 4502897"/>
                <a:gd name="connsiteY1555" fmla="*/ 1603147 h 2975744"/>
                <a:gd name="connsiteX1556" fmla="*/ 1585206 w 4502897"/>
                <a:gd name="connsiteY1556" fmla="*/ 1598523 h 2975744"/>
                <a:gd name="connsiteX1557" fmla="*/ 1591151 w 4502897"/>
                <a:gd name="connsiteY1557" fmla="*/ 1592578 h 2975744"/>
                <a:gd name="connsiteX1558" fmla="*/ 1594453 w 4502897"/>
                <a:gd name="connsiteY1558" fmla="*/ 1586634 h 2975744"/>
                <a:gd name="connsiteX1559" fmla="*/ 1595775 w 4502897"/>
                <a:gd name="connsiteY1559" fmla="*/ 1599844 h 2975744"/>
                <a:gd name="connsiteX1560" fmla="*/ 1593793 w 4502897"/>
                <a:gd name="connsiteY1560" fmla="*/ 1607770 h 2975744"/>
                <a:gd name="connsiteX1561" fmla="*/ 1595114 w 4502897"/>
                <a:gd name="connsiteY1561" fmla="*/ 1615696 h 2975744"/>
                <a:gd name="connsiteX1562" fmla="*/ 1599738 w 4502897"/>
                <a:gd name="connsiteY1562" fmla="*/ 1629567 h 2975744"/>
                <a:gd name="connsiteX1563" fmla="*/ 1603701 w 4502897"/>
                <a:gd name="connsiteY1563" fmla="*/ 1633530 h 2975744"/>
                <a:gd name="connsiteX1564" fmla="*/ 1610966 w 4502897"/>
                <a:gd name="connsiteY1564" fmla="*/ 1638153 h 2975744"/>
                <a:gd name="connsiteX1565" fmla="*/ 1612948 w 4502897"/>
                <a:gd name="connsiteY1565" fmla="*/ 1642116 h 2975744"/>
                <a:gd name="connsiteX1566" fmla="*/ 1620213 w 4502897"/>
                <a:gd name="connsiteY1566" fmla="*/ 1644758 h 2975744"/>
                <a:gd name="connsiteX1567" fmla="*/ 1626158 w 4502897"/>
                <a:gd name="connsiteY1567" fmla="*/ 1645418 h 2975744"/>
                <a:gd name="connsiteX1568" fmla="*/ 1629460 w 4502897"/>
                <a:gd name="connsiteY1568" fmla="*/ 1648060 h 2975744"/>
                <a:gd name="connsiteX1569" fmla="*/ 1637387 w 4502897"/>
                <a:gd name="connsiteY1569" fmla="*/ 1646740 h 2975744"/>
                <a:gd name="connsiteX1570" fmla="*/ 1643331 w 4502897"/>
                <a:gd name="connsiteY1570" fmla="*/ 1651363 h 2975744"/>
                <a:gd name="connsiteX1571" fmla="*/ 1649275 w 4502897"/>
                <a:gd name="connsiteY1571" fmla="*/ 1655987 h 2975744"/>
                <a:gd name="connsiteX1572" fmla="*/ 1653899 w 4502897"/>
                <a:gd name="connsiteY1572" fmla="*/ 1662592 h 2975744"/>
                <a:gd name="connsiteX1573" fmla="*/ 1659844 w 4502897"/>
                <a:gd name="connsiteY1573" fmla="*/ 1668536 h 2975744"/>
                <a:gd name="connsiteX1574" fmla="*/ 1664467 w 4502897"/>
                <a:gd name="connsiteY1574" fmla="*/ 1673160 h 2975744"/>
                <a:gd name="connsiteX1575" fmla="*/ 1667109 w 4502897"/>
                <a:gd name="connsiteY1575" fmla="*/ 1677783 h 2975744"/>
                <a:gd name="connsiteX1576" fmla="*/ 1671733 w 4502897"/>
                <a:gd name="connsiteY1576" fmla="*/ 1678443 h 2975744"/>
                <a:gd name="connsiteX1577" fmla="*/ 1666449 w 4502897"/>
                <a:gd name="connsiteY1577" fmla="*/ 1690993 h 2975744"/>
                <a:gd name="connsiteX1578" fmla="*/ 1659183 w 4502897"/>
                <a:gd name="connsiteY1578" fmla="*/ 1698258 h 2975744"/>
                <a:gd name="connsiteX1579" fmla="*/ 1654560 w 4502897"/>
                <a:gd name="connsiteY1579" fmla="*/ 1704203 h 2975744"/>
                <a:gd name="connsiteX1580" fmla="*/ 1649275 w 4502897"/>
                <a:gd name="connsiteY1580" fmla="*/ 1710147 h 2975744"/>
                <a:gd name="connsiteX1581" fmla="*/ 1642670 w 4502897"/>
                <a:gd name="connsiteY1581" fmla="*/ 1716753 h 2975744"/>
                <a:gd name="connsiteX1582" fmla="*/ 1638708 w 4502897"/>
                <a:gd name="connsiteY1582" fmla="*/ 1720716 h 2975744"/>
                <a:gd name="connsiteX1583" fmla="*/ 1633423 w 4502897"/>
                <a:gd name="connsiteY1583" fmla="*/ 1724018 h 2975744"/>
                <a:gd name="connsiteX1584" fmla="*/ 1628800 w 4502897"/>
                <a:gd name="connsiteY1584" fmla="*/ 1731284 h 2975744"/>
                <a:gd name="connsiteX1585" fmla="*/ 1627479 w 4502897"/>
                <a:gd name="connsiteY1585" fmla="*/ 1735247 h 2975744"/>
                <a:gd name="connsiteX1586" fmla="*/ 1626818 w 4502897"/>
                <a:gd name="connsiteY1586" fmla="*/ 1756383 h 2975744"/>
                <a:gd name="connsiteX1587" fmla="*/ 1621534 w 4502897"/>
                <a:gd name="connsiteY1587" fmla="*/ 1756383 h 2975744"/>
                <a:gd name="connsiteX1588" fmla="*/ 1609645 w 4502897"/>
                <a:gd name="connsiteY1588" fmla="*/ 1757704 h 2975744"/>
                <a:gd name="connsiteX1589" fmla="*/ 1605022 w 4502897"/>
                <a:gd name="connsiteY1589" fmla="*/ 1762328 h 2975744"/>
                <a:gd name="connsiteX1590" fmla="*/ 1603040 w 4502897"/>
                <a:gd name="connsiteY1590" fmla="*/ 1768272 h 2975744"/>
                <a:gd name="connsiteX1591" fmla="*/ 1599077 w 4502897"/>
                <a:gd name="connsiteY1591" fmla="*/ 1772896 h 2975744"/>
                <a:gd name="connsiteX1592" fmla="*/ 1598417 w 4502897"/>
                <a:gd name="connsiteY1592" fmla="*/ 1778840 h 2975744"/>
                <a:gd name="connsiteX1593" fmla="*/ 1591811 w 4502897"/>
                <a:gd name="connsiteY1593" fmla="*/ 1780822 h 2975744"/>
                <a:gd name="connsiteX1594" fmla="*/ 1580583 w 4502897"/>
                <a:gd name="connsiteY1594" fmla="*/ 1782143 h 2975744"/>
                <a:gd name="connsiteX1595" fmla="*/ 1576620 w 4502897"/>
                <a:gd name="connsiteY1595" fmla="*/ 1782803 h 2975744"/>
                <a:gd name="connsiteX1596" fmla="*/ 1569354 w 4502897"/>
                <a:gd name="connsiteY1596" fmla="*/ 1796013 h 2975744"/>
                <a:gd name="connsiteX1597" fmla="*/ 1567373 w 4502897"/>
                <a:gd name="connsiteY1597" fmla="*/ 1800637 h 2975744"/>
                <a:gd name="connsiteX1598" fmla="*/ 1562089 w 4502897"/>
                <a:gd name="connsiteY1598" fmla="*/ 1800637 h 2975744"/>
                <a:gd name="connsiteX1599" fmla="*/ 1549539 w 4502897"/>
                <a:gd name="connsiteY1599" fmla="*/ 1800637 h 2975744"/>
                <a:gd name="connsiteX1600" fmla="*/ 1540292 w 4502897"/>
                <a:gd name="connsiteY1600" fmla="*/ 1804600 h 2975744"/>
                <a:gd name="connsiteX1601" fmla="*/ 1533687 w 4502897"/>
                <a:gd name="connsiteY1601" fmla="*/ 1809223 h 2975744"/>
                <a:gd name="connsiteX1602" fmla="*/ 1529064 w 4502897"/>
                <a:gd name="connsiteY1602" fmla="*/ 1809223 h 2975744"/>
                <a:gd name="connsiteX1603" fmla="*/ 1527082 w 4502897"/>
                <a:gd name="connsiteY1603" fmla="*/ 1809884 h 2975744"/>
                <a:gd name="connsiteX1604" fmla="*/ 1523119 w 4502897"/>
                <a:gd name="connsiteY1604" fmla="*/ 1811205 h 2975744"/>
                <a:gd name="connsiteX1605" fmla="*/ 1517174 w 4502897"/>
                <a:gd name="connsiteY1605" fmla="*/ 1815828 h 2975744"/>
                <a:gd name="connsiteX1606" fmla="*/ 1512551 w 4502897"/>
                <a:gd name="connsiteY1606" fmla="*/ 1818471 h 2975744"/>
                <a:gd name="connsiteX1607" fmla="*/ 1507267 w 4502897"/>
                <a:gd name="connsiteY1607" fmla="*/ 1821113 h 2975744"/>
                <a:gd name="connsiteX1608" fmla="*/ 1505286 w 4502897"/>
                <a:gd name="connsiteY1608" fmla="*/ 1831681 h 2975744"/>
                <a:gd name="connsiteX1609" fmla="*/ 1500002 w 4502897"/>
                <a:gd name="connsiteY1609" fmla="*/ 1837625 h 2975744"/>
                <a:gd name="connsiteX1610" fmla="*/ 1492076 w 4502897"/>
                <a:gd name="connsiteY1610" fmla="*/ 1841588 h 2975744"/>
                <a:gd name="connsiteX1611" fmla="*/ 1486131 w 4502897"/>
                <a:gd name="connsiteY1611" fmla="*/ 1843569 h 2975744"/>
                <a:gd name="connsiteX1612" fmla="*/ 1479526 w 4502897"/>
                <a:gd name="connsiteY1612" fmla="*/ 1846211 h 2975744"/>
                <a:gd name="connsiteX1613" fmla="*/ 1471600 w 4502897"/>
                <a:gd name="connsiteY1613" fmla="*/ 1848853 h 2975744"/>
                <a:gd name="connsiteX1614" fmla="*/ 1466316 w 4502897"/>
                <a:gd name="connsiteY1614" fmla="*/ 1850835 h 2975744"/>
                <a:gd name="connsiteX1615" fmla="*/ 1457069 w 4502897"/>
                <a:gd name="connsiteY1615" fmla="*/ 1852816 h 2975744"/>
                <a:gd name="connsiteX1616" fmla="*/ 1452446 w 4502897"/>
                <a:gd name="connsiteY1616" fmla="*/ 1853477 h 2975744"/>
                <a:gd name="connsiteX1617" fmla="*/ 1448483 w 4502897"/>
                <a:gd name="connsiteY1617" fmla="*/ 1854138 h 2975744"/>
                <a:gd name="connsiteX1618" fmla="*/ 1442538 w 4502897"/>
                <a:gd name="connsiteY1618" fmla="*/ 1857440 h 2975744"/>
                <a:gd name="connsiteX1619" fmla="*/ 1437914 w 4502897"/>
                <a:gd name="connsiteY1619" fmla="*/ 1862063 h 2975744"/>
                <a:gd name="connsiteX1620" fmla="*/ 1434612 w 4502897"/>
                <a:gd name="connsiteY1620" fmla="*/ 1866026 h 2975744"/>
                <a:gd name="connsiteX1621" fmla="*/ 1428007 w 4502897"/>
                <a:gd name="connsiteY1621" fmla="*/ 1871311 h 2975744"/>
                <a:gd name="connsiteX1622" fmla="*/ 1424044 w 4502897"/>
                <a:gd name="connsiteY1622" fmla="*/ 1873953 h 2975744"/>
                <a:gd name="connsiteX1623" fmla="*/ 1418760 w 4502897"/>
                <a:gd name="connsiteY1623" fmla="*/ 1873292 h 2975744"/>
                <a:gd name="connsiteX1624" fmla="*/ 1413476 w 4502897"/>
                <a:gd name="connsiteY1624" fmla="*/ 1872631 h 2975744"/>
                <a:gd name="connsiteX1625" fmla="*/ 1409513 w 4502897"/>
                <a:gd name="connsiteY1625" fmla="*/ 1873292 h 2975744"/>
                <a:gd name="connsiteX1626" fmla="*/ 1404229 w 4502897"/>
                <a:gd name="connsiteY1626" fmla="*/ 1877916 h 2975744"/>
                <a:gd name="connsiteX1627" fmla="*/ 1397624 w 4502897"/>
                <a:gd name="connsiteY1627" fmla="*/ 1880558 h 2975744"/>
                <a:gd name="connsiteX1628" fmla="*/ 1393661 w 4502897"/>
                <a:gd name="connsiteY1628" fmla="*/ 1880558 h 2975744"/>
                <a:gd name="connsiteX1629" fmla="*/ 1387717 w 4502897"/>
                <a:gd name="connsiteY1629" fmla="*/ 1881218 h 2975744"/>
                <a:gd name="connsiteX1630" fmla="*/ 1379130 w 4502897"/>
                <a:gd name="connsiteY1630" fmla="*/ 1885841 h 2975744"/>
                <a:gd name="connsiteX1631" fmla="*/ 1373185 w 4502897"/>
                <a:gd name="connsiteY1631" fmla="*/ 1886502 h 2975744"/>
                <a:gd name="connsiteX1632" fmla="*/ 1367241 w 4502897"/>
                <a:gd name="connsiteY1632" fmla="*/ 1887163 h 2975744"/>
                <a:gd name="connsiteX1633" fmla="*/ 1361957 w 4502897"/>
                <a:gd name="connsiteY1633" fmla="*/ 1889144 h 2975744"/>
                <a:gd name="connsiteX1634" fmla="*/ 1354691 w 4502897"/>
                <a:gd name="connsiteY1634" fmla="*/ 1895088 h 2975744"/>
                <a:gd name="connsiteX1635" fmla="*/ 1348086 w 4502897"/>
                <a:gd name="connsiteY1635" fmla="*/ 1899051 h 2975744"/>
                <a:gd name="connsiteX1636" fmla="*/ 1344784 w 4502897"/>
                <a:gd name="connsiteY1636" fmla="*/ 1899051 h 2975744"/>
                <a:gd name="connsiteX1637" fmla="*/ 1337518 w 4502897"/>
                <a:gd name="connsiteY1637" fmla="*/ 1900373 h 2975744"/>
                <a:gd name="connsiteX1638" fmla="*/ 1322987 w 4502897"/>
                <a:gd name="connsiteY1638" fmla="*/ 1901693 h 2975744"/>
                <a:gd name="connsiteX1639" fmla="*/ 1319024 w 4502897"/>
                <a:gd name="connsiteY1639" fmla="*/ 1899712 h 2975744"/>
                <a:gd name="connsiteX1640" fmla="*/ 1315061 w 4502897"/>
                <a:gd name="connsiteY1640" fmla="*/ 1897070 h 2975744"/>
                <a:gd name="connsiteX1641" fmla="*/ 1312419 w 4502897"/>
                <a:gd name="connsiteY1641" fmla="*/ 1891126 h 2975744"/>
                <a:gd name="connsiteX1642" fmla="*/ 1310437 w 4502897"/>
                <a:gd name="connsiteY1642" fmla="*/ 1883199 h 2975744"/>
                <a:gd name="connsiteX1643" fmla="*/ 1308456 w 4502897"/>
                <a:gd name="connsiteY1643" fmla="*/ 1877255 h 2975744"/>
                <a:gd name="connsiteX1644" fmla="*/ 1302511 w 4502897"/>
                <a:gd name="connsiteY1644" fmla="*/ 1850174 h 2975744"/>
                <a:gd name="connsiteX1645" fmla="*/ 1298548 w 4502897"/>
                <a:gd name="connsiteY1645" fmla="*/ 1837625 h 2975744"/>
                <a:gd name="connsiteX1646" fmla="*/ 1300530 w 4502897"/>
                <a:gd name="connsiteY1646" fmla="*/ 1831681 h 2975744"/>
                <a:gd name="connsiteX1647" fmla="*/ 1299869 w 4502897"/>
                <a:gd name="connsiteY1647" fmla="*/ 1827718 h 2975744"/>
                <a:gd name="connsiteX1648" fmla="*/ 1300530 w 4502897"/>
                <a:gd name="connsiteY1648" fmla="*/ 1824415 h 2975744"/>
                <a:gd name="connsiteX1649" fmla="*/ 1299869 w 4502897"/>
                <a:gd name="connsiteY1649" fmla="*/ 1823754 h 2975744"/>
                <a:gd name="connsiteX1650" fmla="*/ 1296567 w 4502897"/>
                <a:gd name="connsiteY1650" fmla="*/ 1817149 h 2975744"/>
                <a:gd name="connsiteX1651" fmla="*/ 1297227 w 4502897"/>
                <a:gd name="connsiteY1651" fmla="*/ 1813186 h 2975744"/>
                <a:gd name="connsiteX1652" fmla="*/ 1296567 w 4502897"/>
                <a:gd name="connsiteY1652" fmla="*/ 1808563 h 2975744"/>
                <a:gd name="connsiteX1653" fmla="*/ 1291943 w 4502897"/>
                <a:gd name="connsiteY1653" fmla="*/ 1803279 h 2975744"/>
                <a:gd name="connsiteX1654" fmla="*/ 1288641 w 4502897"/>
                <a:gd name="connsiteY1654" fmla="*/ 1797334 h 2975744"/>
                <a:gd name="connsiteX1655" fmla="*/ 1285998 w 4502897"/>
                <a:gd name="connsiteY1655" fmla="*/ 1793371 h 2975744"/>
                <a:gd name="connsiteX1656" fmla="*/ 1281375 w 4502897"/>
                <a:gd name="connsiteY1656" fmla="*/ 1791390 h 2975744"/>
                <a:gd name="connsiteX1657" fmla="*/ 1278733 w 4502897"/>
                <a:gd name="connsiteY1657" fmla="*/ 1787427 h 2975744"/>
                <a:gd name="connsiteX1658" fmla="*/ 1274110 w 4502897"/>
                <a:gd name="connsiteY1658" fmla="*/ 1782143 h 2975744"/>
                <a:gd name="connsiteX1659" fmla="*/ 1272128 w 4502897"/>
                <a:gd name="connsiteY1659" fmla="*/ 1776198 h 2975744"/>
                <a:gd name="connsiteX1660" fmla="*/ 1269486 w 4502897"/>
                <a:gd name="connsiteY1660" fmla="*/ 1768933 h 2975744"/>
                <a:gd name="connsiteX1661" fmla="*/ 1262221 w 4502897"/>
                <a:gd name="connsiteY1661" fmla="*/ 1751759 h 2975744"/>
                <a:gd name="connsiteX1662" fmla="*/ 1255616 w 4502897"/>
                <a:gd name="connsiteY1662" fmla="*/ 1746475 h 2975744"/>
                <a:gd name="connsiteX1663" fmla="*/ 1249671 w 4502897"/>
                <a:gd name="connsiteY1663" fmla="*/ 1741191 h 2975744"/>
                <a:gd name="connsiteX1664" fmla="*/ 1247690 w 4502897"/>
                <a:gd name="connsiteY1664" fmla="*/ 1737889 h 2975744"/>
                <a:gd name="connsiteX1665" fmla="*/ 1245048 w 4502897"/>
                <a:gd name="connsiteY1665" fmla="*/ 1733926 h 2975744"/>
                <a:gd name="connsiteX1666" fmla="*/ 1239763 w 4502897"/>
                <a:gd name="connsiteY1666" fmla="*/ 1729302 h 2975744"/>
                <a:gd name="connsiteX1667" fmla="*/ 1233819 w 4502897"/>
                <a:gd name="connsiteY1667" fmla="*/ 1726000 h 2975744"/>
                <a:gd name="connsiteX1668" fmla="*/ 1229196 w 4502897"/>
                <a:gd name="connsiteY1668" fmla="*/ 1724018 h 2975744"/>
                <a:gd name="connsiteX1669" fmla="*/ 1225233 w 4502897"/>
                <a:gd name="connsiteY1669" fmla="*/ 1719395 h 2975744"/>
                <a:gd name="connsiteX1670" fmla="*/ 1221270 w 4502897"/>
                <a:gd name="connsiteY1670" fmla="*/ 1712129 h 2975744"/>
                <a:gd name="connsiteX1671" fmla="*/ 1219948 w 4502897"/>
                <a:gd name="connsiteY1671" fmla="*/ 1706845 h 2975744"/>
                <a:gd name="connsiteX1672" fmla="*/ 1220609 w 4502897"/>
                <a:gd name="connsiteY1672" fmla="*/ 1700240 h 2975744"/>
                <a:gd name="connsiteX1673" fmla="*/ 1219288 w 4502897"/>
                <a:gd name="connsiteY1673" fmla="*/ 1692975 h 2975744"/>
                <a:gd name="connsiteX1674" fmla="*/ 1217307 w 4502897"/>
                <a:gd name="connsiteY1674" fmla="*/ 1678443 h 2975744"/>
                <a:gd name="connsiteX1675" fmla="*/ 1215325 w 4502897"/>
                <a:gd name="connsiteY1675" fmla="*/ 1668536 h 2975744"/>
                <a:gd name="connsiteX1676" fmla="*/ 1209381 w 4502897"/>
                <a:gd name="connsiteY1676" fmla="*/ 1661270 h 2975744"/>
                <a:gd name="connsiteX1677" fmla="*/ 1206738 w 4502897"/>
                <a:gd name="connsiteY1677" fmla="*/ 1656647 h 2975744"/>
                <a:gd name="connsiteX1678" fmla="*/ 1202776 w 4502897"/>
                <a:gd name="connsiteY1678" fmla="*/ 1652684 h 2975744"/>
                <a:gd name="connsiteX1679" fmla="*/ 1200133 w 4502897"/>
                <a:gd name="connsiteY1679" fmla="*/ 1649382 h 2975744"/>
                <a:gd name="connsiteX1680" fmla="*/ 1195510 w 4502897"/>
                <a:gd name="connsiteY1680" fmla="*/ 1644097 h 2975744"/>
                <a:gd name="connsiteX1681" fmla="*/ 1188905 w 4502897"/>
                <a:gd name="connsiteY1681" fmla="*/ 1640135 h 2975744"/>
                <a:gd name="connsiteX1682" fmla="*/ 1184942 w 4502897"/>
                <a:gd name="connsiteY1682" fmla="*/ 1637492 h 2975744"/>
                <a:gd name="connsiteX1683" fmla="*/ 1181640 w 4502897"/>
                <a:gd name="connsiteY1683" fmla="*/ 1632208 h 2975744"/>
                <a:gd name="connsiteX1684" fmla="*/ 1180318 w 4502897"/>
                <a:gd name="connsiteY1684" fmla="*/ 1625603 h 2975744"/>
                <a:gd name="connsiteX1685" fmla="*/ 1180318 w 4502897"/>
                <a:gd name="connsiteY1685" fmla="*/ 1619659 h 2975744"/>
                <a:gd name="connsiteX1686" fmla="*/ 1178337 w 4502897"/>
                <a:gd name="connsiteY1686" fmla="*/ 1615035 h 2975744"/>
                <a:gd name="connsiteX1687" fmla="*/ 1165127 w 4502897"/>
                <a:gd name="connsiteY1687" fmla="*/ 1600505 h 2975744"/>
                <a:gd name="connsiteX1688" fmla="*/ 1159843 w 4502897"/>
                <a:gd name="connsiteY1688" fmla="*/ 1592578 h 2975744"/>
                <a:gd name="connsiteX1689" fmla="*/ 1155880 w 4502897"/>
                <a:gd name="connsiteY1689" fmla="*/ 1583992 h 2975744"/>
                <a:gd name="connsiteX1690" fmla="*/ 1153238 w 4502897"/>
                <a:gd name="connsiteY1690" fmla="*/ 1580690 h 2975744"/>
                <a:gd name="connsiteX1691" fmla="*/ 1147954 w 4502897"/>
                <a:gd name="connsiteY1691" fmla="*/ 1575405 h 2975744"/>
                <a:gd name="connsiteX1692" fmla="*/ 1145312 w 4502897"/>
                <a:gd name="connsiteY1692" fmla="*/ 1570782 h 2975744"/>
                <a:gd name="connsiteX1693" fmla="*/ 1142670 w 4502897"/>
                <a:gd name="connsiteY1693" fmla="*/ 1565498 h 2975744"/>
                <a:gd name="connsiteX1694" fmla="*/ 1139368 w 4502897"/>
                <a:gd name="connsiteY1694" fmla="*/ 1560875 h 2975744"/>
                <a:gd name="connsiteX1695" fmla="*/ 1133423 w 4502897"/>
                <a:gd name="connsiteY1695" fmla="*/ 1556912 h 2975744"/>
                <a:gd name="connsiteX1696" fmla="*/ 1128800 w 4502897"/>
                <a:gd name="connsiteY1696" fmla="*/ 1552948 h 2975744"/>
                <a:gd name="connsiteX1697" fmla="*/ 1122855 w 4502897"/>
                <a:gd name="connsiteY1697" fmla="*/ 1549646 h 2975744"/>
                <a:gd name="connsiteX1698" fmla="*/ 1122194 w 4502897"/>
                <a:gd name="connsiteY1698" fmla="*/ 1545022 h 2975744"/>
                <a:gd name="connsiteX1699" fmla="*/ 1124176 w 4502897"/>
                <a:gd name="connsiteY1699" fmla="*/ 1537757 h 2975744"/>
                <a:gd name="connsiteX1700" fmla="*/ 1125497 w 4502897"/>
                <a:gd name="connsiteY1700" fmla="*/ 1533794 h 2975744"/>
                <a:gd name="connsiteX1701" fmla="*/ 1125497 w 4502897"/>
                <a:gd name="connsiteY1701" fmla="*/ 1533133 h 2975744"/>
                <a:gd name="connsiteX1702" fmla="*/ 1123515 w 4502897"/>
                <a:gd name="connsiteY1702" fmla="*/ 1539738 h 2975744"/>
                <a:gd name="connsiteX1703" fmla="*/ 1121534 w 4502897"/>
                <a:gd name="connsiteY1703" fmla="*/ 1547004 h 2975744"/>
                <a:gd name="connsiteX1704" fmla="*/ 1119552 w 4502897"/>
                <a:gd name="connsiteY1704" fmla="*/ 1554270 h 2975744"/>
                <a:gd name="connsiteX1705" fmla="*/ 1117571 w 4502897"/>
                <a:gd name="connsiteY1705" fmla="*/ 1562856 h 2975744"/>
                <a:gd name="connsiteX1706" fmla="*/ 1109645 w 4502897"/>
                <a:gd name="connsiteY1706" fmla="*/ 1565498 h 2975744"/>
                <a:gd name="connsiteX1707" fmla="*/ 1104361 w 4502897"/>
                <a:gd name="connsiteY1707" fmla="*/ 1558893 h 2975744"/>
                <a:gd name="connsiteX1708" fmla="*/ 1099077 w 4502897"/>
                <a:gd name="connsiteY1708" fmla="*/ 1552948 h 2975744"/>
                <a:gd name="connsiteX1709" fmla="*/ 1097095 w 4502897"/>
                <a:gd name="connsiteY1709" fmla="*/ 1548985 h 2975744"/>
                <a:gd name="connsiteX1710" fmla="*/ 1092472 w 4502897"/>
                <a:gd name="connsiteY1710" fmla="*/ 1539078 h 2975744"/>
                <a:gd name="connsiteX1711" fmla="*/ 1090490 w 4502897"/>
                <a:gd name="connsiteY1711" fmla="*/ 1535115 h 2975744"/>
                <a:gd name="connsiteX1712" fmla="*/ 1085866 w 4502897"/>
                <a:gd name="connsiteY1712" fmla="*/ 1531812 h 2975744"/>
                <a:gd name="connsiteX1713" fmla="*/ 1079922 w 4502897"/>
                <a:gd name="connsiteY1713" fmla="*/ 1525207 h 2975744"/>
                <a:gd name="connsiteX1714" fmla="*/ 1079261 w 4502897"/>
                <a:gd name="connsiteY1714" fmla="*/ 1519263 h 2975744"/>
                <a:gd name="connsiteX1715" fmla="*/ 1079922 w 4502897"/>
                <a:gd name="connsiteY1715" fmla="*/ 1530491 h 2975744"/>
                <a:gd name="connsiteX1716" fmla="*/ 1082564 w 4502897"/>
                <a:gd name="connsiteY1716" fmla="*/ 1541059 h 2975744"/>
                <a:gd name="connsiteX1717" fmla="*/ 1089169 w 4502897"/>
                <a:gd name="connsiteY1717" fmla="*/ 1546343 h 2975744"/>
                <a:gd name="connsiteX1718" fmla="*/ 1093132 w 4502897"/>
                <a:gd name="connsiteY1718" fmla="*/ 1550307 h 2975744"/>
                <a:gd name="connsiteX1719" fmla="*/ 1097756 w 4502897"/>
                <a:gd name="connsiteY1719" fmla="*/ 1559553 h 2975744"/>
                <a:gd name="connsiteX1720" fmla="*/ 1099737 w 4502897"/>
                <a:gd name="connsiteY1720" fmla="*/ 1566158 h 2975744"/>
                <a:gd name="connsiteX1721" fmla="*/ 1101058 w 4502897"/>
                <a:gd name="connsiteY1721" fmla="*/ 1569461 h 2975744"/>
                <a:gd name="connsiteX1722" fmla="*/ 1104361 w 4502897"/>
                <a:gd name="connsiteY1722" fmla="*/ 1575405 h 2975744"/>
                <a:gd name="connsiteX1723" fmla="*/ 1107663 w 4502897"/>
                <a:gd name="connsiteY1723" fmla="*/ 1580029 h 2975744"/>
                <a:gd name="connsiteX1724" fmla="*/ 1110305 w 4502897"/>
                <a:gd name="connsiteY1724" fmla="*/ 1585313 h 2975744"/>
                <a:gd name="connsiteX1725" fmla="*/ 1112287 w 4502897"/>
                <a:gd name="connsiteY1725" fmla="*/ 1589937 h 2975744"/>
                <a:gd name="connsiteX1726" fmla="*/ 1122194 w 4502897"/>
                <a:gd name="connsiteY1726" fmla="*/ 1614375 h 2975744"/>
                <a:gd name="connsiteX1727" fmla="*/ 1125497 w 4502897"/>
                <a:gd name="connsiteY1727" fmla="*/ 1620980 h 2975744"/>
                <a:gd name="connsiteX1728" fmla="*/ 1130781 w 4502897"/>
                <a:gd name="connsiteY1728" fmla="*/ 1628245 h 2975744"/>
                <a:gd name="connsiteX1729" fmla="*/ 1136726 w 4502897"/>
                <a:gd name="connsiteY1729" fmla="*/ 1636172 h 2975744"/>
                <a:gd name="connsiteX1730" fmla="*/ 1140028 w 4502897"/>
                <a:gd name="connsiteY1730" fmla="*/ 1642116 h 2975744"/>
                <a:gd name="connsiteX1731" fmla="*/ 1145312 w 4502897"/>
                <a:gd name="connsiteY1731" fmla="*/ 1648060 h 2975744"/>
                <a:gd name="connsiteX1732" fmla="*/ 1145973 w 4502897"/>
                <a:gd name="connsiteY1732" fmla="*/ 1651363 h 2975744"/>
                <a:gd name="connsiteX1733" fmla="*/ 1145973 w 4502897"/>
                <a:gd name="connsiteY1733" fmla="*/ 1655987 h 2975744"/>
                <a:gd name="connsiteX1734" fmla="*/ 1142010 w 4502897"/>
                <a:gd name="connsiteY1734" fmla="*/ 1660610 h 2975744"/>
                <a:gd name="connsiteX1735" fmla="*/ 1143331 w 4502897"/>
                <a:gd name="connsiteY1735" fmla="*/ 1667875 h 2975744"/>
                <a:gd name="connsiteX1736" fmla="*/ 1145973 w 4502897"/>
                <a:gd name="connsiteY1736" fmla="*/ 1673160 h 2975744"/>
                <a:gd name="connsiteX1737" fmla="*/ 1146633 w 4502897"/>
                <a:gd name="connsiteY1737" fmla="*/ 1673820 h 2975744"/>
                <a:gd name="connsiteX1738" fmla="*/ 1153238 w 4502897"/>
                <a:gd name="connsiteY1738" fmla="*/ 1677122 h 2975744"/>
                <a:gd name="connsiteX1739" fmla="*/ 1158522 w 4502897"/>
                <a:gd name="connsiteY1739" fmla="*/ 1681085 h 2975744"/>
                <a:gd name="connsiteX1740" fmla="*/ 1161164 w 4502897"/>
                <a:gd name="connsiteY1740" fmla="*/ 1687690 h 2975744"/>
                <a:gd name="connsiteX1741" fmla="*/ 1167108 w 4502897"/>
                <a:gd name="connsiteY1741" fmla="*/ 1690993 h 2975744"/>
                <a:gd name="connsiteX1742" fmla="*/ 1170411 w 4502897"/>
                <a:gd name="connsiteY1742" fmla="*/ 1697598 h 2975744"/>
                <a:gd name="connsiteX1743" fmla="*/ 1173713 w 4502897"/>
                <a:gd name="connsiteY1743" fmla="*/ 1704203 h 2975744"/>
                <a:gd name="connsiteX1744" fmla="*/ 1180979 w 4502897"/>
                <a:gd name="connsiteY1744" fmla="*/ 1722697 h 2975744"/>
                <a:gd name="connsiteX1745" fmla="*/ 1177677 w 4502897"/>
                <a:gd name="connsiteY1745" fmla="*/ 1730623 h 2975744"/>
                <a:gd name="connsiteX1746" fmla="*/ 1179658 w 4502897"/>
                <a:gd name="connsiteY1746" fmla="*/ 1743173 h 2975744"/>
                <a:gd name="connsiteX1747" fmla="*/ 1180979 w 4502897"/>
                <a:gd name="connsiteY1747" fmla="*/ 1752420 h 2975744"/>
                <a:gd name="connsiteX1748" fmla="*/ 1182961 w 4502897"/>
                <a:gd name="connsiteY1748" fmla="*/ 1762328 h 2975744"/>
                <a:gd name="connsiteX1749" fmla="*/ 1186923 w 4502897"/>
                <a:gd name="connsiteY1749" fmla="*/ 1766291 h 2975744"/>
                <a:gd name="connsiteX1750" fmla="*/ 1193528 w 4502897"/>
                <a:gd name="connsiteY1750" fmla="*/ 1772235 h 2975744"/>
                <a:gd name="connsiteX1751" fmla="*/ 1204757 w 4502897"/>
                <a:gd name="connsiteY1751" fmla="*/ 1782143 h 2975744"/>
                <a:gd name="connsiteX1752" fmla="*/ 1210041 w 4502897"/>
                <a:gd name="connsiteY1752" fmla="*/ 1786766 h 2975744"/>
                <a:gd name="connsiteX1753" fmla="*/ 1210041 w 4502897"/>
                <a:gd name="connsiteY1753" fmla="*/ 1787427 h 2975744"/>
                <a:gd name="connsiteX1754" fmla="*/ 1214004 w 4502897"/>
                <a:gd name="connsiteY1754" fmla="*/ 1793371 h 2975744"/>
                <a:gd name="connsiteX1755" fmla="*/ 1216646 w 4502897"/>
                <a:gd name="connsiteY1755" fmla="*/ 1804600 h 2975744"/>
                <a:gd name="connsiteX1756" fmla="*/ 1224572 w 4502897"/>
                <a:gd name="connsiteY1756" fmla="*/ 1831020 h 2975744"/>
                <a:gd name="connsiteX1757" fmla="*/ 1228535 w 4502897"/>
                <a:gd name="connsiteY1757" fmla="*/ 1839606 h 2975744"/>
                <a:gd name="connsiteX1758" fmla="*/ 1234480 w 4502897"/>
                <a:gd name="connsiteY1758" fmla="*/ 1841588 h 2975744"/>
                <a:gd name="connsiteX1759" fmla="*/ 1235140 w 4502897"/>
                <a:gd name="connsiteY1759" fmla="*/ 1842248 h 2975744"/>
                <a:gd name="connsiteX1760" fmla="*/ 1241085 w 4502897"/>
                <a:gd name="connsiteY1760" fmla="*/ 1846872 h 2975744"/>
                <a:gd name="connsiteX1761" fmla="*/ 1243066 w 4502897"/>
                <a:gd name="connsiteY1761" fmla="*/ 1852816 h 2975744"/>
                <a:gd name="connsiteX1762" fmla="*/ 1246368 w 4502897"/>
                <a:gd name="connsiteY1762" fmla="*/ 1854798 h 2975744"/>
                <a:gd name="connsiteX1763" fmla="*/ 1249671 w 4502897"/>
                <a:gd name="connsiteY1763" fmla="*/ 1856119 h 2975744"/>
                <a:gd name="connsiteX1764" fmla="*/ 1254955 w 4502897"/>
                <a:gd name="connsiteY1764" fmla="*/ 1859421 h 2975744"/>
                <a:gd name="connsiteX1765" fmla="*/ 1259578 w 4502897"/>
                <a:gd name="connsiteY1765" fmla="*/ 1861403 h 2975744"/>
                <a:gd name="connsiteX1766" fmla="*/ 1263542 w 4502897"/>
                <a:gd name="connsiteY1766" fmla="*/ 1865366 h 2975744"/>
                <a:gd name="connsiteX1767" fmla="*/ 1273449 w 4502897"/>
                <a:gd name="connsiteY1767" fmla="*/ 1872631 h 2975744"/>
                <a:gd name="connsiteX1768" fmla="*/ 1285998 w 4502897"/>
                <a:gd name="connsiteY1768" fmla="*/ 1884521 h 2975744"/>
                <a:gd name="connsiteX1769" fmla="*/ 1291943 w 4502897"/>
                <a:gd name="connsiteY1769" fmla="*/ 1889804 h 2975744"/>
                <a:gd name="connsiteX1770" fmla="*/ 1294585 w 4502897"/>
                <a:gd name="connsiteY1770" fmla="*/ 1897070 h 2975744"/>
                <a:gd name="connsiteX1771" fmla="*/ 1298548 w 4502897"/>
                <a:gd name="connsiteY1771" fmla="*/ 1902354 h 2975744"/>
                <a:gd name="connsiteX1772" fmla="*/ 1303832 w 4502897"/>
                <a:gd name="connsiteY1772" fmla="*/ 1906978 h 2975744"/>
                <a:gd name="connsiteX1773" fmla="*/ 1309777 w 4502897"/>
                <a:gd name="connsiteY1773" fmla="*/ 1910280 h 2975744"/>
                <a:gd name="connsiteX1774" fmla="*/ 1313079 w 4502897"/>
                <a:gd name="connsiteY1774" fmla="*/ 1912261 h 2975744"/>
                <a:gd name="connsiteX1775" fmla="*/ 1315721 w 4502897"/>
                <a:gd name="connsiteY1775" fmla="*/ 1918866 h 2975744"/>
                <a:gd name="connsiteX1776" fmla="*/ 1314400 w 4502897"/>
                <a:gd name="connsiteY1776" fmla="*/ 1924151 h 2975744"/>
                <a:gd name="connsiteX1777" fmla="*/ 1305814 w 4502897"/>
                <a:gd name="connsiteY1777" fmla="*/ 1928113 h 2975744"/>
                <a:gd name="connsiteX1778" fmla="*/ 1301190 w 4502897"/>
                <a:gd name="connsiteY1778" fmla="*/ 1928113 h 2975744"/>
                <a:gd name="connsiteX1779" fmla="*/ 1303832 w 4502897"/>
                <a:gd name="connsiteY1779" fmla="*/ 1931416 h 2975744"/>
                <a:gd name="connsiteX1780" fmla="*/ 1311758 w 4502897"/>
                <a:gd name="connsiteY1780" fmla="*/ 1931416 h 2975744"/>
                <a:gd name="connsiteX1781" fmla="*/ 1313740 w 4502897"/>
                <a:gd name="connsiteY1781" fmla="*/ 1934058 h 2975744"/>
                <a:gd name="connsiteX1782" fmla="*/ 1315721 w 4502897"/>
                <a:gd name="connsiteY1782" fmla="*/ 1936039 h 2975744"/>
                <a:gd name="connsiteX1783" fmla="*/ 1318363 w 4502897"/>
                <a:gd name="connsiteY1783" fmla="*/ 1941984 h 2975744"/>
                <a:gd name="connsiteX1784" fmla="*/ 1324308 w 4502897"/>
                <a:gd name="connsiteY1784" fmla="*/ 1947268 h 2975744"/>
                <a:gd name="connsiteX1785" fmla="*/ 1333555 w 4502897"/>
                <a:gd name="connsiteY1785" fmla="*/ 1953213 h 2975744"/>
                <a:gd name="connsiteX1786" fmla="*/ 1344123 w 4502897"/>
                <a:gd name="connsiteY1786" fmla="*/ 1955194 h 2975744"/>
                <a:gd name="connsiteX1787" fmla="*/ 1350068 w 4502897"/>
                <a:gd name="connsiteY1787" fmla="*/ 1956515 h 2975744"/>
                <a:gd name="connsiteX1788" fmla="*/ 1357994 w 4502897"/>
                <a:gd name="connsiteY1788" fmla="*/ 1951891 h 2975744"/>
                <a:gd name="connsiteX1789" fmla="*/ 1362617 w 4502897"/>
                <a:gd name="connsiteY1789" fmla="*/ 1950571 h 2975744"/>
                <a:gd name="connsiteX1790" fmla="*/ 1367241 w 4502897"/>
                <a:gd name="connsiteY1790" fmla="*/ 1949249 h 2975744"/>
                <a:gd name="connsiteX1791" fmla="*/ 1373185 w 4502897"/>
                <a:gd name="connsiteY1791" fmla="*/ 1948589 h 2975744"/>
                <a:gd name="connsiteX1792" fmla="*/ 1379790 w 4502897"/>
                <a:gd name="connsiteY1792" fmla="*/ 1949910 h 2975744"/>
                <a:gd name="connsiteX1793" fmla="*/ 1385074 w 4502897"/>
                <a:gd name="connsiteY1793" fmla="*/ 1950571 h 2975744"/>
                <a:gd name="connsiteX1794" fmla="*/ 1391679 w 4502897"/>
                <a:gd name="connsiteY1794" fmla="*/ 1947928 h 2975744"/>
                <a:gd name="connsiteX1795" fmla="*/ 1396964 w 4502897"/>
                <a:gd name="connsiteY1795" fmla="*/ 1943966 h 2975744"/>
                <a:gd name="connsiteX1796" fmla="*/ 1402248 w 4502897"/>
                <a:gd name="connsiteY1796" fmla="*/ 1943305 h 2975744"/>
                <a:gd name="connsiteX1797" fmla="*/ 1405550 w 4502897"/>
                <a:gd name="connsiteY1797" fmla="*/ 1941984 h 2975744"/>
                <a:gd name="connsiteX1798" fmla="*/ 1412155 w 4502897"/>
                <a:gd name="connsiteY1798" fmla="*/ 1940663 h 2975744"/>
                <a:gd name="connsiteX1799" fmla="*/ 1426026 w 4502897"/>
                <a:gd name="connsiteY1799" fmla="*/ 1940003 h 2975744"/>
                <a:gd name="connsiteX1800" fmla="*/ 1430649 w 4502897"/>
                <a:gd name="connsiteY1800" fmla="*/ 1939342 h 2975744"/>
                <a:gd name="connsiteX1801" fmla="*/ 1435273 w 4502897"/>
                <a:gd name="connsiteY1801" fmla="*/ 1937361 h 2975744"/>
                <a:gd name="connsiteX1802" fmla="*/ 1443199 w 4502897"/>
                <a:gd name="connsiteY1802" fmla="*/ 1934058 h 2975744"/>
                <a:gd name="connsiteX1803" fmla="*/ 1450464 w 4502897"/>
                <a:gd name="connsiteY1803" fmla="*/ 1933398 h 2975744"/>
                <a:gd name="connsiteX1804" fmla="*/ 1457729 w 4502897"/>
                <a:gd name="connsiteY1804" fmla="*/ 1932076 h 2975744"/>
                <a:gd name="connsiteX1805" fmla="*/ 1465656 w 4502897"/>
                <a:gd name="connsiteY1805" fmla="*/ 1928113 h 2975744"/>
                <a:gd name="connsiteX1806" fmla="*/ 1472261 w 4502897"/>
                <a:gd name="connsiteY1806" fmla="*/ 1923490 h 2975744"/>
                <a:gd name="connsiteX1807" fmla="*/ 1477544 w 4502897"/>
                <a:gd name="connsiteY1807" fmla="*/ 1922169 h 2975744"/>
                <a:gd name="connsiteX1808" fmla="*/ 1480847 w 4502897"/>
                <a:gd name="connsiteY1808" fmla="*/ 1926132 h 2975744"/>
                <a:gd name="connsiteX1809" fmla="*/ 1484149 w 4502897"/>
                <a:gd name="connsiteY1809" fmla="*/ 1938681 h 2975744"/>
                <a:gd name="connsiteX1810" fmla="*/ 1482829 w 4502897"/>
                <a:gd name="connsiteY1810" fmla="*/ 1954533 h 2975744"/>
                <a:gd name="connsiteX1811" fmla="*/ 1479526 w 4502897"/>
                <a:gd name="connsiteY1811" fmla="*/ 1957836 h 2975744"/>
                <a:gd name="connsiteX1812" fmla="*/ 1477544 w 4502897"/>
                <a:gd name="connsiteY1812" fmla="*/ 1962460 h 2975744"/>
                <a:gd name="connsiteX1813" fmla="*/ 1475563 w 4502897"/>
                <a:gd name="connsiteY1813" fmla="*/ 1968404 h 2975744"/>
                <a:gd name="connsiteX1814" fmla="*/ 1475563 w 4502897"/>
                <a:gd name="connsiteY1814" fmla="*/ 1975009 h 2975744"/>
                <a:gd name="connsiteX1815" fmla="*/ 1471600 w 4502897"/>
                <a:gd name="connsiteY1815" fmla="*/ 1982275 h 2975744"/>
                <a:gd name="connsiteX1816" fmla="*/ 1468958 w 4502897"/>
                <a:gd name="connsiteY1816" fmla="*/ 1986898 h 2975744"/>
                <a:gd name="connsiteX1817" fmla="*/ 1466316 w 4502897"/>
                <a:gd name="connsiteY1817" fmla="*/ 1993503 h 2975744"/>
                <a:gd name="connsiteX1818" fmla="*/ 1462353 w 4502897"/>
                <a:gd name="connsiteY1818" fmla="*/ 1998127 h 2975744"/>
                <a:gd name="connsiteX1819" fmla="*/ 1459051 w 4502897"/>
                <a:gd name="connsiteY1819" fmla="*/ 2005393 h 2975744"/>
                <a:gd name="connsiteX1820" fmla="*/ 1455748 w 4502897"/>
                <a:gd name="connsiteY1820" fmla="*/ 2010677 h 2975744"/>
                <a:gd name="connsiteX1821" fmla="*/ 1449143 w 4502897"/>
                <a:gd name="connsiteY1821" fmla="*/ 2021245 h 2975744"/>
                <a:gd name="connsiteX1822" fmla="*/ 1447822 w 4502897"/>
                <a:gd name="connsiteY1822" fmla="*/ 2023887 h 2975744"/>
                <a:gd name="connsiteX1823" fmla="*/ 1443199 w 4502897"/>
                <a:gd name="connsiteY1823" fmla="*/ 2031813 h 2975744"/>
                <a:gd name="connsiteX1824" fmla="*/ 1440557 w 4502897"/>
                <a:gd name="connsiteY1824" fmla="*/ 2038418 h 2975744"/>
                <a:gd name="connsiteX1825" fmla="*/ 1435273 w 4502897"/>
                <a:gd name="connsiteY1825" fmla="*/ 2045023 h 2975744"/>
                <a:gd name="connsiteX1826" fmla="*/ 1430649 w 4502897"/>
                <a:gd name="connsiteY1826" fmla="*/ 2050307 h 2975744"/>
                <a:gd name="connsiteX1827" fmla="*/ 1426686 w 4502897"/>
                <a:gd name="connsiteY1827" fmla="*/ 2059554 h 2975744"/>
                <a:gd name="connsiteX1828" fmla="*/ 1419421 w 4502897"/>
                <a:gd name="connsiteY1828" fmla="*/ 2070782 h 2975744"/>
                <a:gd name="connsiteX1829" fmla="*/ 1416118 w 4502897"/>
                <a:gd name="connsiteY1829" fmla="*/ 2076067 h 2975744"/>
                <a:gd name="connsiteX1830" fmla="*/ 1406211 w 4502897"/>
                <a:gd name="connsiteY1830" fmla="*/ 2087295 h 2975744"/>
                <a:gd name="connsiteX1831" fmla="*/ 1389698 w 4502897"/>
                <a:gd name="connsiteY1831" fmla="*/ 2106449 h 2975744"/>
                <a:gd name="connsiteX1832" fmla="*/ 1383754 w 4502897"/>
                <a:gd name="connsiteY1832" fmla="*/ 2113715 h 2975744"/>
                <a:gd name="connsiteX1833" fmla="*/ 1379790 w 4502897"/>
                <a:gd name="connsiteY1833" fmla="*/ 2118999 h 2975744"/>
                <a:gd name="connsiteX1834" fmla="*/ 1375167 w 4502897"/>
                <a:gd name="connsiteY1834" fmla="*/ 2123622 h 2975744"/>
                <a:gd name="connsiteX1835" fmla="*/ 1369222 w 4502897"/>
                <a:gd name="connsiteY1835" fmla="*/ 2127585 h 2975744"/>
                <a:gd name="connsiteX1836" fmla="*/ 1353370 w 4502897"/>
                <a:gd name="connsiteY1836" fmla="*/ 2139474 h 2975744"/>
                <a:gd name="connsiteX1837" fmla="*/ 1348747 w 4502897"/>
                <a:gd name="connsiteY1837" fmla="*/ 2142117 h 2975744"/>
                <a:gd name="connsiteX1838" fmla="*/ 1341481 w 4502897"/>
                <a:gd name="connsiteY1838" fmla="*/ 2145419 h 2975744"/>
                <a:gd name="connsiteX1839" fmla="*/ 1336197 w 4502897"/>
                <a:gd name="connsiteY1839" fmla="*/ 2148722 h 2975744"/>
                <a:gd name="connsiteX1840" fmla="*/ 1328271 w 4502897"/>
                <a:gd name="connsiteY1840" fmla="*/ 2154005 h 2975744"/>
                <a:gd name="connsiteX1841" fmla="*/ 1321005 w 4502897"/>
                <a:gd name="connsiteY1841" fmla="*/ 2159950 h 2975744"/>
                <a:gd name="connsiteX1842" fmla="*/ 1313079 w 4502897"/>
                <a:gd name="connsiteY1842" fmla="*/ 2168537 h 2975744"/>
                <a:gd name="connsiteX1843" fmla="*/ 1307135 w 4502897"/>
                <a:gd name="connsiteY1843" fmla="*/ 2175802 h 2975744"/>
                <a:gd name="connsiteX1844" fmla="*/ 1300530 w 4502897"/>
                <a:gd name="connsiteY1844" fmla="*/ 2182407 h 2975744"/>
                <a:gd name="connsiteX1845" fmla="*/ 1295906 w 4502897"/>
                <a:gd name="connsiteY1845" fmla="*/ 2187691 h 2975744"/>
                <a:gd name="connsiteX1846" fmla="*/ 1287320 w 4502897"/>
                <a:gd name="connsiteY1846" fmla="*/ 2195617 h 2975744"/>
                <a:gd name="connsiteX1847" fmla="*/ 1284017 w 4502897"/>
                <a:gd name="connsiteY1847" fmla="*/ 2199580 h 2975744"/>
                <a:gd name="connsiteX1848" fmla="*/ 1280715 w 4502897"/>
                <a:gd name="connsiteY1848" fmla="*/ 2205524 h 2975744"/>
                <a:gd name="connsiteX1849" fmla="*/ 1276752 w 4502897"/>
                <a:gd name="connsiteY1849" fmla="*/ 2212129 h 2975744"/>
                <a:gd name="connsiteX1850" fmla="*/ 1272128 w 4502897"/>
                <a:gd name="connsiteY1850" fmla="*/ 2216092 h 2975744"/>
                <a:gd name="connsiteX1851" fmla="*/ 1270807 w 4502897"/>
                <a:gd name="connsiteY1851" fmla="*/ 2218735 h 2975744"/>
                <a:gd name="connsiteX1852" fmla="*/ 1264202 w 4502897"/>
                <a:gd name="connsiteY1852" fmla="*/ 2224019 h 2975744"/>
                <a:gd name="connsiteX1853" fmla="*/ 1258918 w 4502897"/>
                <a:gd name="connsiteY1853" fmla="*/ 2225340 h 2975744"/>
                <a:gd name="connsiteX1854" fmla="*/ 1252973 w 4502897"/>
                <a:gd name="connsiteY1854" fmla="*/ 2233266 h 2975744"/>
                <a:gd name="connsiteX1855" fmla="*/ 1247690 w 4502897"/>
                <a:gd name="connsiteY1855" fmla="*/ 2239871 h 2975744"/>
                <a:gd name="connsiteX1856" fmla="*/ 1243066 w 4502897"/>
                <a:gd name="connsiteY1856" fmla="*/ 2242513 h 2975744"/>
                <a:gd name="connsiteX1857" fmla="*/ 1239763 w 4502897"/>
                <a:gd name="connsiteY1857" fmla="*/ 2250439 h 2975744"/>
                <a:gd name="connsiteX1858" fmla="*/ 1236461 w 4502897"/>
                <a:gd name="connsiteY1858" fmla="*/ 2262328 h 2975744"/>
                <a:gd name="connsiteX1859" fmla="*/ 1231177 w 4502897"/>
                <a:gd name="connsiteY1859" fmla="*/ 2270915 h 2975744"/>
                <a:gd name="connsiteX1860" fmla="*/ 1227214 w 4502897"/>
                <a:gd name="connsiteY1860" fmla="*/ 2278180 h 2975744"/>
                <a:gd name="connsiteX1861" fmla="*/ 1224572 w 4502897"/>
                <a:gd name="connsiteY1861" fmla="*/ 2283464 h 2975744"/>
                <a:gd name="connsiteX1862" fmla="*/ 1222591 w 4502897"/>
                <a:gd name="connsiteY1862" fmla="*/ 2287427 h 2975744"/>
                <a:gd name="connsiteX1863" fmla="*/ 1218628 w 4502897"/>
                <a:gd name="connsiteY1863" fmla="*/ 2295353 h 2975744"/>
                <a:gd name="connsiteX1864" fmla="*/ 1216646 w 4502897"/>
                <a:gd name="connsiteY1864" fmla="*/ 2299316 h 2975744"/>
                <a:gd name="connsiteX1865" fmla="*/ 1215325 w 4502897"/>
                <a:gd name="connsiteY1865" fmla="*/ 2303940 h 2975744"/>
                <a:gd name="connsiteX1866" fmla="*/ 1215325 w 4502897"/>
                <a:gd name="connsiteY1866" fmla="*/ 2311205 h 2975744"/>
                <a:gd name="connsiteX1867" fmla="*/ 1215986 w 4502897"/>
                <a:gd name="connsiteY1867" fmla="*/ 2316490 h 2975744"/>
                <a:gd name="connsiteX1868" fmla="*/ 1219948 w 4502897"/>
                <a:gd name="connsiteY1868" fmla="*/ 2321773 h 2975744"/>
                <a:gd name="connsiteX1869" fmla="*/ 1224572 w 4502897"/>
                <a:gd name="connsiteY1869" fmla="*/ 2327058 h 2975744"/>
                <a:gd name="connsiteX1870" fmla="*/ 1229856 w 4502897"/>
                <a:gd name="connsiteY1870" fmla="*/ 2333663 h 2975744"/>
                <a:gd name="connsiteX1871" fmla="*/ 1228535 w 4502897"/>
                <a:gd name="connsiteY1871" fmla="*/ 2340928 h 2975744"/>
                <a:gd name="connsiteX1872" fmla="*/ 1225233 w 4502897"/>
                <a:gd name="connsiteY1872" fmla="*/ 2344891 h 2975744"/>
                <a:gd name="connsiteX1873" fmla="*/ 1223251 w 4502897"/>
                <a:gd name="connsiteY1873" fmla="*/ 2348193 h 2975744"/>
                <a:gd name="connsiteX1874" fmla="*/ 1225233 w 4502897"/>
                <a:gd name="connsiteY1874" fmla="*/ 2352817 h 2975744"/>
                <a:gd name="connsiteX1875" fmla="*/ 1225233 w 4502897"/>
                <a:gd name="connsiteY1875" fmla="*/ 2358761 h 2975744"/>
                <a:gd name="connsiteX1876" fmla="*/ 1222591 w 4502897"/>
                <a:gd name="connsiteY1876" fmla="*/ 2362725 h 2975744"/>
                <a:gd name="connsiteX1877" fmla="*/ 1223251 w 4502897"/>
                <a:gd name="connsiteY1877" fmla="*/ 2366688 h 2975744"/>
                <a:gd name="connsiteX1878" fmla="*/ 1226553 w 4502897"/>
                <a:gd name="connsiteY1878" fmla="*/ 2375935 h 2975744"/>
                <a:gd name="connsiteX1879" fmla="*/ 1230517 w 4502897"/>
                <a:gd name="connsiteY1879" fmla="*/ 2381879 h 2975744"/>
                <a:gd name="connsiteX1880" fmla="*/ 1231838 w 4502897"/>
                <a:gd name="connsiteY1880" fmla="*/ 2389145 h 2975744"/>
                <a:gd name="connsiteX1881" fmla="*/ 1237122 w 4502897"/>
                <a:gd name="connsiteY1881" fmla="*/ 2391786 h 2975744"/>
                <a:gd name="connsiteX1882" fmla="*/ 1239763 w 4502897"/>
                <a:gd name="connsiteY1882" fmla="*/ 2397731 h 2975744"/>
                <a:gd name="connsiteX1883" fmla="*/ 1243066 w 4502897"/>
                <a:gd name="connsiteY1883" fmla="*/ 2401694 h 2975744"/>
                <a:gd name="connsiteX1884" fmla="*/ 1246368 w 4502897"/>
                <a:gd name="connsiteY1884" fmla="*/ 2404996 h 2975744"/>
                <a:gd name="connsiteX1885" fmla="*/ 1248350 w 4502897"/>
                <a:gd name="connsiteY1885" fmla="*/ 2408960 h 2975744"/>
                <a:gd name="connsiteX1886" fmla="*/ 1250332 w 4502897"/>
                <a:gd name="connsiteY1886" fmla="*/ 2412923 h 2975744"/>
                <a:gd name="connsiteX1887" fmla="*/ 1250992 w 4502897"/>
                <a:gd name="connsiteY1887" fmla="*/ 2430095 h 2975744"/>
                <a:gd name="connsiteX1888" fmla="*/ 1249671 w 4502897"/>
                <a:gd name="connsiteY1888" fmla="*/ 2435380 h 2975744"/>
                <a:gd name="connsiteX1889" fmla="*/ 1248350 w 4502897"/>
                <a:gd name="connsiteY1889" fmla="*/ 2443966 h 2975744"/>
                <a:gd name="connsiteX1890" fmla="*/ 1249671 w 4502897"/>
                <a:gd name="connsiteY1890" fmla="*/ 2453213 h 2975744"/>
                <a:gd name="connsiteX1891" fmla="*/ 1250332 w 4502897"/>
                <a:gd name="connsiteY1891" fmla="*/ 2459818 h 2975744"/>
                <a:gd name="connsiteX1892" fmla="*/ 1251653 w 4502897"/>
                <a:gd name="connsiteY1892" fmla="*/ 2469726 h 2975744"/>
                <a:gd name="connsiteX1893" fmla="*/ 1250992 w 4502897"/>
                <a:gd name="connsiteY1893" fmla="*/ 2476331 h 2975744"/>
                <a:gd name="connsiteX1894" fmla="*/ 1253634 w 4502897"/>
                <a:gd name="connsiteY1894" fmla="*/ 2484917 h 2975744"/>
                <a:gd name="connsiteX1895" fmla="*/ 1252973 w 4502897"/>
                <a:gd name="connsiteY1895" fmla="*/ 2494164 h 2975744"/>
                <a:gd name="connsiteX1896" fmla="*/ 1253634 w 4502897"/>
                <a:gd name="connsiteY1896" fmla="*/ 2502091 h 2975744"/>
                <a:gd name="connsiteX1897" fmla="*/ 1252973 w 4502897"/>
                <a:gd name="connsiteY1897" fmla="*/ 2508035 h 2975744"/>
                <a:gd name="connsiteX1898" fmla="*/ 1249671 w 4502897"/>
                <a:gd name="connsiteY1898" fmla="*/ 2522566 h 2975744"/>
                <a:gd name="connsiteX1899" fmla="*/ 1246368 w 4502897"/>
                <a:gd name="connsiteY1899" fmla="*/ 2527190 h 2975744"/>
                <a:gd name="connsiteX1900" fmla="*/ 1241745 w 4502897"/>
                <a:gd name="connsiteY1900" fmla="*/ 2532474 h 2975744"/>
                <a:gd name="connsiteX1901" fmla="*/ 1222591 w 4502897"/>
                <a:gd name="connsiteY1901" fmla="*/ 2551629 h 2975744"/>
                <a:gd name="connsiteX1902" fmla="*/ 1214665 w 4502897"/>
                <a:gd name="connsiteY1902" fmla="*/ 2554271 h 2975744"/>
                <a:gd name="connsiteX1903" fmla="*/ 1206078 w 4502897"/>
                <a:gd name="connsiteY1903" fmla="*/ 2558894 h 2975744"/>
                <a:gd name="connsiteX1904" fmla="*/ 1196171 w 4502897"/>
                <a:gd name="connsiteY1904" fmla="*/ 2563517 h 2975744"/>
                <a:gd name="connsiteX1905" fmla="*/ 1190887 w 4502897"/>
                <a:gd name="connsiteY1905" fmla="*/ 2566820 h 2975744"/>
                <a:gd name="connsiteX1906" fmla="*/ 1184942 w 4502897"/>
                <a:gd name="connsiteY1906" fmla="*/ 2569462 h 2975744"/>
                <a:gd name="connsiteX1907" fmla="*/ 1179658 w 4502897"/>
                <a:gd name="connsiteY1907" fmla="*/ 2571444 h 2975744"/>
                <a:gd name="connsiteX1908" fmla="*/ 1175035 w 4502897"/>
                <a:gd name="connsiteY1908" fmla="*/ 2575406 h 2975744"/>
                <a:gd name="connsiteX1909" fmla="*/ 1168430 w 4502897"/>
                <a:gd name="connsiteY1909" fmla="*/ 2582011 h 2975744"/>
                <a:gd name="connsiteX1910" fmla="*/ 1161825 w 4502897"/>
                <a:gd name="connsiteY1910" fmla="*/ 2587296 h 2975744"/>
                <a:gd name="connsiteX1911" fmla="*/ 1160503 w 4502897"/>
                <a:gd name="connsiteY1911" fmla="*/ 2590598 h 2975744"/>
                <a:gd name="connsiteX1912" fmla="*/ 1156541 w 4502897"/>
                <a:gd name="connsiteY1912" fmla="*/ 2596542 h 2975744"/>
                <a:gd name="connsiteX1913" fmla="*/ 1152578 w 4502897"/>
                <a:gd name="connsiteY1913" fmla="*/ 2599845 h 2975744"/>
                <a:gd name="connsiteX1914" fmla="*/ 1145312 w 4502897"/>
                <a:gd name="connsiteY1914" fmla="*/ 2606450 h 2975744"/>
                <a:gd name="connsiteX1915" fmla="*/ 1141349 w 4502897"/>
                <a:gd name="connsiteY1915" fmla="*/ 2609092 h 2975744"/>
                <a:gd name="connsiteX1916" fmla="*/ 1137386 w 4502897"/>
                <a:gd name="connsiteY1916" fmla="*/ 2610413 h 2975744"/>
                <a:gd name="connsiteX1917" fmla="*/ 1131442 w 4502897"/>
                <a:gd name="connsiteY1917" fmla="*/ 2616357 h 2975744"/>
                <a:gd name="connsiteX1918" fmla="*/ 1126818 w 4502897"/>
                <a:gd name="connsiteY1918" fmla="*/ 2620321 h 2975744"/>
                <a:gd name="connsiteX1919" fmla="*/ 1123515 w 4502897"/>
                <a:gd name="connsiteY1919" fmla="*/ 2616357 h 2975744"/>
                <a:gd name="connsiteX1920" fmla="*/ 1124836 w 4502897"/>
                <a:gd name="connsiteY1920" fmla="*/ 2621641 h 2975744"/>
                <a:gd name="connsiteX1921" fmla="*/ 1126157 w 4502897"/>
                <a:gd name="connsiteY1921" fmla="*/ 2626265 h 2975744"/>
                <a:gd name="connsiteX1922" fmla="*/ 1125497 w 4502897"/>
                <a:gd name="connsiteY1922" fmla="*/ 2629567 h 2975744"/>
                <a:gd name="connsiteX1923" fmla="*/ 1126157 w 4502897"/>
                <a:gd name="connsiteY1923" fmla="*/ 2634191 h 2975744"/>
                <a:gd name="connsiteX1924" fmla="*/ 1132102 w 4502897"/>
                <a:gd name="connsiteY1924" fmla="*/ 2639475 h 2975744"/>
                <a:gd name="connsiteX1925" fmla="*/ 1135405 w 4502897"/>
                <a:gd name="connsiteY1925" fmla="*/ 2644759 h 2975744"/>
                <a:gd name="connsiteX1926" fmla="*/ 1135405 w 4502897"/>
                <a:gd name="connsiteY1926" fmla="*/ 2650704 h 2975744"/>
                <a:gd name="connsiteX1927" fmla="*/ 1134083 w 4502897"/>
                <a:gd name="connsiteY1927" fmla="*/ 2657309 h 2975744"/>
                <a:gd name="connsiteX1928" fmla="*/ 1136065 w 4502897"/>
                <a:gd name="connsiteY1928" fmla="*/ 2661932 h 2975744"/>
                <a:gd name="connsiteX1929" fmla="*/ 1139368 w 4502897"/>
                <a:gd name="connsiteY1929" fmla="*/ 2667216 h 2975744"/>
                <a:gd name="connsiteX1930" fmla="*/ 1141349 w 4502897"/>
                <a:gd name="connsiteY1930" fmla="*/ 2671839 h 2975744"/>
                <a:gd name="connsiteX1931" fmla="*/ 1140688 w 4502897"/>
                <a:gd name="connsiteY1931" fmla="*/ 2675802 h 2975744"/>
                <a:gd name="connsiteX1932" fmla="*/ 1143331 w 4502897"/>
                <a:gd name="connsiteY1932" fmla="*/ 2681747 h 2975744"/>
                <a:gd name="connsiteX1933" fmla="*/ 1143991 w 4502897"/>
                <a:gd name="connsiteY1933" fmla="*/ 2687691 h 2975744"/>
                <a:gd name="connsiteX1934" fmla="*/ 1143991 w 4502897"/>
                <a:gd name="connsiteY1934" fmla="*/ 2694957 h 2975744"/>
                <a:gd name="connsiteX1935" fmla="*/ 1142670 w 4502897"/>
                <a:gd name="connsiteY1935" fmla="*/ 2700241 h 2975744"/>
                <a:gd name="connsiteX1936" fmla="*/ 1141349 w 4502897"/>
                <a:gd name="connsiteY1936" fmla="*/ 2706186 h 2975744"/>
                <a:gd name="connsiteX1937" fmla="*/ 1140688 w 4502897"/>
                <a:gd name="connsiteY1937" fmla="*/ 2711470 h 2975744"/>
                <a:gd name="connsiteX1938" fmla="*/ 1138707 w 4502897"/>
                <a:gd name="connsiteY1938" fmla="*/ 2718735 h 2975744"/>
                <a:gd name="connsiteX1939" fmla="*/ 1136726 w 4502897"/>
                <a:gd name="connsiteY1939" fmla="*/ 2727982 h 2975744"/>
                <a:gd name="connsiteX1940" fmla="*/ 1130781 w 4502897"/>
                <a:gd name="connsiteY1940" fmla="*/ 2730624 h 2975744"/>
                <a:gd name="connsiteX1941" fmla="*/ 1123515 w 4502897"/>
                <a:gd name="connsiteY1941" fmla="*/ 2735248 h 2975744"/>
                <a:gd name="connsiteX1942" fmla="*/ 1117571 w 4502897"/>
                <a:gd name="connsiteY1942" fmla="*/ 2736569 h 2975744"/>
                <a:gd name="connsiteX1943" fmla="*/ 1108324 w 4502897"/>
                <a:gd name="connsiteY1943" fmla="*/ 2739871 h 2975744"/>
                <a:gd name="connsiteX1944" fmla="*/ 1101058 w 4502897"/>
                <a:gd name="connsiteY1944" fmla="*/ 2741853 h 2975744"/>
                <a:gd name="connsiteX1945" fmla="*/ 1093132 w 4502897"/>
                <a:gd name="connsiteY1945" fmla="*/ 2745816 h 2975744"/>
                <a:gd name="connsiteX1946" fmla="*/ 1086527 w 4502897"/>
                <a:gd name="connsiteY1946" fmla="*/ 2750440 h 2975744"/>
                <a:gd name="connsiteX1947" fmla="*/ 1082564 w 4502897"/>
                <a:gd name="connsiteY1947" fmla="*/ 2754403 h 2975744"/>
                <a:gd name="connsiteX1948" fmla="*/ 1079261 w 4502897"/>
                <a:gd name="connsiteY1948" fmla="*/ 2758366 h 2975744"/>
                <a:gd name="connsiteX1949" fmla="*/ 1079261 w 4502897"/>
                <a:gd name="connsiteY1949" fmla="*/ 2763650 h 2975744"/>
                <a:gd name="connsiteX1950" fmla="*/ 1081903 w 4502897"/>
                <a:gd name="connsiteY1950" fmla="*/ 2766292 h 2975744"/>
                <a:gd name="connsiteX1951" fmla="*/ 1085866 w 4502897"/>
                <a:gd name="connsiteY1951" fmla="*/ 2765631 h 2975744"/>
                <a:gd name="connsiteX1952" fmla="*/ 1088508 w 4502897"/>
                <a:gd name="connsiteY1952" fmla="*/ 2770255 h 2975744"/>
                <a:gd name="connsiteX1953" fmla="*/ 1089169 w 4502897"/>
                <a:gd name="connsiteY1953" fmla="*/ 2775539 h 2975744"/>
                <a:gd name="connsiteX1954" fmla="*/ 1085866 w 4502897"/>
                <a:gd name="connsiteY1954" fmla="*/ 2779502 h 2975744"/>
                <a:gd name="connsiteX1955" fmla="*/ 1085206 w 4502897"/>
                <a:gd name="connsiteY1955" fmla="*/ 2785447 h 2975744"/>
                <a:gd name="connsiteX1956" fmla="*/ 1085206 w 4502897"/>
                <a:gd name="connsiteY1956" fmla="*/ 2788088 h 2975744"/>
                <a:gd name="connsiteX1957" fmla="*/ 1083224 w 4502897"/>
                <a:gd name="connsiteY1957" fmla="*/ 2793372 h 2975744"/>
                <a:gd name="connsiteX1958" fmla="*/ 1082564 w 4502897"/>
                <a:gd name="connsiteY1958" fmla="*/ 2801298 h 2975744"/>
                <a:gd name="connsiteX1959" fmla="*/ 1078601 w 4502897"/>
                <a:gd name="connsiteY1959" fmla="*/ 2809225 h 2975744"/>
                <a:gd name="connsiteX1960" fmla="*/ 1075298 w 4502897"/>
                <a:gd name="connsiteY1960" fmla="*/ 2815169 h 2975744"/>
                <a:gd name="connsiteX1961" fmla="*/ 1073317 w 4502897"/>
                <a:gd name="connsiteY1961" fmla="*/ 2821113 h 2975744"/>
                <a:gd name="connsiteX1962" fmla="*/ 1068693 w 4502897"/>
                <a:gd name="connsiteY1962" fmla="*/ 2828379 h 2975744"/>
                <a:gd name="connsiteX1963" fmla="*/ 1062088 w 4502897"/>
                <a:gd name="connsiteY1963" fmla="*/ 2835645 h 2975744"/>
                <a:gd name="connsiteX1964" fmla="*/ 1058125 w 4502897"/>
                <a:gd name="connsiteY1964" fmla="*/ 2838287 h 2975744"/>
                <a:gd name="connsiteX1965" fmla="*/ 1055483 w 4502897"/>
                <a:gd name="connsiteY1965" fmla="*/ 2842250 h 2975744"/>
                <a:gd name="connsiteX1966" fmla="*/ 1049539 w 4502897"/>
                <a:gd name="connsiteY1966" fmla="*/ 2850175 h 2975744"/>
                <a:gd name="connsiteX1967" fmla="*/ 1046236 w 4502897"/>
                <a:gd name="connsiteY1967" fmla="*/ 2854799 h 2975744"/>
                <a:gd name="connsiteX1968" fmla="*/ 1042934 w 4502897"/>
                <a:gd name="connsiteY1968" fmla="*/ 2858102 h 2975744"/>
                <a:gd name="connsiteX1969" fmla="*/ 1038310 w 4502897"/>
                <a:gd name="connsiteY1969" fmla="*/ 2863385 h 2975744"/>
                <a:gd name="connsiteX1970" fmla="*/ 1033026 w 4502897"/>
                <a:gd name="connsiteY1970" fmla="*/ 2871312 h 2975744"/>
                <a:gd name="connsiteX1971" fmla="*/ 1031705 w 4502897"/>
                <a:gd name="connsiteY1971" fmla="*/ 2875275 h 2975744"/>
                <a:gd name="connsiteX1972" fmla="*/ 1025761 w 4502897"/>
                <a:gd name="connsiteY1972" fmla="*/ 2883861 h 2975744"/>
                <a:gd name="connsiteX1973" fmla="*/ 1019156 w 4502897"/>
                <a:gd name="connsiteY1973" fmla="*/ 2887824 h 2975744"/>
                <a:gd name="connsiteX1974" fmla="*/ 1019156 w 4502897"/>
                <a:gd name="connsiteY1974" fmla="*/ 2889145 h 2975744"/>
                <a:gd name="connsiteX1975" fmla="*/ 1009248 w 4502897"/>
                <a:gd name="connsiteY1975" fmla="*/ 2899052 h 2975744"/>
                <a:gd name="connsiteX1976" fmla="*/ 1003304 w 4502897"/>
                <a:gd name="connsiteY1976" fmla="*/ 2904997 h 2975744"/>
                <a:gd name="connsiteX1977" fmla="*/ 996038 w 4502897"/>
                <a:gd name="connsiteY1977" fmla="*/ 2910942 h 2975744"/>
                <a:gd name="connsiteX1978" fmla="*/ 990754 w 4502897"/>
                <a:gd name="connsiteY1978" fmla="*/ 2916886 h 2975744"/>
                <a:gd name="connsiteX1979" fmla="*/ 988112 w 4502897"/>
                <a:gd name="connsiteY1979" fmla="*/ 2920189 h 2975744"/>
                <a:gd name="connsiteX1980" fmla="*/ 984149 w 4502897"/>
                <a:gd name="connsiteY1980" fmla="*/ 2924812 h 2975744"/>
                <a:gd name="connsiteX1981" fmla="*/ 976884 w 4502897"/>
                <a:gd name="connsiteY1981" fmla="*/ 2931417 h 2975744"/>
                <a:gd name="connsiteX1982" fmla="*/ 966316 w 4502897"/>
                <a:gd name="connsiteY1982" fmla="*/ 2939343 h 2975744"/>
                <a:gd name="connsiteX1983" fmla="*/ 961692 w 4502897"/>
                <a:gd name="connsiteY1983" fmla="*/ 2943306 h 2975744"/>
                <a:gd name="connsiteX1984" fmla="*/ 956408 w 4502897"/>
                <a:gd name="connsiteY1984" fmla="*/ 2945948 h 2975744"/>
                <a:gd name="connsiteX1985" fmla="*/ 951124 w 4502897"/>
                <a:gd name="connsiteY1985" fmla="*/ 2947930 h 2975744"/>
                <a:gd name="connsiteX1986" fmla="*/ 945180 w 4502897"/>
                <a:gd name="connsiteY1986" fmla="*/ 2949251 h 2975744"/>
                <a:gd name="connsiteX1987" fmla="*/ 940556 w 4502897"/>
                <a:gd name="connsiteY1987" fmla="*/ 2949251 h 2975744"/>
                <a:gd name="connsiteX1988" fmla="*/ 932630 w 4502897"/>
                <a:gd name="connsiteY1988" fmla="*/ 2948590 h 2975744"/>
                <a:gd name="connsiteX1989" fmla="*/ 927346 w 4502897"/>
                <a:gd name="connsiteY1989" fmla="*/ 2954535 h 2975744"/>
                <a:gd name="connsiteX1990" fmla="*/ 923383 w 4502897"/>
                <a:gd name="connsiteY1990" fmla="*/ 2957837 h 2975744"/>
                <a:gd name="connsiteX1991" fmla="*/ 919420 w 4502897"/>
                <a:gd name="connsiteY1991" fmla="*/ 2957177 h 2975744"/>
                <a:gd name="connsiteX1992" fmla="*/ 915457 w 4502897"/>
                <a:gd name="connsiteY1992" fmla="*/ 2955195 h 2975744"/>
                <a:gd name="connsiteX1993" fmla="*/ 911494 w 4502897"/>
                <a:gd name="connsiteY1993" fmla="*/ 2957177 h 2975744"/>
                <a:gd name="connsiteX1994" fmla="*/ 908852 w 4502897"/>
                <a:gd name="connsiteY1994" fmla="*/ 2961800 h 2975744"/>
                <a:gd name="connsiteX1995" fmla="*/ 896302 w 4502897"/>
                <a:gd name="connsiteY1995" fmla="*/ 2959819 h 2975744"/>
                <a:gd name="connsiteX1996" fmla="*/ 889037 w 4502897"/>
                <a:gd name="connsiteY1996" fmla="*/ 2957177 h 2975744"/>
                <a:gd name="connsiteX1997" fmla="*/ 883753 w 4502897"/>
                <a:gd name="connsiteY1997" fmla="*/ 2955856 h 2975744"/>
                <a:gd name="connsiteX1998" fmla="*/ 879790 w 4502897"/>
                <a:gd name="connsiteY1998" fmla="*/ 2955856 h 2975744"/>
                <a:gd name="connsiteX1999" fmla="*/ 876487 w 4502897"/>
                <a:gd name="connsiteY1999" fmla="*/ 2957177 h 2975744"/>
                <a:gd name="connsiteX2000" fmla="*/ 869882 w 4502897"/>
                <a:gd name="connsiteY2000" fmla="*/ 2957837 h 2975744"/>
                <a:gd name="connsiteX2001" fmla="*/ 863277 w 4502897"/>
                <a:gd name="connsiteY2001" fmla="*/ 2954535 h 2975744"/>
                <a:gd name="connsiteX2002" fmla="*/ 857333 w 4502897"/>
                <a:gd name="connsiteY2002" fmla="*/ 2955856 h 2975744"/>
                <a:gd name="connsiteX2003" fmla="*/ 853370 w 4502897"/>
                <a:gd name="connsiteY2003" fmla="*/ 2960479 h 2975744"/>
                <a:gd name="connsiteX2004" fmla="*/ 848746 w 4502897"/>
                <a:gd name="connsiteY2004" fmla="*/ 2963121 h 2975744"/>
                <a:gd name="connsiteX2005" fmla="*/ 842141 w 4502897"/>
                <a:gd name="connsiteY2005" fmla="*/ 2962461 h 2975744"/>
                <a:gd name="connsiteX2006" fmla="*/ 836197 w 4502897"/>
                <a:gd name="connsiteY2006" fmla="*/ 2966424 h 2975744"/>
                <a:gd name="connsiteX2007" fmla="*/ 825628 w 4502897"/>
                <a:gd name="connsiteY2007" fmla="*/ 2966424 h 2975744"/>
                <a:gd name="connsiteX2008" fmla="*/ 818363 w 4502897"/>
                <a:gd name="connsiteY2008" fmla="*/ 2969066 h 2975744"/>
                <a:gd name="connsiteX2009" fmla="*/ 815060 w 4502897"/>
                <a:gd name="connsiteY2009" fmla="*/ 2971047 h 2975744"/>
                <a:gd name="connsiteX2010" fmla="*/ 808455 w 4502897"/>
                <a:gd name="connsiteY2010" fmla="*/ 2975671 h 2975744"/>
                <a:gd name="connsiteX2011" fmla="*/ 795245 w 4502897"/>
                <a:gd name="connsiteY2011" fmla="*/ 2971708 h 2975744"/>
                <a:gd name="connsiteX2012" fmla="*/ 787980 w 4502897"/>
                <a:gd name="connsiteY2012" fmla="*/ 2970387 h 2975744"/>
                <a:gd name="connsiteX2013" fmla="*/ 784677 w 4502897"/>
                <a:gd name="connsiteY2013" fmla="*/ 2967745 h 2975744"/>
                <a:gd name="connsiteX2014" fmla="*/ 782696 w 4502897"/>
                <a:gd name="connsiteY2014" fmla="*/ 2963782 h 2975744"/>
                <a:gd name="connsiteX2015" fmla="*/ 777411 w 4502897"/>
                <a:gd name="connsiteY2015" fmla="*/ 2961140 h 2975744"/>
                <a:gd name="connsiteX2016" fmla="*/ 772128 w 4502897"/>
                <a:gd name="connsiteY2016" fmla="*/ 2958498 h 2975744"/>
                <a:gd name="connsiteX2017" fmla="*/ 768165 w 4502897"/>
                <a:gd name="connsiteY2017" fmla="*/ 2957837 h 2975744"/>
                <a:gd name="connsiteX2018" fmla="*/ 768825 w 4502897"/>
                <a:gd name="connsiteY2018" fmla="*/ 2951232 h 2975744"/>
                <a:gd name="connsiteX2019" fmla="*/ 768165 w 4502897"/>
                <a:gd name="connsiteY2019" fmla="*/ 2948590 h 2975744"/>
                <a:gd name="connsiteX2020" fmla="*/ 762881 w 4502897"/>
                <a:gd name="connsiteY2020" fmla="*/ 2937362 h 2975744"/>
                <a:gd name="connsiteX2021" fmla="*/ 758918 w 4502897"/>
                <a:gd name="connsiteY2021" fmla="*/ 2932077 h 2975744"/>
                <a:gd name="connsiteX2022" fmla="*/ 757596 w 4502897"/>
                <a:gd name="connsiteY2022" fmla="*/ 2927454 h 2975744"/>
                <a:gd name="connsiteX2023" fmla="*/ 762220 w 4502897"/>
                <a:gd name="connsiteY2023" fmla="*/ 2924812 h 2975744"/>
                <a:gd name="connsiteX2024" fmla="*/ 766844 w 4502897"/>
                <a:gd name="connsiteY2024" fmla="*/ 2920849 h 2975744"/>
                <a:gd name="connsiteX2025" fmla="*/ 768165 w 4502897"/>
                <a:gd name="connsiteY2025" fmla="*/ 2903676 h 2975744"/>
                <a:gd name="connsiteX2026" fmla="*/ 762881 w 4502897"/>
                <a:gd name="connsiteY2026" fmla="*/ 2897071 h 2975744"/>
                <a:gd name="connsiteX2027" fmla="*/ 759578 w 4502897"/>
                <a:gd name="connsiteY2027" fmla="*/ 2887824 h 2975744"/>
                <a:gd name="connsiteX2028" fmla="*/ 752313 w 4502897"/>
                <a:gd name="connsiteY2028" fmla="*/ 2881880 h 2975744"/>
                <a:gd name="connsiteX2029" fmla="*/ 746368 w 4502897"/>
                <a:gd name="connsiteY2029" fmla="*/ 2872632 h 2975744"/>
                <a:gd name="connsiteX2030" fmla="*/ 745047 w 4502897"/>
                <a:gd name="connsiteY2030" fmla="*/ 2862725 h 2975744"/>
                <a:gd name="connsiteX2031" fmla="*/ 742405 w 4502897"/>
                <a:gd name="connsiteY2031" fmla="*/ 2853478 h 2975744"/>
                <a:gd name="connsiteX2032" fmla="*/ 740424 w 4502897"/>
                <a:gd name="connsiteY2032" fmla="*/ 2844231 h 2975744"/>
                <a:gd name="connsiteX2033" fmla="*/ 733158 w 4502897"/>
                <a:gd name="connsiteY2033" fmla="*/ 2838287 h 2975744"/>
                <a:gd name="connsiteX2034" fmla="*/ 726553 w 4502897"/>
                <a:gd name="connsiteY2034" fmla="*/ 2829040 h 2975744"/>
                <a:gd name="connsiteX2035" fmla="*/ 725892 w 4502897"/>
                <a:gd name="connsiteY2035" fmla="*/ 2828379 h 2975744"/>
                <a:gd name="connsiteX2036" fmla="*/ 719287 w 4502897"/>
                <a:gd name="connsiteY2036" fmla="*/ 2821113 h 2975744"/>
                <a:gd name="connsiteX2037" fmla="*/ 703436 w 4502897"/>
                <a:gd name="connsiteY2037" fmla="*/ 2796675 h 2975744"/>
                <a:gd name="connsiteX2038" fmla="*/ 700133 w 4502897"/>
                <a:gd name="connsiteY2038" fmla="*/ 2788088 h 2975744"/>
                <a:gd name="connsiteX2039" fmla="*/ 695510 w 4502897"/>
                <a:gd name="connsiteY2039" fmla="*/ 2776860 h 2975744"/>
                <a:gd name="connsiteX2040" fmla="*/ 690886 w 4502897"/>
                <a:gd name="connsiteY2040" fmla="*/ 2761008 h 2975744"/>
                <a:gd name="connsiteX2041" fmla="*/ 690886 w 4502897"/>
                <a:gd name="connsiteY2041" fmla="*/ 2755063 h 2975744"/>
                <a:gd name="connsiteX2042" fmla="*/ 692867 w 4502897"/>
                <a:gd name="connsiteY2042" fmla="*/ 2747798 h 2975744"/>
                <a:gd name="connsiteX2043" fmla="*/ 690886 w 4502897"/>
                <a:gd name="connsiteY2043" fmla="*/ 2733927 h 2975744"/>
                <a:gd name="connsiteX2044" fmla="*/ 687584 w 4502897"/>
                <a:gd name="connsiteY2044" fmla="*/ 2727322 h 2975744"/>
                <a:gd name="connsiteX2045" fmla="*/ 683621 w 4502897"/>
                <a:gd name="connsiteY2045" fmla="*/ 2720717 h 2975744"/>
                <a:gd name="connsiteX2046" fmla="*/ 680979 w 4502897"/>
                <a:gd name="connsiteY2046" fmla="*/ 2714112 h 2975744"/>
                <a:gd name="connsiteX2047" fmla="*/ 686262 w 4502897"/>
                <a:gd name="connsiteY2047" fmla="*/ 2698259 h 2975744"/>
                <a:gd name="connsiteX2048" fmla="*/ 685602 w 4502897"/>
                <a:gd name="connsiteY2048" fmla="*/ 2689673 h 2975744"/>
                <a:gd name="connsiteX2049" fmla="*/ 683621 w 4502897"/>
                <a:gd name="connsiteY2049" fmla="*/ 2681086 h 2975744"/>
                <a:gd name="connsiteX2050" fmla="*/ 678336 w 4502897"/>
                <a:gd name="connsiteY2050" fmla="*/ 2671839 h 2975744"/>
                <a:gd name="connsiteX2051" fmla="*/ 671071 w 4502897"/>
                <a:gd name="connsiteY2051" fmla="*/ 2663914 h 2975744"/>
                <a:gd name="connsiteX2052" fmla="*/ 667769 w 4502897"/>
                <a:gd name="connsiteY2052" fmla="*/ 2659290 h 2975744"/>
                <a:gd name="connsiteX2053" fmla="*/ 664466 w 4502897"/>
                <a:gd name="connsiteY2053" fmla="*/ 2656648 h 2975744"/>
                <a:gd name="connsiteX2054" fmla="*/ 661824 w 4502897"/>
                <a:gd name="connsiteY2054" fmla="*/ 2649382 h 2975744"/>
                <a:gd name="connsiteX2055" fmla="*/ 655880 w 4502897"/>
                <a:gd name="connsiteY2055" fmla="*/ 2634191 h 2975744"/>
                <a:gd name="connsiteX2056" fmla="*/ 651256 w 4502897"/>
                <a:gd name="connsiteY2056" fmla="*/ 2626265 h 2975744"/>
                <a:gd name="connsiteX2057" fmla="*/ 648614 w 4502897"/>
                <a:gd name="connsiteY2057" fmla="*/ 2615697 h 2975744"/>
                <a:gd name="connsiteX2058" fmla="*/ 641349 w 4502897"/>
                <a:gd name="connsiteY2058" fmla="*/ 2607111 h 2975744"/>
                <a:gd name="connsiteX2059" fmla="*/ 636065 w 4502897"/>
                <a:gd name="connsiteY2059" fmla="*/ 2600506 h 2975744"/>
                <a:gd name="connsiteX2060" fmla="*/ 629460 w 4502897"/>
                <a:gd name="connsiteY2060" fmla="*/ 2595221 h 2975744"/>
                <a:gd name="connsiteX2061" fmla="*/ 626157 w 4502897"/>
                <a:gd name="connsiteY2061" fmla="*/ 2587296 h 2975744"/>
                <a:gd name="connsiteX2062" fmla="*/ 624836 w 4502897"/>
                <a:gd name="connsiteY2062" fmla="*/ 2560876 h 2975744"/>
                <a:gd name="connsiteX2063" fmla="*/ 624836 w 4502897"/>
                <a:gd name="connsiteY2063" fmla="*/ 2558234 h 2975744"/>
                <a:gd name="connsiteX2064" fmla="*/ 624836 w 4502897"/>
                <a:gd name="connsiteY2064" fmla="*/ 2542381 h 2975744"/>
                <a:gd name="connsiteX2065" fmla="*/ 627478 w 4502897"/>
                <a:gd name="connsiteY2065" fmla="*/ 2533134 h 2975744"/>
                <a:gd name="connsiteX2066" fmla="*/ 630120 w 4502897"/>
                <a:gd name="connsiteY2066" fmla="*/ 2525869 h 2975744"/>
                <a:gd name="connsiteX2067" fmla="*/ 634744 w 4502897"/>
                <a:gd name="connsiteY2067" fmla="*/ 2515301 h 2975744"/>
                <a:gd name="connsiteX2068" fmla="*/ 636065 w 4502897"/>
                <a:gd name="connsiteY2068" fmla="*/ 2502751 h 2975744"/>
                <a:gd name="connsiteX2069" fmla="*/ 640027 w 4502897"/>
                <a:gd name="connsiteY2069" fmla="*/ 2487559 h 2975744"/>
                <a:gd name="connsiteX2070" fmla="*/ 644651 w 4502897"/>
                <a:gd name="connsiteY2070" fmla="*/ 2479633 h 2975744"/>
                <a:gd name="connsiteX2071" fmla="*/ 647954 w 4502897"/>
                <a:gd name="connsiteY2071" fmla="*/ 2469065 h 2975744"/>
                <a:gd name="connsiteX2072" fmla="*/ 655880 w 4502897"/>
                <a:gd name="connsiteY2072" fmla="*/ 2461139 h 2975744"/>
                <a:gd name="connsiteX2073" fmla="*/ 663806 w 4502897"/>
                <a:gd name="connsiteY2073" fmla="*/ 2455855 h 2975744"/>
                <a:gd name="connsiteX2074" fmla="*/ 668429 w 4502897"/>
                <a:gd name="connsiteY2074" fmla="*/ 2449250 h 2975744"/>
                <a:gd name="connsiteX2075" fmla="*/ 671071 w 4502897"/>
                <a:gd name="connsiteY2075" fmla="*/ 2439343 h 2975744"/>
                <a:gd name="connsiteX2076" fmla="*/ 669750 w 4502897"/>
                <a:gd name="connsiteY2076" fmla="*/ 2430756 h 2975744"/>
                <a:gd name="connsiteX2077" fmla="*/ 668429 w 4502897"/>
                <a:gd name="connsiteY2077" fmla="*/ 2418867 h 2975744"/>
                <a:gd name="connsiteX2078" fmla="*/ 659182 w 4502897"/>
                <a:gd name="connsiteY2078" fmla="*/ 2397070 h 2975744"/>
                <a:gd name="connsiteX2079" fmla="*/ 651916 w 4502897"/>
                <a:gd name="connsiteY2079" fmla="*/ 2381218 h 2975744"/>
                <a:gd name="connsiteX2080" fmla="*/ 658521 w 4502897"/>
                <a:gd name="connsiteY2080" fmla="*/ 2371971 h 2975744"/>
                <a:gd name="connsiteX2081" fmla="*/ 661164 w 4502897"/>
                <a:gd name="connsiteY2081" fmla="*/ 2361403 h 2975744"/>
                <a:gd name="connsiteX2082" fmla="*/ 653237 w 4502897"/>
                <a:gd name="connsiteY2082" fmla="*/ 2348193 h 2975744"/>
                <a:gd name="connsiteX2083" fmla="*/ 644651 w 4502897"/>
                <a:gd name="connsiteY2083" fmla="*/ 2331681 h 2975744"/>
                <a:gd name="connsiteX2084" fmla="*/ 638046 w 4502897"/>
                <a:gd name="connsiteY2084" fmla="*/ 2319792 h 2975744"/>
                <a:gd name="connsiteX2085" fmla="*/ 638046 w 4502897"/>
                <a:gd name="connsiteY2085" fmla="*/ 2312526 h 2975744"/>
                <a:gd name="connsiteX2086" fmla="*/ 638046 w 4502897"/>
                <a:gd name="connsiteY2086" fmla="*/ 2308563 h 2975744"/>
                <a:gd name="connsiteX2087" fmla="*/ 632762 w 4502897"/>
                <a:gd name="connsiteY2087" fmla="*/ 2292711 h 2975744"/>
                <a:gd name="connsiteX2088" fmla="*/ 632101 w 4502897"/>
                <a:gd name="connsiteY2088" fmla="*/ 2292051 h 2975744"/>
                <a:gd name="connsiteX2089" fmla="*/ 618231 w 4502897"/>
                <a:gd name="connsiteY2089" fmla="*/ 2276199 h 2975744"/>
                <a:gd name="connsiteX2090" fmla="*/ 612947 w 4502897"/>
                <a:gd name="connsiteY2090" fmla="*/ 2272236 h 2975744"/>
                <a:gd name="connsiteX2091" fmla="*/ 605681 w 4502897"/>
                <a:gd name="connsiteY2091" fmla="*/ 2261668 h 2975744"/>
                <a:gd name="connsiteX2092" fmla="*/ 583224 w 4502897"/>
                <a:gd name="connsiteY2092" fmla="*/ 2234587 h 2975744"/>
                <a:gd name="connsiteX2093" fmla="*/ 576619 w 4502897"/>
                <a:gd name="connsiteY2093" fmla="*/ 2226000 h 2975744"/>
                <a:gd name="connsiteX2094" fmla="*/ 568693 w 4502897"/>
                <a:gd name="connsiteY2094" fmla="*/ 2212129 h 2975744"/>
                <a:gd name="connsiteX2095" fmla="*/ 568032 w 4502897"/>
                <a:gd name="connsiteY2095" fmla="*/ 2198259 h 2975744"/>
                <a:gd name="connsiteX2096" fmla="*/ 570674 w 4502897"/>
                <a:gd name="connsiteY2096" fmla="*/ 2183067 h 2975744"/>
                <a:gd name="connsiteX2097" fmla="*/ 578601 w 4502897"/>
                <a:gd name="connsiteY2097" fmla="*/ 2173160 h 2975744"/>
                <a:gd name="connsiteX2098" fmla="*/ 579261 w 4502897"/>
                <a:gd name="connsiteY2098" fmla="*/ 2159289 h 2975744"/>
                <a:gd name="connsiteX2099" fmla="*/ 578601 w 4502897"/>
                <a:gd name="connsiteY2099" fmla="*/ 2148061 h 2975744"/>
                <a:gd name="connsiteX2100" fmla="*/ 579922 w 4502897"/>
                <a:gd name="connsiteY2100" fmla="*/ 2140135 h 2975744"/>
                <a:gd name="connsiteX2101" fmla="*/ 580582 w 4502897"/>
                <a:gd name="connsiteY2101" fmla="*/ 2138814 h 2975744"/>
                <a:gd name="connsiteX2102" fmla="*/ 585206 w 4502897"/>
                <a:gd name="connsiteY2102" fmla="*/ 2129567 h 2975744"/>
                <a:gd name="connsiteX2103" fmla="*/ 583885 w 4502897"/>
                <a:gd name="connsiteY2103" fmla="*/ 2114375 h 2975744"/>
                <a:gd name="connsiteX2104" fmla="*/ 577940 w 4502897"/>
                <a:gd name="connsiteY2104" fmla="*/ 2101165 h 2975744"/>
                <a:gd name="connsiteX2105" fmla="*/ 572656 w 4502897"/>
                <a:gd name="connsiteY2105" fmla="*/ 2094560 h 2975744"/>
                <a:gd name="connsiteX2106" fmla="*/ 564730 w 4502897"/>
                <a:gd name="connsiteY2106" fmla="*/ 2097863 h 2975744"/>
                <a:gd name="connsiteX2107" fmla="*/ 559446 w 4502897"/>
                <a:gd name="connsiteY2107" fmla="*/ 2091919 h 2975744"/>
                <a:gd name="connsiteX2108" fmla="*/ 556143 w 4502897"/>
                <a:gd name="connsiteY2108" fmla="*/ 2086634 h 2975744"/>
                <a:gd name="connsiteX2109" fmla="*/ 556143 w 4502897"/>
                <a:gd name="connsiteY2109" fmla="*/ 2083992 h 2975744"/>
                <a:gd name="connsiteX2110" fmla="*/ 557464 w 4502897"/>
                <a:gd name="connsiteY2110" fmla="*/ 2078709 h 2975744"/>
                <a:gd name="connsiteX2111" fmla="*/ 544254 w 4502897"/>
                <a:gd name="connsiteY2111" fmla="*/ 2083992 h 2975744"/>
                <a:gd name="connsiteX2112" fmla="*/ 534346 w 4502897"/>
                <a:gd name="connsiteY2112" fmla="*/ 2087955 h 2975744"/>
                <a:gd name="connsiteX2113" fmla="*/ 524439 w 4502897"/>
                <a:gd name="connsiteY2113" fmla="*/ 2087955 h 2975744"/>
                <a:gd name="connsiteX2114" fmla="*/ 503303 w 4502897"/>
                <a:gd name="connsiteY2114" fmla="*/ 2087295 h 2975744"/>
                <a:gd name="connsiteX2115" fmla="*/ 496698 w 4502897"/>
                <a:gd name="connsiteY2115" fmla="*/ 2083332 h 2975744"/>
                <a:gd name="connsiteX2116" fmla="*/ 490093 w 4502897"/>
                <a:gd name="connsiteY2116" fmla="*/ 2074085 h 2975744"/>
                <a:gd name="connsiteX2117" fmla="*/ 489433 w 4502897"/>
                <a:gd name="connsiteY2117" fmla="*/ 2064177 h 2975744"/>
                <a:gd name="connsiteX2118" fmla="*/ 482828 w 4502897"/>
                <a:gd name="connsiteY2118" fmla="*/ 2056252 h 2975744"/>
                <a:gd name="connsiteX2119" fmla="*/ 473580 w 4502897"/>
                <a:gd name="connsiteY2119" fmla="*/ 2050967 h 2975744"/>
                <a:gd name="connsiteX2120" fmla="*/ 465655 w 4502897"/>
                <a:gd name="connsiteY2120" fmla="*/ 2044362 h 2975744"/>
                <a:gd name="connsiteX2121" fmla="*/ 449803 w 4502897"/>
                <a:gd name="connsiteY2121" fmla="*/ 2045023 h 2975744"/>
                <a:gd name="connsiteX2122" fmla="*/ 442537 w 4502897"/>
                <a:gd name="connsiteY2122" fmla="*/ 2045684 h 2975744"/>
                <a:gd name="connsiteX2123" fmla="*/ 439895 w 4502897"/>
                <a:gd name="connsiteY2123" fmla="*/ 2046344 h 2975744"/>
                <a:gd name="connsiteX2124" fmla="*/ 433950 w 4502897"/>
                <a:gd name="connsiteY2124" fmla="*/ 2044362 h 2975744"/>
                <a:gd name="connsiteX2125" fmla="*/ 415456 w 4502897"/>
                <a:gd name="connsiteY2125" fmla="*/ 2048986 h 2975744"/>
                <a:gd name="connsiteX2126" fmla="*/ 410833 w 4502897"/>
                <a:gd name="connsiteY2126" fmla="*/ 2050307 h 2975744"/>
                <a:gd name="connsiteX2127" fmla="*/ 410173 w 4502897"/>
                <a:gd name="connsiteY2127" fmla="*/ 2050307 h 2975744"/>
                <a:gd name="connsiteX2128" fmla="*/ 402907 w 4502897"/>
                <a:gd name="connsiteY2128" fmla="*/ 2052949 h 2975744"/>
                <a:gd name="connsiteX2129" fmla="*/ 391018 w 4502897"/>
                <a:gd name="connsiteY2129" fmla="*/ 2056912 h 2975744"/>
                <a:gd name="connsiteX2130" fmla="*/ 384413 w 4502897"/>
                <a:gd name="connsiteY2130" fmla="*/ 2060214 h 2975744"/>
                <a:gd name="connsiteX2131" fmla="*/ 383092 w 4502897"/>
                <a:gd name="connsiteY2131" fmla="*/ 2060875 h 2975744"/>
                <a:gd name="connsiteX2132" fmla="*/ 376487 w 4502897"/>
                <a:gd name="connsiteY2132" fmla="*/ 2064177 h 2975744"/>
                <a:gd name="connsiteX2133" fmla="*/ 368561 w 4502897"/>
                <a:gd name="connsiteY2133" fmla="*/ 2065499 h 2975744"/>
                <a:gd name="connsiteX2134" fmla="*/ 360635 w 4502897"/>
                <a:gd name="connsiteY2134" fmla="*/ 2066159 h 2975744"/>
                <a:gd name="connsiteX2135" fmla="*/ 355351 w 4502897"/>
                <a:gd name="connsiteY2135" fmla="*/ 2070122 h 2975744"/>
                <a:gd name="connsiteX2136" fmla="*/ 343462 w 4502897"/>
                <a:gd name="connsiteY2136" fmla="*/ 2076067 h 2975744"/>
                <a:gd name="connsiteX2137" fmla="*/ 331573 w 4502897"/>
                <a:gd name="connsiteY2137" fmla="*/ 2082672 h 2975744"/>
                <a:gd name="connsiteX2138" fmla="*/ 327610 w 4502897"/>
                <a:gd name="connsiteY2138" fmla="*/ 2083332 h 2975744"/>
                <a:gd name="connsiteX2139" fmla="*/ 319683 w 4502897"/>
                <a:gd name="connsiteY2139" fmla="*/ 2074085 h 2975744"/>
                <a:gd name="connsiteX2140" fmla="*/ 309115 w 4502897"/>
                <a:gd name="connsiteY2140" fmla="*/ 2072104 h 2975744"/>
                <a:gd name="connsiteX2141" fmla="*/ 305152 w 4502897"/>
                <a:gd name="connsiteY2141" fmla="*/ 2071443 h 2975744"/>
                <a:gd name="connsiteX2142" fmla="*/ 295245 w 4502897"/>
                <a:gd name="connsiteY2142" fmla="*/ 2070782 h 2975744"/>
                <a:gd name="connsiteX2143" fmla="*/ 272788 w 4502897"/>
                <a:gd name="connsiteY2143" fmla="*/ 2072104 h 2975744"/>
                <a:gd name="connsiteX2144" fmla="*/ 260238 w 4502897"/>
                <a:gd name="connsiteY2144" fmla="*/ 2072764 h 2975744"/>
                <a:gd name="connsiteX2145" fmla="*/ 247028 w 4502897"/>
                <a:gd name="connsiteY2145" fmla="*/ 2076067 h 2975744"/>
                <a:gd name="connsiteX2146" fmla="*/ 235139 w 4502897"/>
                <a:gd name="connsiteY2146" fmla="*/ 2080029 h 2975744"/>
                <a:gd name="connsiteX2147" fmla="*/ 229194 w 4502897"/>
                <a:gd name="connsiteY2147" fmla="*/ 2082672 h 2975744"/>
                <a:gd name="connsiteX2148" fmla="*/ 214003 w 4502897"/>
                <a:gd name="connsiteY2148" fmla="*/ 2091919 h 2975744"/>
                <a:gd name="connsiteX2149" fmla="*/ 213343 w 4502897"/>
                <a:gd name="connsiteY2149" fmla="*/ 2092579 h 2975744"/>
                <a:gd name="connsiteX2150" fmla="*/ 205417 w 4502897"/>
                <a:gd name="connsiteY2150" fmla="*/ 2091258 h 2975744"/>
                <a:gd name="connsiteX2151" fmla="*/ 194188 w 4502897"/>
                <a:gd name="connsiteY2151" fmla="*/ 2086634 h 2975744"/>
                <a:gd name="connsiteX2152" fmla="*/ 184941 w 4502897"/>
                <a:gd name="connsiteY2152" fmla="*/ 2083332 h 2975744"/>
                <a:gd name="connsiteX2153" fmla="*/ 177675 w 4502897"/>
                <a:gd name="connsiteY2153" fmla="*/ 2078048 h 2975744"/>
                <a:gd name="connsiteX2154" fmla="*/ 172392 w 4502897"/>
                <a:gd name="connsiteY2154" fmla="*/ 2073424 h 2975744"/>
                <a:gd name="connsiteX2155" fmla="*/ 166447 w 4502897"/>
                <a:gd name="connsiteY2155" fmla="*/ 2068801 h 2975744"/>
                <a:gd name="connsiteX2156" fmla="*/ 160503 w 4502897"/>
                <a:gd name="connsiteY2156" fmla="*/ 2065499 h 2975744"/>
                <a:gd name="connsiteX2157" fmla="*/ 153898 w 4502897"/>
                <a:gd name="connsiteY2157" fmla="*/ 2058894 h 2975744"/>
                <a:gd name="connsiteX2158" fmla="*/ 144650 w 4502897"/>
                <a:gd name="connsiteY2158" fmla="*/ 2049647 h 2975744"/>
                <a:gd name="connsiteX2159" fmla="*/ 131440 w 4502897"/>
                <a:gd name="connsiteY2159" fmla="*/ 2042381 h 2975744"/>
                <a:gd name="connsiteX2160" fmla="*/ 122854 w 4502897"/>
                <a:gd name="connsiteY2160" fmla="*/ 2039079 h 2975744"/>
                <a:gd name="connsiteX2161" fmla="*/ 121533 w 4502897"/>
                <a:gd name="connsiteY2161" fmla="*/ 2038418 h 2975744"/>
                <a:gd name="connsiteX2162" fmla="*/ 115589 w 4502897"/>
                <a:gd name="connsiteY2162" fmla="*/ 2029831 h 2975744"/>
                <a:gd name="connsiteX2163" fmla="*/ 107663 w 4502897"/>
                <a:gd name="connsiteY2163" fmla="*/ 2025868 h 2975744"/>
                <a:gd name="connsiteX2164" fmla="*/ 105020 w 4502897"/>
                <a:gd name="connsiteY2164" fmla="*/ 2021905 h 2975744"/>
                <a:gd name="connsiteX2165" fmla="*/ 99076 w 4502897"/>
                <a:gd name="connsiteY2165" fmla="*/ 2021245 h 2975744"/>
                <a:gd name="connsiteX2166" fmla="*/ 97094 w 4502897"/>
                <a:gd name="connsiteY2166" fmla="*/ 2017282 h 2975744"/>
                <a:gd name="connsiteX2167" fmla="*/ 97755 w 4502897"/>
                <a:gd name="connsiteY2167" fmla="*/ 2010677 h 2975744"/>
                <a:gd name="connsiteX2168" fmla="*/ 93131 w 4502897"/>
                <a:gd name="connsiteY2168" fmla="*/ 1999448 h 2975744"/>
                <a:gd name="connsiteX2169" fmla="*/ 87847 w 4502897"/>
                <a:gd name="connsiteY2169" fmla="*/ 1992843 h 2975744"/>
                <a:gd name="connsiteX2170" fmla="*/ 87847 w 4502897"/>
                <a:gd name="connsiteY2170" fmla="*/ 1992182 h 2975744"/>
                <a:gd name="connsiteX2171" fmla="*/ 83884 w 4502897"/>
                <a:gd name="connsiteY2171" fmla="*/ 1984917 h 2975744"/>
                <a:gd name="connsiteX2172" fmla="*/ 67372 w 4502897"/>
                <a:gd name="connsiteY2172" fmla="*/ 1965102 h 2975744"/>
                <a:gd name="connsiteX2173" fmla="*/ 62087 w 4502897"/>
                <a:gd name="connsiteY2173" fmla="*/ 1962460 h 2975744"/>
                <a:gd name="connsiteX2174" fmla="*/ 56143 w 4502897"/>
                <a:gd name="connsiteY2174" fmla="*/ 1956515 h 2975744"/>
                <a:gd name="connsiteX2175" fmla="*/ 52180 w 4502897"/>
                <a:gd name="connsiteY2175" fmla="*/ 1950571 h 2975744"/>
                <a:gd name="connsiteX2176" fmla="*/ 50198 w 4502897"/>
                <a:gd name="connsiteY2176" fmla="*/ 1949249 h 2975744"/>
                <a:gd name="connsiteX2177" fmla="*/ 44914 w 4502897"/>
                <a:gd name="connsiteY2177" fmla="*/ 1943966 h 2975744"/>
                <a:gd name="connsiteX2178" fmla="*/ 42272 w 4502897"/>
                <a:gd name="connsiteY2178" fmla="*/ 1940663 h 2975744"/>
                <a:gd name="connsiteX2179" fmla="*/ 42272 w 4502897"/>
                <a:gd name="connsiteY2179" fmla="*/ 1936039 h 2975744"/>
                <a:gd name="connsiteX2180" fmla="*/ 42272 w 4502897"/>
                <a:gd name="connsiteY2180" fmla="*/ 1930095 h 2975744"/>
                <a:gd name="connsiteX2181" fmla="*/ 36988 w 4502897"/>
                <a:gd name="connsiteY2181" fmla="*/ 1926793 h 2975744"/>
                <a:gd name="connsiteX2182" fmla="*/ 29723 w 4502897"/>
                <a:gd name="connsiteY2182" fmla="*/ 1926132 h 2975744"/>
                <a:gd name="connsiteX2183" fmla="*/ 25099 w 4502897"/>
                <a:gd name="connsiteY2183" fmla="*/ 1927453 h 2975744"/>
                <a:gd name="connsiteX2184" fmla="*/ 19815 w 4502897"/>
                <a:gd name="connsiteY2184" fmla="*/ 1925471 h 2975744"/>
                <a:gd name="connsiteX2185" fmla="*/ 18494 w 4502897"/>
                <a:gd name="connsiteY2185" fmla="*/ 1920848 h 2975744"/>
                <a:gd name="connsiteX2186" fmla="*/ 13871 w 4502897"/>
                <a:gd name="connsiteY2186" fmla="*/ 1919527 h 2975744"/>
                <a:gd name="connsiteX2187" fmla="*/ 12549 w 4502897"/>
                <a:gd name="connsiteY2187" fmla="*/ 1916224 h 2975744"/>
                <a:gd name="connsiteX2188" fmla="*/ 11889 w 4502897"/>
                <a:gd name="connsiteY2188" fmla="*/ 1914903 h 2975744"/>
                <a:gd name="connsiteX2189" fmla="*/ 11889 w 4502897"/>
                <a:gd name="connsiteY2189" fmla="*/ 1910941 h 2975744"/>
                <a:gd name="connsiteX2190" fmla="*/ 11229 w 4502897"/>
                <a:gd name="connsiteY2190" fmla="*/ 1903675 h 2975744"/>
                <a:gd name="connsiteX2191" fmla="*/ 9908 w 4502897"/>
                <a:gd name="connsiteY2191" fmla="*/ 1899051 h 2975744"/>
                <a:gd name="connsiteX2192" fmla="*/ 12549 w 4502897"/>
                <a:gd name="connsiteY2192" fmla="*/ 1893107 h 2975744"/>
                <a:gd name="connsiteX2193" fmla="*/ 15192 w 4502897"/>
                <a:gd name="connsiteY2193" fmla="*/ 1889804 h 2975744"/>
                <a:gd name="connsiteX2194" fmla="*/ 14531 w 4502897"/>
                <a:gd name="connsiteY2194" fmla="*/ 1881878 h 2975744"/>
                <a:gd name="connsiteX2195" fmla="*/ 7926 w 4502897"/>
                <a:gd name="connsiteY2195" fmla="*/ 1874613 h 2975744"/>
                <a:gd name="connsiteX2196" fmla="*/ 4624 w 4502897"/>
                <a:gd name="connsiteY2196" fmla="*/ 1869329 h 2975744"/>
                <a:gd name="connsiteX2197" fmla="*/ 661 w 4502897"/>
                <a:gd name="connsiteY2197" fmla="*/ 1862063 h 2975744"/>
                <a:gd name="connsiteX2198" fmla="*/ 2642 w 4502897"/>
                <a:gd name="connsiteY2198" fmla="*/ 1855458 h 2975744"/>
                <a:gd name="connsiteX2199" fmla="*/ 11229 w 4502897"/>
                <a:gd name="connsiteY2199" fmla="*/ 1846872 h 2975744"/>
                <a:gd name="connsiteX2200" fmla="*/ 13210 w 4502897"/>
                <a:gd name="connsiteY2200" fmla="*/ 1840267 h 2975744"/>
                <a:gd name="connsiteX2201" fmla="*/ 17173 w 4502897"/>
                <a:gd name="connsiteY2201" fmla="*/ 1828378 h 2975744"/>
                <a:gd name="connsiteX2202" fmla="*/ 17834 w 4502897"/>
                <a:gd name="connsiteY2202" fmla="*/ 1824415 h 2975744"/>
                <a:gd name="connsiteX2203" fmla="*/ 19154 w 4502897"/>
                <a:gd name="connsiteY2203" fmla="*/ 1821773 h 2975744"/>
                <a:gd name="connsiteX2204" fmla="*/ 20476 w 4502897"/>
                <a:gd name="connsiteY2204" fmla="*/ 1811205 h 2975744"/>
                <a:gd name="connsiteX2205" fmla="*/ 25760 w 4502897"/>
                <a:gd name="connsiteY2205" fmla="*/ 1798656 h 2975744"/>
                <a:gd name="connsiteX2206" fmla="*/ 29062 w 4502897"/>
                <a:gd name="connsiteY2206" fmla="*/ 1792051 h 2975744"/>
                <a:gd name="connsiteX2207" fmla="*/ 26420 w 4502897"/>
                <a:gd name="connsiteY2207" fmla="*/ 1780161 h 2975744"/>
                <a:gd name="connsiteX2208" fmla="*/ 23778 w 4502897"/>
                <a:gd name="connsiteY2208" fmla="*/ 1770914 h 2975744"/>
                <a:gd name="connsiteX2209" fmla="*/ 21136 w 4502897"/>
                <a:gd name="connsiteY2209" fmla="*/ 1765630 h 2975744"/>
                <a:gd name="connsiteX2210" fmla="*/ 17834 w 4502897"/>
                <a:gd name="connsiteY2210" fmla="*/ 1760346 h 2975744"/>
                <a:gd name="connsiteX2211" fmla="*/ 19815 w 4502897"/>
                <a:gd name="connsiteY2211" fmla="*/ 1755062 h 2975744"/>
                <a:gd name="connsiteX2212" fmla="*/ 24439 w 4502897"/>
                <a:gd name="connsiteY2212" fmla="*/ 1748457 h 2975744"/>
                <a:gd name="connsiteX2213" fmla="*/ 17173 w 4502897"/>
                <a:gd name="connsiteY2213" fmla="*/ 1733265 h 2975744"/>
                <a:gd name="connsiteX2214" fmla="*/ 7926 w 4502897"/>
                <a:gd name="connsiteY2214" fmla="*/ 1724679 h 2975744"/>
                <a:gd name="connsiteX2215" fmla="*/ 3303 w 4502897"/>
                <a:gd name="connsiteY2215" fmla="*/ 1726660 h 2975744"/>
                <a:gd name="connsiteX2216" fmla="*/ 3303 w 4502897"/>
                <a:gd name="connsiteY2216" fmla="*/ 1717413 h 2975744"/>
                <a:gd name="connsiteX2217" fmla="*/ 4624 w 4502897"/>
                <a:gd name="connsiteY2217" fmla="*/ 1714110 h 2975744"/>
                <a:gd name="connsiteX2218" fmla="*/ 7926 w 4502897"/>
                <a:gd name="connsiteY2218" fmla="*/ 1702882 h 2975744"/>
                <a:gd name="connsiteX2219" fmla="*/ 10568 w 4502897"/>
                <a:gd name="connsiteY2219" fmla="*/ 1696937 h 2975744"/>
                <a:gd name="connsiteX2220" fmla="*/ 17173 w 4502897"/>
                <a:gd name="connsiteY2220" fmla="*/ 1689672 h 2975744"/>
                <a:gd name="connsiteX2221" fmla="*/ 26420 w 4502897"/>
                <a:gd name="connsiteY2221" fmla="*/ 1673160 h 2975744"/>
                <a:gd name="connsiteX2222" fmla="*/ 29062 w 4502897"/>
                <a:gd name="connsiteY2222" fmla="*/ 1664573 h 2975744"/>
                <a:gd name="connsiteX2223" fmla="*/ 30383 w 4502897"/>
                <a:gd name="connsiteY2223" fmla="*/ 1658628 h 2975744"/>
                <a:gd name="connsiteX2224" fmla="*/ 34346 w 4502897"/>
                <a:gd name="connsiteY2224" fmla="*/ 1651363 h 2975744"/>
                <a:gd name="connsiteX2225" fmla="*/ 39630 w 4502897"/>
                <a:gd name="connsiteY2225" fmla="*/ 1646740 h 2975744"/>
                <a:gd name="connsiteX2226" fmla="*/ 44914 w 4502897"/>
                <a:gd name="connsiteY2226" fmla="*/ 1640795 h 2975744"/>
                <a:gd name="connsiteX2227" fmla="*/ 50859 w 4502897"/>
                <a:gd name="connsiteY2227" fmla="*/ 1633530 h 2975744"/>
                <a:gd name="connsiteX2228" fmla="*/ 54822 w 4502897"/>
                <a:gd name="connsiteY2228" fmla="*/ 1624282 h 2975744"/>
                <a:gd name="connsiteX2229" fmla="*/ 57464 w 4502897"/>
                <a:gd name="connsiteY2229" fmla="*/ 1616357 h 2975744"/>
                <a:gd name="connsiteX2230" fmla="*/ 59445 w 4502897"/>
                <a:gd name="connsiteY2230" fmla="*/ 1608430 h 2975744"/>
                <a:gd name="connsiteX2231" fmla="*/ 66051 w 4502897"/>
                <a:gd name="connsiteY2231" fmla="*/ 1602486 h 2975744"/>
                <a:gd name="connsiteX2232" fmla="*/ 73316 w 4502897"/>
                <a:gd name="connsiteY2232" fmla="*/ 1597862 h 2975744"/>
                <a:gd name="connsiteX2233" fmla="*/ 80582 w 4502897"/>
                <a:gd name="connsiteY2233" fmla="*/ 1591257 h 2975744"/>
                <a:gd name="connsiteX2234" fmla="*/ 83884 w 4502897"/>
                <a:gd name="connsiteY2234" fmla="*/ 1585313 h 2975744"/>
                <a:gd name="connsiteX2235" fmla="*/ 87187 w 4502897"/>
                <a:gd name="connsiteY2235" fmla="*/ 1574085 h 2975744"/>
                <a:gd name="connsiteX2236" fmla="*/ 185602 w 4502897"/>
                <a:gd name="connsiteY2236" fmla="*/ 1574085 h 2975744"/>
                <a:gd name="connsiteX2237" fmla="*/ 186262 w 4502897"/>
                <a:gd name="connsiteY2237" fmla="*/ 1570782 h 2975744"/>
                <a:gd name="connsiteX2238" fmla="*/ 188244 w 4502897"/>
                <a:gd name="connsiteY2238" fmla="*/ 1574085 h 2975744"/>
                <a:gd name="connsiteX2239" fmla="*/ 186262 w 4502897"/>
                <a:gd name="connsiteY2239" fmla="*/ 1570122 h 2975744"/>
                <a:gd name="connsiteX2240" fmla="*/ 185602 w 4502897"/>
                <a:gd name="connsiteY2240" fmla="*/ 1573424 h 2975744"/>
                <a:gd name="connsiteX2241" fmla="*/ 87187 w 4502897"/>
                <a:gd name="connsiteY2241" fmla="*/ 1573424 h 2975744"/>
                <a:gd name="connsiteX2242" fmla="*/ 94452 w 4502897"/>
                <a:gd name="connsiteY2242" fmla="*/ 1565498 h 2975744"/>
                <a:gd name="connsiteX2243" fmla="*/ 118230 w 4502897"/>
                <a:gd name="connsiteY2243" fmla="*/ 1557572 h 2975744"/>
                <a:gd name="connsiteX2244" fmla="*/ 126157 w 4502897"/>
                <a:gd name="connsiteY2244" fmla="*/ 1554270 h 2975744"/>
                <a:gd name="connsiteX2245" fmla="*/ 132762 w 4502897"/>
                <a:gd name="connsiteY2245" fmla="*/ 1548985 h 2975744"/>
                <a:gd name="connsiteX2246" fmla="*/ 137385 w 4502897"/>
                <a:gd name="connsiteY2246" fmla="*/ 1544362 h 2975744"/>
                <a:gd name="connsiteX2247" fmla="*/ 140027 w 4502897"/>
                <a:gd name="connsiteY2247" fmla="*/ 1540399 h 2975744"/>
                <a:gd name="connsiteX2248" fmla="*/ 143329 w 4502897"/>
                <a:gd name="connsiteY2248" fmla="*/ 1537096 h 2975744"/>
                <a:gd name="connsiteX2249" fmla="*/ 149934 w 4502897"/>
                <a:gd name="connsiteY2249" fmla="*/ 1533794 h 2975744"/>
                <a:gd name="connsiteX2250" fmla="*/ 154558 w 4502897"/>
                <a:gd name="connsiteY2250" fmla="*/ 1528510 h 2975744"/>
                <a:gd name="connsiteX2251" fmla="*/ 159182 w 4502897"/>
                <a:gd name="connsiteY2251" fmla="*/ 1522565 h 2975744"/>
                <a:gd name="connsiteX2252" fmla="*/ 163805 w 4502897"/>
                <a:gd name="connsiteY2252" fmla="*/ 1515960 h 2975744"/>
                <a:gd name="connsiteX2253" fmla="*/ 165787 w 4502897"/>
                <a:gd name="connsiteY2253" fmla="*/ 1511997 h 2975744"/>
                <a:gd name="connsiteX2254" fmla="*/ 165126 w 4502897"/>
                <a:gd name="connsiteY2254" fmla="*/ 1503410 h 2975744"/>
                <a:gd name="connsiteX2255" fmla="*/ 163805 w 4502897"/>
                <a:gd name="connsiteY2255" fmla="*/ 1497466 h 2975744"/>
                <a:gd name="connsiteX2256" fmla="*/ 169749 w 4502897"/>
                <a:gd name="connsiteY2256" fmla="*/ 1469064 h 2975744"/>
                <a:gd name="connsiteX2257" fmla="*/ 170410 w 4502897"/>
                <a:gd name="connsiteY2257" fmla="*/ 1463780 h 2975744"/>
                <a:gd name="connsiteX2258" fmla="*/ 175694 w 4502897"/>
                <a:gd name="connsiteY2258" fmla="*/ 1455854 h 2975744"/>
                <a:gd name="connsiteX2259" fmla="*/ 180978 w 4502897"/>
                <a:gd name="connsiteY2259" fmla="*/ 1448589 h 2975744"/>
                <a:gd name="connsiteX2260" fmla="*/ 187583 w 4502897"/>
                <a:gd name="connsiteY2260" fmla="*/ 1441323 h 2975744"/>
                <a:gd name="connsiteX2261" fmla="*/ 194849 w 4502897"/>
                <a:gd name="connsiteY2261" fmla="*/ 1433397 h 2975744"/>
                <a:gd name="connsiteX2262" fmla="*/ 200793 w 4502897"/>
                <a:gd name="connsiteY2262" fmla="*/ 1430755 h 2975744"/>
                <a:gd name="connsiteX2263" fmla="*/ 209379 w 4502897"/>
                <a:gd name="connsiteY2263" fmla="*/ 1428113 h 2975744"/>
                <a:gd name="connsiteX2264" fmla="*/ 219287 w 4502897"/>
                <a:gd name="connsiteY2264" fmla="*/ 1424150 h 2975744"/>
                <a:gd name="connsiteX2265" fmla="*/ 224571 w 4502897"/>
                <a:gd name="connsiteY2265" fmla="*/ 1418866 h 2975744"/>
                <a:gd name="connsiteX2266" fmla="*/ 229855 w 4502897"/>
                <a:gd name="connsiteY2266" fmla="*/ 1414242 h 2975744"/>
                <a:gd name="connsiteX2267" fmla="*/ 233158 w 4502897"/>
                <a:gd name="connsiteY2267" fmla="*/ 1408959 h 2975744"/>
                <a:gd name="connsiteX2268" fmla="*/ 235799 w 4502897"/>
                <a:gd name="connsiteY2268" fmla="*/ 1403674 h 2975744"/>
                <a:gd name="connsiteX2269" fmla="*/ 237781 w 4502897"/>
                <a:gd name="connsiteY2269" fmla="*/ 1399051 h 2975744"/>
                <a:gd name="connsiteX2270" fmla="*/ 243725 w 4502897"/>
                <a:gd name="connsiteY2270" fmla="*/ 1386501 h 2975744"/>
                <a:gd name="connsiteX2271" fmla="*/ 245047 w 4502897"/>
                <a:gd name="connsiteY2271" fmla="*/ 1381217 h 2975744"/>
                <a:gd name="connsiteX2272" fmla="*/ 249009 w 4502897"/>
                <a:gd name="connsiteY2272" fmla="*/ 1375273 h 2975744"/>
                <a:gd name="connsiteX2273" fmla="*/ 252312 w 4502897"/>
                <a:gd name="connsiteY2273" fmla="*/ 1372631 h 2975744"/>
                <a:gd name="connsiteX2274" fmla="*/ 256935 w 4502897"/>
                <a:gd name="connsiteY2274" fmla="*/ 1375933 h 2975744"/>
                <a:gd name="connsiteX2275" fmla="*/ 260238 w 4502897"/>
                <a:gd name="connsiteY2275" fmla="*/ 1379896 h 2975744"/>
                <a:gd name="connsiteX2276" fmla="*/ 271467 w 4502897"/>
                <a:gd name="connsiteY2276" fmla="*/ 1385841 h 2975744"/>
                <a:gd name="connsiteX2277" fmla="*/ 280053 w 4502897"/>
                <a:gd name="connsiteY2277" fmla="*/ 1387822 h 2975744"/>
                <a:gd name="connsiteX2278" fmla="*/ 287319 w 4502897"/>
                <a:gd name="connsiteY2278" fmla="*/ 1390464 h 2975744"/>
                <a:gd name="connsiteX2279" fmla="*/ 296566 w 4502897"/>
                <a:gd name="connsiteY2279" fmla="*/ 1389144 h 2975744"/>
                <a:gd name="connsiteX2280" fmla="*/ 300529 w 4502897"/>
                <a:gd name="connsiteY2280" fmla="*/ 1387162 h 2975744"/>
                <a:gd name="connsiteX2281" fmla="*/ 305813 w 4502897"/>
                <a:gd name="connsiteY2281" fmla="*/ 1385841 h 2975744"/>
                <a:gd name="connsiteX2282" fmla="*/ 311097 w 4502897"/>
                <a:gd name="connsiteY2282" fmla="*/ 1385841 h 2975744"/>
                <a:gd name="connsiteX2283" fmla="*/ 313739 w 4502897"/>
                <a:gd name="connsiteY2283" fmla="*/ 1389804 h 2975744"/>
                <a:gd name="connsiteX2284" fmla="*/ 321005 w 4502897"/>
                <a:gd name="connsiteY2284" fmla="*/ 1389804 h 2975744"/>
                <a:gd name="connsiteX2285" fmla="*/ 324968 w 4502897"/>
                <a:gd name="connsiteY2285" fmla="*/ 1392446 h 2975744"/>
                <a:gd name="connsiteX2286" fmla="*/ 328931 w 4502897"/>
                <a:gd name="connsiteY2286" fmla="*/ 1393767 h 2975744"/>
                <a:gd name="connsiteX2287" fmla="*/ 334875 w 4502897"/>
                <a:gd name="connsiteY2287" fmla="*/ 1393767 h 2975744"/>
                <a:gd name="connsiteX2288" fmla="*/ 339499 w 4502897"/>
                <a:gd name="connsiteY2288" fmla="*/ 1393106 h 2975744"/>
                <a:gd name="connsiteX2289" fmla="*/ 344783 w 4502897"/>
                <a:gd name="connsiteY2289" fmla="*/ 1389144 h 2975744"/>
                <a:gd name="connsiteX2290" fmla="*/ 349406 w 4502897"/>
                <a:gd name="connsiteY2290" fmla="*/ 1383859 h 2975744"/>
                <a:gd name="connsiteX2291" fmla="*/ 354030 w 4502897"/>
                <a:gd name="connsiteY2291" fmla="*/ 1379896 h 2975744"/>
                <a:gd name="connsiteX2292" fmla="*/ 358654 w 4502897"/>
                <a:gd name="connsiteY2292" fmla="*/ 1375933 h 2975744"/>
                <a:gd name="connsiteX2293" fmla="*/ 375826 w 4502897"/>
                <a:gd name="connsiteY2293" fmla="*/ 1370649 h 2975744"/>
                <a:gd name="connsiteX2294" fmla="*/ 377148 w 4502897"/>
                <a:gd name="connsiteY2294" fmla="*/ 1373291 h 2975744"/>
                <a:gd name="connsiteX2295" fmla="*/ 385734 w 4502897"/>
                <a:gd name="connsiteY2295" fmla="*/ 1368007 h 2975744"/>
                <a:gd name="connsiteX2296" fmla="*/ 391679 w 4502897"/>
                <a:gd name="connsiteY2296" fmla="*/ 1364044 h 2975744"/>
                <a:gd name="connsiteX2297" fmla="*/ 396302 w 4502897"/>
                <a:gd name="connsiteY2297" fmla="*/ 1360081 h 2975744"/>
                <a:gd name="connsiteX2298" fmla="*/ 404889 w 4502897"/>
                <a:gd name="connsiteY2298" fmla="*/ 1356779 h 2975744"/>
                <a:gd name="connsiteX2299" fmla="*/ 427345 w 4502897"/>
                <a:gd name="connsiteY2299" fmla="*/ 1356118 h 2975744"/>
                <a:gd name="connsiteX2300" fmla="*/ 437914 w 4502897"/>
                <a:gd name="connsiteY2300" fmla="*/ 1352155 h 2975744"/>
                <a:gd name="connsiteX2301" fmla="*/ 445179 w 4502897"/>
                <a:gd name="connsiteY2301" fmla="*/ 1348853 h 2975744"/>
                <a:gd name="connsiteX2302" fmla="*/ 448481 w 4502897"/>
                <a:gd name="connsiteY2302" fmla="*/ 1348192 h 2975744"/>
                <a:gd name="connsiteX2303" fmla="*/ 459050 w 4502897"/>
                <a:gd name="connsiteY2303" fmla="*/ 1347532 h 2975744"/>
                <a:gd name="connsiteX2304" fmla="*/ 468296 w 4502897"/>
                <a:gd name="connsiteY2304" fmla="*/ 1346211 h 2975744"/>
                <a:gd name="connsiteX2305" fmla="*/ 486790 w 4502897"/>
                <a:gd name="connsiteY2305" fmla="*/ 1348192 h 2975744"/>
                <a:gd name="connsiteX2306" fmla="*/ 489433 w 4502897"/>
                <a:gd name="connsiteY2306" fmla="*/ 1351495 h 2975744"/>
                <a:gd name="connsiteX2307" fmla="*/ 494056 w 4502897"/>
                <a:gd name="connsiteY2307" fmla="*/ 1354797 h 2975744"/>
                <a:gd name="connsiteX2308" fmla="*/ 507926 w 4502897"/>
                <a:gd name="connsiteY2308" fmla="*/ 1349513 h 2975744"/>
                <a:gd name="connsiteX2309" fmla="*/ 512550 w 4502897"/>
                <a:gd name="connsiteY2309" fmla="*/ 1345550 h 2975744"/>
                <a:gd name="connsiteX2310" fmla="*/ 517834 w 4502897"/>
                <a:gd name="connsiteY2310" fmla="*/ 1342908 h 2975744"/>
                <a:gd name="connsiteX2311" fmla="*/ 525100 w 4502897"/>
                <a:gd name="connsiteY2311" fmla="*/ 1344890 h 2975744"/>
                <a:gd name="connsiteX2312" fmla="*/ 529063 w 4502897"/>
                <a:gd name="connsiteY2312" fmla="*/ 1346211 h 2975744"/>
                <a:gd name="connsiteX2313" fmla="*/ 536328 w 4502897"/>
                <a:gd name="connsiteY2313" fmla="*/ 1344890 h 2975744"/>
                <a:gd name="connsiteX2314" fmla="*/ 540291 w 4502897"/>
                <a:gd name="connsiteY2314" fmla="*/ 1344229 h 2975744"/>
                <a:gd name="connsiteX2315" fmla="*/ 544915 w 4502897"/>
                <a:gd name="connsiteY2315" fmla="*/ 1344890 h 2975744"/>
                <a:gd name="connsiteX2316" fmla="*/ 551520 w 4502897"/>
                <a:gd name="connsiteY2316" fmla="*/ 1348853 h 2975744"/>
                <a:gd name="connsiteX2317" fmla="*/ 558785 w 4502897"/>
                <a:gd name="connsiteY2317" fmla="*/ 1348192 h 2975744"/>
                <a:gd name="connsiteX2318" fmla="*/ 560106 w 4502897"/>
                <a:gd name="connsiteY2318" fmla="*/ 1348192 h 2975744"/>
                <a:gd name="connsiteX2319" fmla="*/ 577940 w 4502897"/>
                <a:gd name="connsiteY2319" fmla="*/ 1342248 h 2975744"/>
                <a:gd name="connsiteX2320" fmla="*/ 581903 w 4502897"/>
                <a:gd name="connsiteY2320" fmla="*/ 1339606 h 2975744"/>
                <a:gd name="connsiteX2321" fmla="*/ 588508 w 4502897"/>
                <a:gd name="connsiteY2321" fmla="*/ 1336303 h 2975744"/>
                <a:gd name="connsiteX2322" fmla="*/ 593792 w 4502897"/>
                <a:gd name="connsiteY2322" fmla="*/ 1336964 h 2975744"/>
                <a:gd name="connsiteX2323" fmla="*/ 601058 w 4502897"/>
                <a:gd name="connsiteY2323" fmla="*/ 1341587 h 2975744"/>
                <a:gd name="connsiteX2324" fmla="*/ 602379 w 4502897"/>
                <a:gd name="connsiteY2324" fmla="*/ 1349513 h 2975744"/>
                <a:gd name="connsiteX2325" fmla="*/ 603039 w 4502897"/>
                <a:gd name="connsiteY2325" fmla="*/ 1352155 h 2975744"/>
                <a:gd name="connsiteX2326" fmla="*/ 613607 w 4502897"/>
                <a:gd name="connsiteY2326" fmla="*/ 1345550 h 2975744"/>
                <a:gd name="connsiteX2327" fmla="*/ 617571 w 4502897"/>
                <a:gd name="connsiteY2327" fmla="*/ 1347532 h 2975744"/>
                <a:gd name="connsiteX2328" fmla="*/ 612286 w 4502897"/>
                <a:gd name="connsiteY2328" fmla="*/ 1356779 h 2975744"/>
                <a:gd name="connsiteX2329" fmla="*/ 608323 w 4502897"/>
                <a:gd name="connsiteY2329" fmla="*/ 1362723 h 2975744"/>
                <a:gd name="connsiteX2330" fmla="*/ 605681 w 4502897"/>
                <a:gd name="connsiteY2330" fmla="*/ 1367347 h 2975744"/>
                <a:gd name="connsiteX2331" fmla="*/ 609644 w 4502897"/>
                <a:gd name="connsiteY2331" fmla="*/ 1372631 h 2975744"/>
                <a:gd name="connsiteX2332" fmla="*/ 618231 w 4502897"/>
                <a:gd name="connsiteY2332" fmla="*/ 1385841 h 2975744"/>
                <a:gd name="connsiteX2333" fmla="*/ 618231 w 4502897"/>
                <a:gd name="connsiteY2333" fmla="*/ 1391125 h 2975744"/>
                <a:gd name="connsiteX2334" fmla="*/ 617571 w 4502897"/>
                <a:gd name="connsiteY2334" fmla="*/ 1395749 h 2975744"/>
                <a:gd name="connsiteX2335" fmla="*/ 613607 w 4502897"/>
                <a:gd name="connsiteY2335" fmla="*/ 1403014 h 2975744"/>
                <a:gd name="connsiteX2336" fmla="*/ 607663 w 4502897"/>
                <a:gd name="connsiteY2336" fmla="*/ 1407637 h 2975744"/>
                <a:gd name="connsiteX2337" fmla="*/ 601718 w 4502897"/>
                <a:gd name="connsiteY2337" fmla="*/ 1411600 h 2975744"/>
                <a:gd name="connsiteX2338" fmla="*/ 598416 w 4502897"/>
                <a:gd name="connsiteY2338" fmla="*/ 1416224 h 2975744"/>
                <a:gd name="connsiteX2339" fmla="*/ 595774 w 4502897"/>
                <a:gd name="connsiteY2339" fmla="*/ 1419526 h 2975744"/>
                <a:gd name="connsiteX2340" fmla="*/ 600397 w 4502897"/>
                <a:gd name="connsiteY2340" fmla="*/ 1424810 h 2975744"/>
                <a:gd name="connsiteX2341" fmla="*/ 606342 w 4502897"/>
                <a:gd name="connsiteY2341" fmla="*/ 1428774 h 2975744"/>
                <a:gd name="connsiteX2342" fmla="*/ 610305 w 4502897"/>
                <a:gd name="connsiteY2342" fmla="*/ 1426131 h 2975744"/>
                <a:gd name="connsiteX2343" fmla="*/ 616250 w 4502897"/>
                <a:gd name="connsiteY2343" fmla="*/ 1426792 h 2975744"/>
                <a:gd name="connsiteX2344" fmla="*/ 620212 w 4502897"/>
                <a:gd name="connsiteY2344" fmla="*/ 1432736 h 2975744"/>
                <a:gd name="connsiteX2345" fmla="*/ 625496 w 4502897"/>
                <a:gd name="connsiteY2345" fmla="*/ 1438020 h 2975744"/>
                <a:gd name="connsiteX2346" fmla="*/ 628139 w 4502897"/>
                <a:gd name="connsiteY2346" fmla="*/ 1440002 h 2975744"/>
                <a:gd name="connsiteX2347" fmla="*/ 633422 w 4502897"/>
                <a:gd name="connsiteY2347" fmla="*/ 1442644 h 2975744"/>
                <a:gd name="connsiteX2348" fmla="*/ 639367 w 4502897"/>
                <a:gd name="connsiteY2348" fmla="*/ 1445286 h 2975744"/>
                <a:gd name="connsiteX2349" fmla="*/ 644651 w 4502897"/>
                <a:gd name="connsiteY2349" fmla="*/ 1449249 h 2975744"/>
                <a:gd name="connsiteX2350" fmla="*/ 648614 w 4502897"/>
                <a:gd name="connsiteY2350" fmla="*/ 1450570 h 2975744"/>
                <a:gd name="connsiteX2351" fmla="*/ 655880 w 4502897"/>
                <a:gd name="connsiteY2351" fmla="*/ 1449909 h 2975744"/>
                <a:gd name="connsiteX2352" fmla="*/ 669750 w 4502897"/>
                <a:gd name="connsiteY2352" fmla="*/ 1448589 h 2975744"/>
                <a:gd name="connsiteX2353" fmla="*/ 683621 w 4502897"/>
                <a:gd name="connsiteY2353" fmla="*/ 1451230 h 2975744"/>
                <a:gd name="connsiteX2354" fmla="*/ 697491 w 4502897"/>
                <a:gd name="connsiteY2354" fmla="*/ 1459817 h 2975744"/>
                <a:gd name="connsiteX2355" fmla="*/ 705417 w 4502897"/>
                <a:gd name="connsiteY2355" fmla="*/ 1459156 h 2975744"/>
                <a:gd name="connsiteX2356" fmla="*/ 709380 w 4502897"/>
                <a:gd name="connsiteY2356" fmla="*/ 1463119 h 2975744"/>
                <a:gd name="connsiteX2357" fmla="*/ 711361 w 4502897"/>
                <a:gd name="connsiteY2357" fmla="*/ 1468404 h 2975744"/>
                <a:gd name="connsiteX2358" fmla="*/ 716646 w 4502897"/>
                <a:gd name="connsiteY2358" fmla="*/ 1477651 h 2975744"/>
                <a:gd name="connsiteX2359" fmla="*/ 717966 w 4502897"/>
                <a:gd name="connsiteY2359" fmla="*/ 1484256 h 2975744"/>
                <a:gd name="connsiteX2360" fmla="*/ 724571 w 4502897"/>
                <a:gd name="connsiteY2360" fmla="*/ 1486237 h 2975744"/>
                <a:gd name="connsiteX2361" fmla="*/ 728535 w 4502897"/>
                <a:gd name="connsiteY2361" fmla="*/ 1488219 h 2975744"/>
                <a:gd name="connsiteX2362" fmla="*/ 737781 w 4502897"/>
                <a:gd name="connsiteY2362" fmla="*/ 1486898 h 2975744"/>
                <a:gd name="connsiteX2363" fmla="*/ 752973 w 4502897"/>
                <a:gd name="connsiteY2363" fmla="*/ 1490861 h 2975744"/>
                <a:gd name="connsiteX2364" fmla="*/ 758918 w 4502897"/>
                <a:gd name="connsiteY2364" fmla="*/ 1492182 h 2975744"/>
                <a:gd name="connsiteX2365" fmla="*/ 767504 w 4502897"/>
                <a:gd name="connsiteY2365" fmla="*/ 1495484 h 2975744"/>
                <a:gd name="connsiteX2366" fmla="*/ 774109 w 4502897"/>
                <a:gd name="connsiteY2366" fmla="*/ 1498787 h 2975744"/>
                <a:gd name="connsiteX2367" fmla="*/ 780714 w 4502897"/>
                <a:gd name="connsiteY2367" fmla="*/ 1503410 h 2975744"/>
                <a:gd name="connsiteX2368" fmla="*/ 787980 w 4502897"/>
                <a:gd name="connsiteY2368" fmla="*/ 1509355 h 2975744"/>
                <a:gd name="connsiteX2369" fmla="*/ 793924 w 4502897"/>
                <a:gd name="connsiteY2369" fmla="*/ 1508034 h 2975744"/>
                <a:gd name="connsiteX2370" fmla="*/ 801850 w 4502897"/>
                <a:gd name="connsiteY2370" fmla="*/ 1504731 h 2975744"/>
                <a:gd name="connsiteX2371" fmla="*/ 810437 w 4502897"/>
                <a:gd name="connsiteY2371" fmla="*/ 1500768 h 2975744"/>
                <a:gd name="connsiteX2372" fmla="*/ 815060 w 4502897"/>
                <a:gd name="connsiteY2372" fmla="*/ 1489540 h 2975744"/>
                <a:gd name="connsiteX2373" fmla="*/ 812418 w 4502897"/>
                <a:gd name="connsiteY2373" fmla="*/ 1481614 h 2975744"/>
                <a:gd name="connsiteX2374" fmla="*/ 809116 w 4502897"/>
                <a:gd name="connsiteY2374" fmla="*/ 1473688 h 2975744"/>
                <a:gd name="connsiteX2375" fmla="*/ 813079 w 4502897"/>
                <a:gd name="connsiteY2375" fmla="*/ 1466422 h 2975744"/>
                <a:gd name="connsiteX2376" fmla="*/ 819684 w 4502897"/>
                <a:gd name="connsiteY2376" fmla="*/ 1460477 h 2975744"/>
                <a:gd name="connsiteX2377" fmla="*/ 826289 w 4502897"/>
                <a:gd name="connsiteY2377" fmla="*/ 1456514 h 2975744"/>
                <a:gd name="connsiteX2378" fmla="*/ 836197 w 4502897"/>
                <a:gd name="connsiteY2378" fmla="*/ 1452551 h 2975744"/>
                <a:gd name="connsiteX2379" fmla="*/ 839499 w 4502897"/>
                <a:gd name="connsiteY2379" fmla="*/ 1449909 h 2975744"/>
                <a:gd name="connsiteX2380" fmla="*/ 852709 w 4502897"/>
                <a:gd name="connsiteY2380" fmla="*/ 1447267 h 2975744"/>
                <a:gd name="connsiteX2381" fmla="*/ 857993 w 4502897"/>
                <a:gd name="connsiteY2381" fmla="*/ 1449249 h 2975744"/>
                <a:gd name="connsiteX2382" fmla="*/ 864598 w 4502897"/>
                <a:gd name="connsiteY2382" fmla="*/ 1451230 h 2975744"/>
                <a:gd name="connsiteX2383" fmla="*/ 869882 w 4502897"/>
                <a:gd name="connsiteY2383" fmla="*/ 1452551 h 2975744"/>
                <a:gd name="connsiteX2384" fmla="*/ 875167 w 4502897"/>
                <a:gd name="connsiteY2384" fmla="*/ 1457836 h 2975744"/>
                <a:gd name="connsiteX2385" fmla="*/ 879130 w 4502897"/>
                <a:gd name="connsiteY2385" fmla="*/ 1462459 h 2975744"/>
                <a:gd name="connsiteX2386" fmla="*/ 882432 w 4502897"/>
                <a:gd name="connsiteY2386" fmla="*/ 1464441 h 2975744"/>
                <a:gd name="connsiteX2387" fmla="*/ 898945 w 4502897"/>
                <a:gd name="connsiteY2387" fmla="*/ 1467743 h 2975744"/>
                <a:gd name="connsiteX2388" fmla="*/ 905550 w 4502897"/>
                <a:gd name="connsiteY2388" fmla="*/ 1467743 h 2975744"/>
                <a:gd name="connsiteX2389" fmla="*/ 913476 w 4502897"/>
                <a:gd name="connsiteY2389" fmla="*/ 1466422 h 2975744"/>
                <a:gd name="connsiteX2390" fmla="*/ 918760 w 4502897"/>
                <a:gd name="connsiteY2390" fmla="*/ 1468404 h 2975744"/>
                <a:gd name="connsiteX2391" fmla="*/ 920741 w 4502897"/>
                <a:gd name="connsiteY2391" fmla="*/ 1471706 h 2975744"/>
                <a:gd name="connsiteX2392" fmla="*/ 924704 w 4502897"/>
                <a:gd name="connsiteY2392" fmla="*/ 1475669 h 2975744"/>
                <a:gd name="connsiteX2393" fmla="*/ 927346 w 4502897"/>
                <a:gd name="connsiteY2393" fmla="*/ 1476990 h 2975744"/>
                <a:gd name="connsiteX2394" fmla="*/ 936593 w 4502897"/>
                <a:gd name="connsiteY2394" fmla="*/ 1478972 h 2975744"/>
                <a:gd name="connsiteX2395" fmla="*/ 943198 w 4502897"/>
                <a:gd name="connsiteY2395" fmla="*/ 1478972 h 2975744"/>
                <a:gd name="connsiteX2396" fmla="*/ 958390 w 4502897"/>
                <a:gd name="connsiteY2396" fmla="*/ 1481614 h 2975744"/>
                <a:gd name="connsiteX2397" fmla="*/ 976884 w 4502897"/>
                <a:gd name="connsiteY2397" fmla="*/ 1488219 h 2975744"/>
                <a:gd name="connsiteX2398" fmla="*/ 984149 w 4502897"/>
                <a:gd name="connsiteY2398" fmla="*/ 1488879 h 2975744"/>
                <a:gd name="connsiteX2399" fmla="*/ 990754 w 4502897"/>
                <a:gd name="connsiteY2399" fmla="*/ 1490861 h 2975744"/>
                <a:gd name="connsiteX2400" fmla="*/ 998680 w 4502897"/>
                <a:gd name="connsiteY2400" fmla="*/ 1492182 h 2975744"/>
                <a:gd name="connsiteX2401" fmla="*/ 1005946 w 4502897"/>
                <a:gd name="connsiteY2401" fmla="*/ 1494163 h 2975744"/>
                <a:gd name="connsiteX2402" fmla="*/ 1011230 w 4502897"/>
                <a:gd name="connsiteY2402" fmla="*/ 1496145 h 2975744"/>
                <a:gd name="connsiteX2403" fmla="*/ 1015192 w 4502897"/>
                <a:gd name="connsiteY2403" fmla="*/ 1496145 h 2975744"/>
                <a:gd name="connsiteX2404" fmla="*/ 1025100 w 4502897"/>
                <a:gd name="connsiteY2404" fmla="*/ 1490861 h 2975744"/>
                <a:gd name="connsiteX2405" fmla="*/ 1036329 w 4502897"/>
                <a:gd name="connsiteY2405" fmla="*/ 1483595 h 2975744"/>
                <a:gd name="connsiteX2406" fmla="*/ 1039631 w 4502897"/>
                <a:gd name="connsiteY2406" fmla="*/ 1481614 h 2975744"/>
                <a:gd name="connsiteX2407" fmla="*/ 1062749 w 4502897"/>
                <a:gd name="connsiteY2407" fmla="*/ 1480293 h 2975744"/>
                <a:gd name="connsiteX2408" fmla="*/ 1069354 w 4502897"/>
                <a:gd name="connsiteY2408" fmla="*/ 1482935 h 2975744"/>
                <a:gd name="connsiteX2409" fmla="*/ 1073977 w 4502897"/>
                <a:gd name="connsiteY2409" fmla="*/ 1484916 h 2975744"/>
                <a:gd name="connsiteX2410" fmla="*/ 1079261 w 4502897"/>
                <a:gd name="connsiteY2410" fmla="*/ 1488879 h 2975744"/>
                <a:gd name="connsiteX2411" fmla="*/ 1085866 w 4502897"/>
                <a:gd name="connsiteY2411" fmla="*/ 1490861 h 2975744"/>
                <a:gd name="connsiteX2412" fmla="*/ 1109645 w 4502897"/>
                <a:gd name="connsiteY2412" fmla="*/ 1489540 h 2975744"/>
                <a:gd name="connsiteX2413" fmla="*/ 1112947 w 4502897"/>
                <a:gd name="connsiteY2413" fmla="*/ 1486237 h 2975744"/>
                <a:gd name="connsiteX2414" fmla="*/ 1115589 w 4502897"/>
                <a:gd name="connsiteY2414" fmla="*/ 1483595 h 2975744"/>
                <a:gd name="connsiteX2415" fmla="*/ 1119552 w 4502897"/>
                <a:gd name="connsiteY2415" fmla="*/ 1492842 h 2975744"/>
                <a:gd name="connsiteX2416" fmla="*/ 1127478 w 4502897"/>
                <a:gd name="connsiteY2416" fmla="*/ 1510015 h 2975744"/>
                <a:gd name="connsiteX2417" fmla="*/ 1131442 w 4502897"/>
                <a:gd name="connsiteY2417" fmla="*/ 1528510 h 2975744"/>
                <a:gd name="connsiteX2418" fmla="*/ 1127478 w 4502897"/>
                <a:gd name="connsiteY2418" fmla="*/ 1504731 h 2975744"/>
                <a:gd name="connsiteX2419" fmla="*/ 1119552 w 4502897"/>
                <a:gd name="connsiteY2419" fmla="*/ 1487558 h 2975744"/>
                <a:gd name="connsiteX2420" fmla="*/ 1115589 w 4502897"/>
                <a:gd name="connsiteY2420" fmla="*/ 1478311 h 2975744"/>
                <a:gd name="connsiteX2421" fmla="*/ 1120213 w 4502897"/>
                <a:gd name="connsiteY2421" fmla="*/ 1472366 h 2975744"/>
                <a:gd name="connsiteX2422" fmla="*/ 1123515 w 4502897"/>
                <a:gd name="connsiteY2422" fmla="*/ 1466422 h 2975744"/>
                <a:gd name="connsiteX2423" fmla="*/ 1127478 w 4502897"/>
                <a:gd name="connsiteY2423" fmla="*/ 1459817 h 2975744"/>
                <a:gd name="connsiteX2424" fmla="*/ 1130121 w 4502897"/>
                <a:gd name="connsiteY2424" fmla="*/ 1453872 h 2975744"/>
                <a:gd name="connsiteX2425" fmla="*/ 1131442 w 4502897"/>
                <a:gd name="connsiteY2425" fmla="*/ 1448589 h 2975744"/>
                <a:gd name="connsiteX2426" fmla="*/ 1130781 w 4502897"/>
                <a:gd name="connsiteY2426" fmla="*/ 1440662 h 2975744"/>
                <a:gd name="connsiteX2427" fmla="*/ 1132763 w 4502897"/>
                <a:gd name="connsiteY2427" fmla="*/ 1436039 h 2975744"/>
                <a:gd name="connsiteX2428" fmla="*/ 1136065 w 4502897"/>
                <a:gd name="connsiteY2428" fmla="*/ 1430755 h 2975744"/>
                <a:gd name="connsiteX2429" fmla="*/ 1139368 w 4502897"/>
                <a:gd name="connsiteY2429" fmla="*/ 1424150 h 2975744"/>
                <a:gd name="connsiteX2430" fmla="*/ 1143991 w 4502897"/>
                <a:gd name="connsiteY2430" fmla="*/ 1414903 h 2975744"/>
                <a:gd name="connsiteX2431" fmla="*/ 1147954 w 4502897"/>
                <a:gd name="connsiteY2431" fmla="*/ 1408298 h 2975744"/>
                <a:gd name="connsiteX2432" fmla="*/ 1149936 w 4502897"/>
                <a:gd name="connsiteY2432" fmla="*/ 1403014 h 2975744"/>
                <a:gd name="connsiteX2433" fmla="*/ 1150596 w 4502897"/>
                <a:gd name="connsiteY2433" fmla="*/ 1397730 h 2975744"/>
                <a:gd name="connsiteX2434" fmla="*/ 1150596 w 4502897"/>
                <a:gd name="connsiteY2434" fmla="*/ 1397069 h 2975744"/>
                <a:gd name="connsiteX2435" fmla="*/ 1150596 w 4502897"/>
                <a:gd name="connsiteY2435" fmla="*/ 1391785 h 2975744"/>
                <a:gd name="connsiteX2436" fmla="*/ 1151917 w 4502897"/>
                <a:gd name="connsiteY2436" fmla="*/ 1378575 h 2975744"/>
                <a:gd name="connsiteX2437" fmla="*/ 1149275 w 4502897"/>
                <a:gd name="connsiteY2437" fmla="*/ 1370649 h 2975744"/>
                <a:gd name="connsiteX2438" fmla="*/ 1149275 w 4502897"/>
                <a:gd name="connsiteY2438" fmla="*/ 1369989 h 2975744"/>
                <a:gd name="connsiteX2439" fmla="*/ 1150596 w 4502897"/>
                <a:gd name="connsiteY2439" fmla="*/ 1366026 h 2975744"/>
                <a:gd name="connsiteX2440" fmla="*/ 1153238 w 4502897"/>
                <a:gd name="connsiteY2440" fmla="*/ 1358760 h 2975744"/>
                <a:gd name="connsiteX2441" fmla="*/ 1154559 w 4502897"/>
                <a:gd name="connsiteY2441" fmla="*/ 1344890 h 2975744"/>
                <a:gd name="connsiteX2442" fmla="*/ 1148615 w 4502897"/>
                <a:gd name="connsiteY2442" fmla="*/ 1347532 h 2975744"/>
                <a:gd name="connsiteX2443" fmla="*/ 1136065 w 4502897"/>
                <a:gd name="connsiteY2443" fmla="*/ 1350174 h 2975744"/>
                <a:gd name="connsiteX2444" fmla="*/ 1128800 w 4502897"/>
                <a:gd name="connsiteY2444" fmla="*/ 1348192 h 2975744"/>
                <a:gd name="connsiteX2445" fmla="*/ 1124176 w 4502897"/>
                <a:gd name="connsiteY2445" fmla="*/ 1346211 h 2975744"/>
                <a:gd name="connsiteX2446" fmla="*/ 1118231 w 4502897"/>
                <a:gd name="connsiteY2446" fmla="*/ 1352816 h 2975744"/>
                <a:gd name="connsiteX2447" fmla="*/ 1113608 w 4502897"/>
                <a:gd name="connsiteY2447" fmla="*/ 1356118 h 2975744"/>
                <a:gd name="connsiteX2448" fmla="*/ 1107003 w 4502897"/>
                <a:gd name="connsiteY2448" fmla="*/ 1362063 h 2975744"/>
                <a:gd name="connsiteX2449" fmla="*/ 1101058 w 4502897"/>
                <a:gd name="connsiteY2449" fmla="*/ 1362063 h 2975744"/>
                <a:gd name="connsiteX2450" fmla="*/ 1093132 w 4502897"/>
                <a:gd name="connsiteY2450" fmla="*/ 1366026 h 2975744"/>
                <a:gd name="connsiteX2451" fmla="*/ 1086527 w 4502897"/>
                <a:gd name="connsiteY2451" fmla="*/ 1368007 h 2975744"/>
                <a:gd name="connsiteX2452" fmla="*/ 1080582 w 4502897"/>
                <a:gd name="connsiteY2452" fmla="*/ 1364044 h 2975744"/>
                <a:gd name="connsiteX2453" fmla="*/ 1077280 w 4502897"/>
                <a:gd name="connsiteY2453" fmla="*/ 1360081 h 2975744"/>
                <a:gd name="connsiteX2454" fmla="*/ 1071996 w 4502897"/>
                <a:gd name="connsiteY2454" fmla="*/ 1355458 h 2975744"/>
                <a:gd name="connsiteX2455" fmla="*/ 1065391 w 4502897"/>
                <a:gd name="connsiteY2455" fmla="*/ 1350174 h 2975744"/>
                <a:gd name="connsiteX2456" fmla="*/ 1062088 w 4502897"/>
                <a:gd name="connsiteY2456" fmla="*/ 1346871 h 2975744"/>
                <a:gd name="connsiteX2457" fmla="*/ 1054162 w 4502897"/>
                <a:gd name="connsiteY2457" fmla="*/ 1346211 h 2975744"/>
                <a:gd name="connsiteX2458" fmla="*/ 1045576 w 4502897"/>
                <a:gd name="connsiteY2458" fmla="*/ 1348192 h 2975744"/>
                <a:gd name="connsiteX2459" fmla="*/ 1044915 w 4502897"/>
                <a:gd name="connsiteY2459" fmla="*/ 1346871 h 2975744"/>
                <a:gd name="connsiteX2460" fmla="*/ 1044255 w 4502897"/>
                <a:gd name="connsiteY2460" fmla="*/ 1348192 h 2975744"/>
                <a:gd name="connsiteX2461" fmla="*/ 1041612 w 4502897"/>
                <a:gd name="connsiteY2461" fmla="*/ 1355458 h 2975744"/>
                <a:gd name="connsiteX2462" fmla="*/ 1035007 w 4502897"/>
                <a:gd name="connsiteY2462" fmla="*/ 1360742 h 2975744"/>
                <a:gd name="connsiteX2463" fmla="*/ 1028402 w 4502897"/>
                <a:gd name="connsiteY2463" fmla="*/ 1361402 h 2975744"/>
                <a:gd name="connsiteX2464" fmla="*/ 1015192 w 4502897"/>
                <a:gd name="connsiteY2464" fmla="*/ 1361402 h 2975744"/>
                <a:gd name="connsiteX2465" fmla="*/ 1011890 w 4502897"/>
                <a:gd name="connsiteY2465" fmla="*/ 1356118 h 2975744"/>
                <a:gd name="connsiteX2466" fmla="*/ 1003964 w 4502897"/>
                <a:gd name="connsiteY2466" fmla="*/ 1350834 h 2975744"/>
                <a:gd name="connsiteX2467" fmla="*/ 994717 w 4502897"/>
                <a:gd name="connsiteY2467" fmla="*/ 1346211 h 2975744"/>
                <a:gd name="connsiteX2468" fmla="*/ 991415 w 4502897"/>
                <a:gd name="connsiteY2468" fmla="*/ 1347532 h 2975744"/>
                <a:gd name="connsiteX2469" fmla="*/ 990094 w 4502897"/>
                <a:gd name="connsiteY2469" fmla="*/ 1349513 h 2975744"/>
                <a:gd name="connsiteX2470" fmla="*/ 987452 w 4502897"/>
                <a:gd name="connsiteY2470" fmla="*/ 1347532 h 2975744"/>
                <a:gd name="connsiteX2471" fmla="*/ 982167 w 4502897"/>
                <a:gd name="connsiteY2471" fmla="*/ 1341587 h 2975744"/>
                <a:gd name="connsiteX2472" fmla="*/ 978865 w 4502897"/>
                <a:gd name="connsiteY2472" fmla="*/ 1338285 h 2975744"/>
                <a:gd name="connsiteX2473" fmla="*/ 970279 w 4502897"/>
                <a:gd name="connsiteY2473" fmla="*/ 1336303 h 2975744"/>
                <a:gd name="connsiteX2474" fmla="*/ 966976 w 4502897"/>
                <a:gd name="connsiteY2474" fmla="*/ 1331019 h 2975744"/>
                <a:gd name="connsiteX2475" fmla="*/ 963674 w 4502897"/>
                <a:gd name="connsiteY2475" fmla="*/ 1328377 h 2975744"/>
                <a:gd name="connsiteX2476" fmla="*/ 958390 w 4502897"/>
                <a:gd name="connsiteY2476" fmla="*/ 1323754 h 2975744"/>
                <a:gd name="connsiteX2477" fmla="*/ 966316 w 4502897"/>
                <a:gd name="connsiteY2477" fmla="*/ 1320451 h 2975744"/>
                <a:gd name="connsiteX2478" fmla="*/ 966976 w 4502897"/>
                <a:gd name="connsiteY2478" fmla="*/ 1316488 h 2975744"/>
                <a:gd name="connsiteX2479" fmla="*/ 960371 w 4502897"/>
                <a:gd name="connsiteY2479" fmla="*/ 1313186 h 2975744"/>
                <a:gd name="connsiteX2480" fmla="*/ 955747 w 4502897"/>
                <a:gd name="connsiteY2480" fmla="*/ 1309883 h 2975744"/>
                <a:gd name="connsiteX2481" fmla="*/ 959711 w 4502897"/>
                <a:gd name="connsiteY2481" fmla="*/ 1307241 h 2975744"/>
                <a:gd name="connsiteX2482" fmla="*/ 966316 w 4502897"/>
                <a:gd name="connsiteY2482" fmla="*/ 1301297 h 2975744"/>
                <a:gd name="connsiteX2483" fmla="*/ 964334 w 4502897"/>
                <a:gd name="connsiteY2483" fmla="*/ 1297994 h 2975744"/>
                <a:gd name="connsiteX2484" fmla="*/ 960371 w 4502897"/>
                <a:gd name="connsiteY2484" fmla="*/ 1290729 h 2975744"/>
                <a:gd name="connsiteX2485" fmla="*/ 959050 w 4502897"/>
                <a:gd name="connsiteY2485" fmla="*/ 1278179 h 2975744"/>
                <a:gd name="connsiteX2486" fmla="*/ 952445 w 4502897"/>
                <a:gd name="connsiteY2486" fmla="*/ 1273556 h 2975744"/>
                <a:gd name="connsiteX2487" fmla="*/ 946501 w 4502897"/>
                <a:gd name="connsiteY2487" fmla="*/ 1274877 h 2975744"/>
                <a:gd name="connsiteX2488" fmla="*/ 946501 w 4502897"/>
                <a:gd name="connsiteY2488" fmla="*/ 1264969 h 2975744"/>
                <a:gd name="connsiteX2489" fmla="*/ 951785 w 4502897"/>
                <a:gd name="connsiteY2489" fmla="*/ 1259024 h 2975744"/>
                <a:gd name="connsiteX2490" fmla="*/ 955747 w 4502897"/>
                <a:gd name="connsiteY2490" fmla="*/ 1254401 h 2975744"/>
                <a:gd name="connsiteX2491" fmla="*/ 957526 w 4502897"/>
                <a:gd name="connsiteY2491" fmla="*/ 1253131 h 2975744"/>
                <a:gd name="connsiteX2492" fmla="*/ 960371 w 4502897"/>
                <a:gd name="connsiteY2492" fmla="*/ 1253740 h 2975744"/>
                <a:gd name="connsiteX2493" fmla="*/ 965919 w 4502897"/>
                <a:gd name="connsiteY2493" fmla="*/ 1251891 h 2975744"/>
                <a:gd name="connsiteX2494" fmla="*/ 969618 w 4502897"/>
                <a:gd name="connsiteY2494" fmla="*/ 1252419 h 2975744"/>
                <a:gd name="connsiteX2495" fmla="*/ 992736 w 4502897"/>
                <a:gd name="connsiteY2495" fmla="*/ 1255722 h 2975744"/>
                <a:gd name="connsiteX2496" fmla="*/ 1000001 w 4502897"/>
                <a:gd name="connsiteY2496" fmla="*/ 1253080 h 2975744"/>
                <a:gd name="connsiteX2497" fmla="*/ 1003304 w 4502897"/>
                <a:gd name="connsiteY2497" fmla="*/ 1251098 h 2975744"/>
                <a:gd name="connsiteX2498" fmla="*/ 1006606 w 4502897"/>
                <a:gd name="connsiteY2498" fmla="*/ 1248456 h 2975744"/>
                <a:gd name="connsiteX2499" fmla="*/ 1008587 w 4502897"/>
                <a:gd name="connsiteY2499" fmla="*/ 1245154 h 2975744"/>
                <a:gd name="connsiteX2500" fmla="*/ 1014532 w 4502897"/>
                <a:gd name="connsiteY2500" fmla="*/ 1241851 h 2975744"/>
                <a:gd name="connsiteX2501" fmla="*/ 1023119 w 4502897"/>
                <a:gd name="connsiteY2501" fmla="*/ 1239209 h 2975744"/>
                <a:gd name="connsiteX2502" fmla="*/ 1027742 w 4502897"/>
                <a:gd name="connsiteY2502" fmla="*/ 1237228 h 2975744"/>
                <a:gd name="connsiteX2503" fmla="*/ 1038971 w 4502897"/>
                <a:gd name="connsiteY2503" fmla="*/ 1235246 h 2975744"/>
                <a:gd name="connsiteX2504" fmla="*/ 1046897 w 4502897"/>
                <a:gd name="connsiteY2504" fmla="*/ 1237228 h 2975744"/>
                <a:gd name="connsiteX2505" fmla="*/ 1050199 w 4502897"/>
                <a:gd name="connsiteY2505" fmla="*/ 1235907 h 2975744"/>
                <a:gd name="connsiteX2506" fmla="*/ 1056144 w 4502897"/>
                <a:gd name="connsiteY2506" fmla="*/ 1235246 h 2975744"/>
                <a:gd name="connsiteX2507" fmla="*/ 1065391 w 4502897"/>
                <a:gd name="connsiteY2507" fmla="*/ 1230623 h 2975744"/>
                <a:gd name="connsiteX2508" fmla="*/ 1091151 w 4502897"/>
                <a:gd name="connsiteY2508" fmla="*/ 1214110 h 2975744"/>
                <a:gd name="connsiteX2509" fmla="*/ 1099737 w 4502897"/>
                <a:gd name="connsiteY2509" fmla="*/ 1212789 h 2975744"/>
                <a:gd name="connsiteX2510" fmla="*/ 1105682 w 4502897"/>
                <a:gd name="connsiteY2510" fmla="*/ 1211468 h 2975744"/>
                <a:gd name="connsiteX2511" fmla="*/ 1115589 w 4502897"/>
                <a:gd name="connsiteY2511" fmla="*/ 1212789 h 2975744"/>
                <a:gd name="connsiteX2512" fmla="*/ 1123515 w 4502897"/>
                <a:gd name="connsiteY2512" fmla="*/ 1214770 h 2975744"/>
                <a:gd name="connsiteX2513" fmla="*/ 1132102 w 4502897"/>
                <a:gd name="connsiteY2513" fmla="*/ 1214770 h 2975744"/>
                <a:gd name="connsiteX2514" fmla="*/ 1142670 w 4502897"/>
                <a:gd name="connsiteY2514" fmla="*/ 1214770 h 2975744"/>
                <a:gd name="connsiteX2515" fmla="*/ 1143331 w 4502897"/>
                <a:gd name="connsiteY2515" fmla="*/ 1218733 h 2975744"/>
                <a:gd name="connsiteX2516" fmla="*/ 1149936 w 4502897"/>
                <a:gd name="connsiteY2516" fmla="*/ 1222036 h 2975744"/>
                <a:gd name="connsiteX2517" fmla="*/ 1156541 w 4502897"/>
                <a:gd name="connsiteY2517" fmla="*/ 1224678 h 2975744"/>
                <a:gd name="connsiteX2518" fmla="*/ 1162485 w 4502897"/>
                <a:gd name="connsiteY2518" fmla="*/ 1225999 h 2975744"/>
                <a:gd name="connsiteX2519" fmla="*/ 1166448 w 4502897"/>
                <a:gd name="connsiteY2519" fmla="*/ 1228641 h 2975744"/>
                <a:gd name="connsiteX2520" fmla="*/ 1169751 w 4502897"/>
                <a:gd name="connsiteY2520" fmla="*/ 1233265 h 2975744"/>
                <a:gd name="connsiteX2521" fmla="*/ 1179658 w 4502897"/>
                <a:gd name="connsiteY2521" fmla="*/ 1236567 h 2975744"/>
                <a:gd name="connsiteX2522" fmla="*/ 1206738 w 4502897"/>
                <a:gd name="connsiteY2522" fmla="*/ 1241191 h 2975744"/>
                <a:gd name="connsiteX2523" fmla="*/ 1210041 w 4502897"/>
                <a:gd name="connsiteY2523" fmla="*/ 1241851 h 2975744"/>
                <a:gd name="connsiteX2524" fmla="*/ 1215986 w 4502897"/>
                <a:gd name="connsiteY2524" fmla="*/ 1239209 h 2975744"/>
                <a:gd name="connsiteX2525" fmla="*/ 1223251 w 4502897"/>
                <a:gd name="connsiteY2525" fmla="*/ 1239870 h 2975744"/>
                <a:gd name="connsiteX2526" fmla="*/ 1230517 w 4502897"/>
                <a:gd name="connsiteY2526" fmla="*/ 1239870 h 2975744"/>
                <a:gd name="connsiteX2527" fmla="*/ 1236461 w 4502897"/>
                <a:gd name="connsiteY2527" fmla="*/ 1236567 h 2975744"/>
                <a:gd name="connsiteX2528" fmla="*/ 1241745 w 4502897"/>
                <a:gd name="connsiteY2528" fmla="*/ 1239209 h 2975744"/>
                <a:gd name="connsiteX2529" fmla="*/ 1248350 w 4502897"/>
                <a:gd name="connsiteY2529" fmla="*/ 1240530 h 2975744"/>
                <a:gd name="connsiteX2530" fmla="*/ 1254295 w 4502897"/>
                <a:gd name="connsiteY2530" fmla="*/ 1239870 h 2975744"/>
                <a:gd name="connsiteX2531" fmla="*/ 1261560 w 4502897"/>
                <a:gd name="connsiteY2531" fmla="*/ 1235246 h 2975744"/>
                <a:gd name="connsiteX2532" fmla="*/ 1270147 w 4502897"/>
                <a:gd name="connsiteY2532" fmla="*/ 1230623 h 2975744"/>
                <a:gd name="connsiteX2533" fmla="*/ 1274110 w 4502897"/>
                <a:gd name="connsiteY2533" fmla="*/ 1227980 h 2975744"/>
                <a:gd name="connsiteX2534" fmla="*/ 1275431 w 4502897"/>
                <a:gd name="connsiteY2534" fmla="*/ 1226659 h 2975744"/>
                <a:gd name="connsiteX2535" fmla="*/ 1277412 w 4502897"/>
                <a:gd name="connsiteY2535" fmla="*/ 1224017 h 2975744"/>
                <a:gd name="connsiteX2536" fmla="*/ 1279393 w 4502897"/>
                <a:gd name="connsiteY2536" fmla="*/ 1219394 h 2975744"/>
                <a:gd name="connsiteX2537" fmla="*/ 1278733 w 4502897"/>
                <a:gd name="connsiteY2537" fmla="*/ 1216752 h 2975744"/>
                <a:gd name="connsiteX2538" fmla="*/ 1275431 w 4502897"/>
                <a:gd name="connsiteY2538" fmla="*/ 1211468 h 2975744"/>
                <a:gd name="connsiteX2539" fmla="*/ 1272788 w 4502897"/>
                <a:gd name="connsiteY2539" fmla="*/ 1208826 h 2975744"/>
                <a:gd name="connsiteX2540" fmla="*/ 1272128 w 4502897"/>
                <a:gd name="connsiteY2540" fmla="*/ 1205523 h 2975744"/>
                <a:gd name="connsiteX2541" fmla="*/ 1270807 w 4502897"/>
                <a:gd name="connsiteY2541" fmla="*/ 1201560 h 2975744"/>
                <a:gd name="connsiteX2542" fmla="*/ 1268826 w 4502897"/>
                <a:gd name="connsiteY2542" fmla="*/ 1196937 h 2975744"/>
                <a:gd name="connsiteX2543" fmla="*/ 1263542 w 4502897"/>
                <a:gd name="connsiteY2543" fmla="*/ 1192974 h 2975744"/>
                <a:gd name="connsiteX2544" fmla="*/ 1258258 w 4502897"/>
                <a:gd name="connsiteY2544" fmla="*/ 1189671 h 2975744"/>
                <a:gd name="connsiteX2545" fmla="*/ 1255616 w 4502897"/>
                <a:gd name="connsiteY2545" fmla="*/ 1187029 h 2975744"/>
                <a:gd name="connsiteX2546" fmla="*/ 1249011 w 4502897"/>
                <a:gd name="connsiteY2546" fmla="*/ 1186369 h 2975744"/>
                <a:gd name="connsiteX2547" fmla="*/ 1243727 w 4502897"/>
                <a:gd name="connsiteY2547" fmla="*/ 1182406 h 2975744"/>
                <a:gd name="connsiteX2548" fmla="*/ 1237782 w 4502897"/>
                <a:gd name="connsiteY2548" fmla="*/ 1179764 h 2975744"/>
                <a:gd name="connsiteX2549" fmla="*/ 1235140 w 4502897"/>
                <a:gd name="connsiteY2549" fmla="*/ 1176461 h 2975744"/>
                <a:gd name="connsiteX2550" fmla="*/ 1228535 w 4502897"/>
                <a:gd name="connsiteY2550" fmla="*/ 1168535 h 2975744"/>
                <a:gd name="connsiteX2551" fmla="*/ 1222591 w 4502897"/>
                <a:gd name="connsiteY2551" fmla="*/ 1161270 h 2975744"/>
                <a:gd name="connsiteX2552" fmla="*/ 1214004 w 4502897"/>
                <a:gd name="connsiteY2552" fmla="*/ 1155986 h 2975744"/>
                <a:gd name="connsiteX2553" fmla="*/ 1210041 w 4502897"/>
                <a:gd name="connsiteY2553" fmla="*/ 1152683 h 2975744"/>
                <a:gd name="connsiteX2554" fmla="*/ 1202776 w 4502897"/>
                <a:gd name="connsiteY2554" fmla="*/ 1149381 h 2975744"/>
                <a:gd name="connsiteX2555" fmla="*/ 1198152 w 4502897"/>
                <a:gd name="connsiteY2555" fmla="*/ 1146078 h 2975744"/>
                <a:gd name="connsiteX2556" fmla="*/ 1189566 w 4502897"/>
                <a:gd name="connsiteY2556" fmla="*/ 1144097 h 2975744"/>
                <a:gd name="connsiteX2557" fmla="*/ 1183621 w 4502897"/>
                <a:gd name="connsiteY2557" fmla="*/ 1138813 h 2975744"/>
                <a:gd name="connsiteX2558" fmla="*/ 1176356 w 4502897"/>
                <a:gd name="connsiteY2558" fmla="*/ 1132868 h 2975744"/>
                <a:gd name="connsiteX2559" fmla="*/ 1178337 w 4502897"/>
                <a:gd name="connsiteY2559" fmla="*/ 1124282 h 2975744"/>
                <a:gd name="connsiteX2560" fmla="*/ 1186263 w 4502897"/>
                <a:gd name="connsiteY2560" fmla="*/ 1122961 h 2975744"/>
                <a:gd name="connsiteX2561" fmla="*/ 1190887 w 4502897"/>
                <a:gd name="connsiteY2561" fmla="*/ 1120319 h 2975744"/>
                <a:gd name="connsiteX2562" fmla="*/ 1195510 w 4502897"/>
                <a:gd name="connsiteY2562" fmla="*/ 1114374 h 2975744"/>
                <a:gd name="connsiteX2563" fmla="*/ 1197492 w 4502897"/>
                <a:gd name="connsiteY2563" fmla="*/ 1111072 h 2975744"/>
                <a:gd name="connsiteX2564" fmla="*/ 1202776 w 4502897"/>
                <a:gd name="connsiteY2564" fmla="*/ 1105127 h 2975744"/>
                <a:gd name="connsiteX2565" fmla="*/ 1205418 w 4502897"/>
                <a:gd name="connsiteY2565" fmla="*/ 1101825 h 2975744"/>
                <a:gd name="connsiteX2566" fmla="*/ 1197492 w 4502897"/>
                <a:gd name="connsiteY2566" fmla="*/ 1093238 h 2975744"/>
                <a:gd name="connsiteX2567" fmla="*/ 1200133 w 4502897"/>
                <a:gd name="connsiteY2567" fmla="*/ 1089936 h 2975744"/>
                <a:gd name="connsiteX2568" fmla="*/ 1212023 w 4502897"/>
                <a:gd name="connsiteY2568" fmla="*/ 1085312 h 2975744"/>
                <a:gd name="connsiteX2569" fmla="*/ 1220609 w 4502897"/>
                <a:gd name="connsiteY2569" fmla="*/ 1081349 h 2975744"/>
                <a:gd name="connsiteX2570" fmla="*/ 1221930 w 4502897"/>
                <a:gd name="connsiteY2570" fmla="*/ 1078047 h 2975744"/>
                <a:gd name="connsiteX2571" fmla="*/ 1219288 w 4502897"/>
                <a:gd name="connsiteY2571" fmla="*/ 1074744 h 2975744"/>
                <a:gd name="connsiteX2572" fmla="*/ 1206738 w 4502897"/>
                <a:gd name="connsiteY2572" fmla="*/ 1077386 h 2975744"/>
                <a:gd name="connsiteX2573" fmla="*/ 1200794 w 4502897"/>
                <a:gd name="connsiteY2573" fmla="*/ 1078707 h 2975744"/>
                <a:gd name="connsiteX2574" fmla="*/ 1200133 w 4502897"/>
                <a:gd name="connsiteY2574" fmla="*/ 1078707 h 2975744"/>
                <a:gd name="connsiteX2575" fmla="*/ 1195510 w 4502897"/>
                <a:gd name="connsiteY2575" fmla="*/ 1079368 h 2975744"/>
                <a:gd name="connsiteX2576" fmla="*/ 1190887 w 4502897"/>
                <a:gd name="connsiteY2576" fmla="*/ 1078707 h 2975744"/>
                <a:gd name="connsiteX2577" fmla="*/ 1184942 w 4502897"/>
                <a:gd name="connsiteY2577" fmla="*/ 1082010 h 2975744"/>
                <a:gd name="connsiteX2578" fmla="*/ 1172393 w 4502897"/>
                <a:gd name="connsiteY2578" fmla="*/ 1087954 h 2975744"/>
                <a:gd name="connsiteX2579" fmla="*/ 1169090 w 4502897"/>
                <a:gd name="connsiteY2579" fmla="*/ 1087954 h 2975744"/>
                <a:gd name="connsiteX2580" fmla="*/ 1157201 w 4502897"/>
                <a:gd name="connsiteY2580" fmla="*/ 1092578 h 2975744"/>
                <a:gd name="connsiteX2581" fmla="*/ 1151917 w 4502897"/>
                <a:gd name="connsiteY2581" fmla="*/ 1093238 h 2975744"/>
                <a:gd name="connsiteX2582" fmla="*/ 1137386 w 4502897"/>
                <a:gd name="connsiteY2582" fmla="*/ 1103806 h 2975744"/>
                <a:gd name="connsiteX2583" fmla="*/ 1126157 w 4502897"/>
                <a:gd name="connsiteY2583" fmla="*/ 1107109 h 2975744"/>
                <a:gd name="connsiteX2584" fmla="*/ 1127478 w 4502897"/>
                <a:gd name="connsiteY2584" fmla="*/ 1112393 h 2975744"/>
                <a:gd name="connsiteX2585" fmla="*/ 1132102 w 4502897"/>
                <a:gd name="connsiteY2585" fmla="*/ 1118998 h 2975744"/>
                <a:gd name="connsiteX2586" fmla="*/ 1136065 w 4502897"/>
                <a:gd name="connsiteY2586" fmla="*/ 1124282 h 2975744"/>
                <a:gd name="connsiteX2587" fmla="*/ 1145973 w 4502897"/>
                <a:gd name="connsiteY2587" fmla="*/ 1124282 h 2975744"/>
                <a:gd name="connsiteX2588" fmla="*/ 1149936 w 4502897"/>
                <a:gd name="connsiteY2588" fmla="*/ 1125603 h 2975744"/>
                <a:gd name="connsiteX2589" fmla="*/ 1153898 w 4502897"/>
                <a:gd name="connsiteY2589" fmla="*/ 1126924 h 2975744"/>
                <a:gd name="connsiteX2590" fmla="*/ 1160503 w 4502897"/>
                <a:gd name="connsiteY2590" fmla="*/ 1124942 h 2975744"/>
                <a:gd name="connsiteX2591" fmla="*/ 1164467 w 4502897"/>
                <a:gd name="connsiteY2591" fmla="*/ 1125603 h 2975744"/>
                <a:gd name="connsiteX2592" fmla="*/ 1168430 w 4502897"/>
                <a:gd name="connsiteY2592" fmla="*/ 1129566 h 2975744"/>
                <a:gd name="connsiteX2593" fmla="*/ 1169751 w 4502897"/>
                <a:gd name="connsiteY2593" fmla="*/ 1132208 h 2975744"/>
                <a:gd name="connsiteX2594" fmla="*/ 1161825 w 4502897"/>
                <a:gd name="connsiteY2594" fmla="*/ 1135510 h 2975744"/>
                <a:gd name="connsiteX2595" fmla="*/ 1152578 w 4502897"/>
                <a:gd name="connsiteY2595" fmla="*/ 1137492 h 2975744"/>
                <a:gd name="connsiteX2596" fmla="*/ 1144652 w 4502897"/>
                <a:gd name="connsiteY2596" fmla="*/ 1136171 h 2975744"/>
                <a:gd name="connsiteX2597" fmla="*/ 1140028 w 4502897"/>
                <a:gd name="connsiteY2597" fmla="*/ 1134189 h 2975744"/>
                <a:gd name="connsiteX2598" fmla="*/ 1134744 w 4502897"/>
                <a:gd name="connsiteY2598" fmla="*/ 1140794 h 2975744"/>
                <a:gd name="connsiteX2599" fmla="*/ 1129460 w 4502897"/>
                <a:gd name="connsiteY2599" fmla="*/ 1144097 h 2975744"/>
                <a:gd name="connsiteX2600" fmla="*/ 1123515 w 4502897"/>
                <a:gd name="connsiteY2600" fmla="*/ 1142776 h 2975744"/>
                <a:gd name="connsiteX2601" fmla="*/ 1120213 w 4502897"/>
                <a:gd name="connsiteY2601" fmla="*/ 1146078 h 2975744"/>
                <a:gd name="connsiteX2602" fmla="*/ 1114268 w 4502897"/>
                <a:gd name="connsiteY2602" fmla="*/ 1150041 h 2975744"/>
                <a:gd name="connsiteX2603" fmla="*/ 1107663 w 4502897"/>
                <a:gd name="connsiteY2603" fmla="*/ 1152023 h 2975744"/>
                <a:gd name="connsiteX2604" fmla="*/ 1099077 w 4502897"/>
                <a:gd name="connsiteY2604" fmla="*/ 1149381 h 2975744"/>
                <a:gd name="connsiteX2605" fmla="*/ 1095114 w 4502897"/>
                <a:gd name="connsiteY2605" fmla="*/ 1145418 h 2975744"/>
                <a:gd name="connsiteX2606" fmla="*/ 1099077 w 4502897"/>
                <a:gd name="connsiteY2606" fmla="*/ 1144097 h 2975744"/>
                <a:gd name="connsiteX2607" fmla="*/ 1098416 w 4502897"/>
                <a:gd name="connsiteY2607" fmla="*/ 1134850 h 2975744"/>
                <a:gd name="connsiteX2608" fmla="*/ 1093132 w 4502897"/>
                <a:gd name="connsiteY2608" fmla="*/ 1130226 h 2975744"/>
                <a:gd name="connsiteX2609" fmla="*/ 1083885 w 4502897"/>
                <a:gd name="connsiteY2609" fmla="*/ 1127584 h 2975744"/>
                <a:gd name="connsiteX2610" fmla="*/ 1079922 w 4502897"/>
                <a:gd name="connsiteY2610" fmla="*/ 1122300 h 2975744"/>
                <a:gd name="connsiteX2611" fmla="*/ 1087848 w 4502897"/>
                <a:gd name="connsiteY2611" fmla="*/ 1116356 h 2975744"/>
                <a:gd name="connsiteX2612" fmla="*/ 1094453 w 4502897"/>
                <a:gd name="connsiteY2612" fmla="*/ 1113053 h 2975744"/>
                <a:gd name="connsiteX2613" fmla="*/ 1100398 w 4502897"/>
                <a:gd name="connsiteY2613" fmla="*/ 1110411 h 2975744"/>
                <a:gd name="connsiteX2614" fmla="*/ 1100398 w 4502897"/>
                <a:gd name="connsiteY2614" fmla="*/ 1107109 h 2975744"/>
                <a:gd name="connsiteX2615" fmla="*/ 1096435 w 4502897"/>
                <a:gd name="connsiteY2615" fmla="*/ 1105127 h 2975744"/>
                <a:gd name="connsiteX2616" fmla="*/ 1086527 w 4502897"/>
                <a:gd name="connsiteY2616" fmla="*/ 1110411 h 2975744"/>
                <a:gd name="connsiteX2617" fmla="*/ 1082564 w 4502897"/>
                <a:gd name="connsiteY2617" fmla="*/ 1109751 h 2975744"/>
                <a:gd name="connsiteX2618" fmla="*/ 1073977 w 4502897"/>
                <a:gd name="connsiteY2618" fmla="*/ 1105127 h 2975744"/>
                <a:gd name="connsiteX2619" fmla="*/ 1068033 w 4502897"/>
                <a:gd name="connsiteY2619" fmla="*/ 1102485 h 2975744"/>
                <a:gd name="connsiteX2620" fmla="*/ 1065391 w 4502897"/>
                <a:gd name="connsiteY2620" fmla="*/ 1101825 h 2975744"/>
                <a:gd name="connsiteX2621" fmla="*/ 1060767 w 4502897"/>
                <a:gd name="connsiteY2621" fmla="*/ 1098522 h 2975744"/>
                <a:gd name="connsiteX2622" fmla="*/ 1066051 w 4502897"/>
                <a:gd name="connsiteY2622" fmla="*/ 1093238 h 2975744"/>
                <a:gd name="connsiteX2623" fmla="*/ 1066712 w 4502897"/>
                <a:gd name="connsiteY2623" fmla="*/ 1088615 h 2975744"/>
                <a:gd name="connsiteX2624" fmla="*/ 1058786 w 4502897"/>
                <a:gd name="connsiteY2624" fmla="*/ 1090596 h 2975744"/>
                <a:gd name="connsiteX2625" fmla="*/ 1051520 w 4502897"/>
                <a:gd name="connsiteY2625" fmla="*/ 1093238 h 2975744"/>
                <a:gd name="connsiteX2626" fmla="*/ 1048218 w 4502897"/>
                <a:gd name="connsiteY2626" fmla="*/ 1097201 h 2975744"/>
                <a:gd name="connsiteX2627" fmla="*/ 1044915 w 4502897"/>
                <a:gd name="connsiteY2627" fmla="*/ 1101825 h 2975744"/>
                <a:gd name="connsiteX2628" fmla="*/ 1040952 w 4502897"/>
                <a:gd name="connsiteY2628" fmla="*/ 1107109 h 2975744"/>
                <a:gd name="connsiteX2629" fmla="*/ 1031045 w 4502897"/>
                <a:gd name="connsiteY2629" fmla="*/ 1116356 h 2975744"/>
                <a:gd name="connsiteX2630" fmla="*/ 1023779 w 4502897"/>
                <a:gd name="connsiteY2630" fmla="*/ 1118337 h 2975744"/>
                <a:gd name="connsiteX2631" fmla="*/ 1021797 w 4502897"/>
                <a:gd name="connsiteY2631" fmla="*/ 1125603 h 2975744"/>
                <a:gd name="connsiteX2632" fmla="*/ 1022458 w 4502897"/>
                <a:gd name="connsiteY2632" fmla="*/ 1126924 h 2975744"/>
                <a:gd name="connsiteX2633" fmla="*/ 1025100 w 4502897"/>
                <a:gd name="connsiteY2633" fmla="*/ 1131547 h 2975744"/>
                <a:gd name="connsiteX2634" fmla="*/ 1021797 w 4502897"/>
                <a:gd name="connsiteY2634" fmla="*/ 1138813 h 2975744"/>
                <a:gd name="connsiteX2635" fmla="*/ 1015853 w 4502897"/>
                <a:gd name="connsiteY2635" fmla="*/ 1142776 h 2975744"/>
                <a:gd name="connsiteX2636" fmla="*/ 1011230 w 4502897"/>
                <a:gd name="connsiteY2636" fmla="*/ 1142115 h 2975744"/>
                <a:gd name="connsiteX2637" fmla="*/ 1007267 w 4502897"/>
                <a:gd name="connsiteY2637" fmla="*/ 1144757 h 2975744"/>
                <a:gd name="connsiteX2638" fmla="*/ 1003964 w 4502897"/>
                <a:gd name="connsiteY2638" fmla="*/ 1150702 h 2975744"/>
                <a:gd name="connsiteX2639" fmla="*/ 1002643 w 4502897"/>
                <a:gd name="connsiteY2639" fmla="*/ 1154004 h 2975744"/>
                <a:gd name="connsiteX2640" fmla="*/ 999341 w 4502897"/>
                <a:gd name="connsiteY2640" fmla="*/ 1156646 h 2975744"/>
                <a:gd name="connsiteX2641" fmla="*/ 998020 w 4502897"/>
                <a:gd name="connsiteY2641" fmla="*/ 1171838 h 2975744"/>
                <a:gd name="connsiteX2642" fmla="*/ 998020 w 4502897"/>
                <a:gd name="connsiteY2642" fmla="*/ 1172498 h 2975744"/>
                <a:gd name="connsiteX2643" fmla="*/ 994057 w 4502897"/>
                <a:gd name="connsiteY2643" fmla="*/ 1180424 h 2975744"/>
                <a:gd name="connsiteX2644" fmla="*/ 985470 w 4502897"/>
                <a:gd name="connsiteY2644" fmla="*/ 1183727 h 2975744"/>
                <a:gd name="connsiteX2645" fmla="*/ 979526 w 4502897"/>
                <a:gd name="connsiteY2645" fmla="*/ 1190332 h 2975744"/>
                <a:gd name="connsiteX2646" fmla="*/ 976223 w 4502897"/>
                <a:gd name="connsiteY2646" fmla="*/ 1199579 h 2975744"/>
                <a:gd name="connsiteX2647" fmla="*/ 977544 w 4502897"/>
                <a:gd name="connsiteY2647" fmla="*/ 1207505 h 2975744"/>
                <a:gd name="connsiteX2648" fmla="*/ 984149 w 4502897"/>
                <a:gd name="connsiteY2648" fmla="*/ 1215431 h 2975744"/>
                <a:gd name="connsiteX2649" fmla="*/ 984810 w 4502897"/>
                <a:gd name="connsiteY2649" fmla="*/ 1216752 h 2975744"/>
                <a:gd name="connsiteX2650" fmla="*/ 986791 w 4502897"/>
                <a:gd name="connsiteY2650" fmla="*/ 1222696 h 2975744"/>
                <a:gd name="connsiteX2651" fmla="*/ 986131 w 4502897"/>
                <a:gd name="connsiteY2651" fmla="*/ 1226659 h 2975744"/>
                <a:gd name="connsiteX2652" fmla="*/ 991415 w 4502897"/>
                <a:gd name="connsiteY2652" fmla="*/ 1229301 h 2975744"/>
                <a:gd name="connsiteX2653" fmla="*/ 1000001 w 4502897"/>
                <a:gd name="connsiteY2653" fmla="*/ 1232604 h 2975744"/>
                <a:gd name="connsiteX2654" fmla="*/ 1005285 w 4502897"/>
                <a:gd name="connsiteY2654" fmla="*/ 1233265 h 2975744"/>
                <a:gd name="connsiteX2655" fmla="*/ 1010569 w 4502897"/>
                <a:gd name="connsiteY2655" fmla="*/ 1234586 h 2975744"/>
                <a:gd name="connsiteX2656" fmla="*/ 1011890 w 4502897"/>
                <a:gd name="connsiteY2656" fmla="*/ 1236567 h 2975744"/>
                <a:gd name="connsiteX2657" fmla="*/ 1012551 w 4502897"/>
                <a:gd name="connsiteY2657" fmla="*/ 1240530 h 2975744"/>
                <a:gd name="connsiteX2658" fmla="*/ 1003964 w 4502897"/>
                <a:gd name="connsiteY2658" fmla="*/ 1243833 h 2975744"/>
                <a:gd name="connsiteX2659" fmla="*/ 993396 w 4502897"/>
                <a:gd name="connsiteY2659" fmla="*/ 1243172 h 2975744"/>
                <a:gd name="connsiteX2660" fmla="*/ 984810 w 4502897"/>
                <a:gd name="connsiteY2660" fmla="*/ 1241851 h 2975744"/>
                <a:gd name="connsiteX2661" fmla="*/ 976884 w 4502897"/>
                <a:gd name="connsiteY2661" fmla="*/ 1245154 h 2975744"/>
                <a:gd name="connsiteX2662" fmla="*/ 973581 w 4502897"/>
                <a:gd name="connsiteY2662" fmla="*/ 1247796 h 2975744"/>
                <a:gd name="connsiteX2663" fmla="*/ 969618 w 4502897"/>
                <a:gd name="connsiteY2663" fmla="*/ 1250438 h 2975744"/>
                <a:gd name="connsiteX2664" fmla="*/ 966316 w 4502897"/>
                <a:gd name="connsiteY2664" fmla="*/ 1251759 h 2975744"/>
                <a:gd name="connsiteX2665" fmla="*/ 965919 w 4502897"/>
                <a:gd name="connsiteY2665" fmla="*/ 1251891 h 2975744"/>
                <a:gd name="connsiteX2666" fmla="*/ 963261 w 4502897"/>
                <a:gd name="connsiteY2666" fmla="*/ 1251511 h 2975744"/>
                <a:gd name="connsiteX2667" fmla="*/ 960371 w 4502897"/>
                <a:gd name="connsiteY2667" fmla="*/ 1251098 h 2975744"/>
                <a:gd name="connsiteX2668" fmla="*/ 957526 w 4502897"/>
                <a:gd name="connsiteY2668" fmla="*/ 1253131 h 2975744"/>
                <a:gd name="connsiteX2669" fmla="*/ 951124 w 4502897"/>
                <a:gd name="connsiteY2669" fmla="*/ 1251759 h 2975744"/>
                <a:gd name="connsiteX2670" fmla="*/ 946501 w 4502897"/>
                <a:gd name="connsiteY2670" fmla="*/ 1252419 h 2975744"/>
                <a:gd name="connsiteX2671" fmla="*/ 941877 w 4502897"/>
                <a:gd name="connsiteY2671" fmla="*/ 1250438 h 2975744"/>
                <a:gd name="connsiteX2672" fmla="*/ 933291 w 4502897"/>
                <a:gd name="connsiteY2672" fmla="*/ 1246475 h 2975744"/>
                <a:gd name="connsiteX2673" fmla="*/ 928007 w 4502897"/>
                <a:gd name="connsiteY2673" fmla="*/ 1244493 h 2975744"/>
                <a:gd name="connsiteX2674" fmla="*/ 921402 w 4502897"/>
                <a:gd name="connsiteY2674" fmla="*/ 1245154 h 2975744"/>
                <a:gd name="connsiteX2675" fmla="*/ 916117 w 4502897"/>
                <a:gd name="connsiteY2675" fmla="*/ 1247135 h 2975744"/>
                <a:gd name="connsiteX2676" fmla="*/ 912155 w 4502897"/>
                <a:gd name="connsiteY2676" fmla="*/ 1255722 h 2975744"/>
                <a:gd name="connsiteX2677" fmla="*/ 906871 w 4502897"/>
                <a:gd name="connsiteY2677" fmla="*/ 1247796 h 2975744"/>
                <a:gd name="connsiteX2678" fmla="*/ 902907 w 4502897"/>
                <a:gd name="connsiteY2678" fmla="*/ 1246475 h 2975744"/>
                <a:gd name="connsiteX2679" fmla="*/ 899605 w 4502897"/>
                <a:gd name="connsiteY2679" fmla="*/ 1248456 h 2975744"/>
                <a:gd name="connsiteX2680" fmla="*/ 895642 w 4502897"/>
                <a:gd name="connsiteY2680" fmla="*/ 1247135 h 2975744"/>
                <a:gd name="connsiteX2681" fmla="*/ 898284 w 4502897"/>
                <a:gd name="connsiteY2681" fmla="*/ 1255722 h 2975744"/>
                <a:gd name="connsiteX2682" fmla="*/ 903568 w 4502897"/>
                <a:gd name="connsiteY2682" fmla="*/ 1259024 h 2975744"/>
                <a:gd name="connsiteX2683" fmla="*/ 904889 w 4502897"/>
                <a:gd name="connsiteY2683" fmla="*/ 1261006 h 2975744"/>
                <a:gd name="connsiteX2684" fmla="*/ 899605 w 4502897"/>
                <a:gd name="connsiteY2684" fmla="*/ 1263648 h 2975744"/>
                <a:gd name="connsiteX2685" fmla="*/ 894982 w 4502897"/>
                <a:gd name="connsiteY2685" fmla="*/ 1261006 h 2975744"/>
                <a:gd name="connsiteX2686" fmla="*/ 891019 w 4502897"/>
                <a:gd name="connsiteY2686" fmla="*/ 1266290 h 2975744"/>
                <a:gd name="connsiteX2687" fmla="*/ 882432 w 4502897"/>
                <a:gd name="connsiteY2687" fmla="*/ 1263648 h 2975744"/>
                <a:gd name="connsiteX2688" fmla="*/ 877809 w 4502897"/>
                <a:gd name="connsiteY2688" fmla="*/ 1259024 h 2975744"/>
                <a:gd name="connsiteX2689" fmla="*/ 871864 w 4502897"/>
                <a:gd name="connsiteY2689" fmla="*/ 1249777 h 2975744"/>
                <a:gd name="connsiteX2690" fmla="*/ 868562 w 4502897"/>
                <a:gd name="connsiteY2690" fmla="*/ 1260345 h 2975744"/>
                <a:gd name="connsiteX2691" fmla="*/ 873846 w 4502897"/>
                <a:gd name="connsiteY2691" fmla="*/ 1274216 h 2975744"/>
                <a:gd name="connsiteX2692" fmla="*/ 881772 w 4502897"/>
                <a:gd name="connsiteY2692" fmla="*/ 1282142 h 2975744"/>
                <a:gd name="connsiteX2693" fmla="*/ 882432 w 4502897"/>
                <a:gd name="connsiteY2693" fmla="*/ 1285445 h 2975744"/>
                <a:gd name="connsiteX2694" fmla="*/ 891019 w 4502897"/>
                <a:gd name="connsiteY2694" fmla="*/ 1297994 h 2975744"/>
                <a:gd name="connsiteX2695" fmla="*/ 896963 w 4502897"/>
                <a:gd name="connsiteY2695" fmla="*/ 1301297 h 2975744"/>
                <a:gd name="connsiteX2696" fmla="*/ 900926 w 4502897"/>
                <a:gd name="connsiteY2696" fmla="*/ 1303939 h 2975744"/>
                <a:gd name="connsiteX2697" fmla="*/ 902907 w 4502897"/>
                <a:gd name="connsiteY2697" fmla="*/ 1309223 h 2975744"/>
                <a:gd name="connsiteX2698" fmla="*/ 899605 w 4502897"/>
                <a:gd name="connsiteY2698" fmla="*/ 1311204 h 2975744"/>
                <a:gd name="connsiteX2699" fmla="*/ 896302 w 4502897"/>
                <a:gd name="connsiteY2699" fmla="*/ 1309883 h 2975744"/>
                <a:gd name="connsiteX2700" fmla="*/ 891679 w 4502897"/>
                <a:gd name="connsiteY2700" fmla="*/ 1309883 h 2975744"/>
                <a:gd name="connsiteX2701" fmla="*/ 897624 w 4502897"/>
                <a:gd name="connsiteY2701" fmla="*/ 1317149 h 2975744"/>
                <a:gd name="connsiteX2702" fmla="*/ 899605 w 4502897"/>
                <a:gd name="connsiteY2702" fmla="*/ 1322433 h 2975744"/>
                <a:gd name="connsiteX2703" fmla="*/ 895642 w 4502897"/>
                <a:gd name="connsiteY2703" fmla="*/ 1324414 h 2975744"/>
                <a:gd name="connsiteX2704" fmla="*/ 885074 w 4502897"/>
                <a:gd name="connsiteY2704" fmla="*/ 1318470 h 2975744"/>
                <a:gd name="connsiteX2705" fmla="*/ 879130 w 4502897"/>
                <a:gd name="connsiteY2705" fmla="*/ 1313186 h 2975744"/>
                <a:gd name="connsiteX2706" fmla="*/ 874506 w 4502897"/>
                <a:gd name="connsiteY2706" fmla="*/ 1311204 h 2975744"/>
                <a:gd name="connsiteX2707" fmla="*/ 870543 w 4502897"/>
                <a:gd name="connsiteY2707" fmla="*/ 1315167 h 2975744"/>
                <a:gd name="connsiteX2708" fmla="*/ 869882 w 4502897"/>
                <a:gd name="connsiteY2708" fmla="*/ 1319130 h 2975744"/>
                <a:gd name="connsiteX2709" fmla="*/ 877148 w 4502897"/>
                <a:gd name="connsiteY2709" fmla="*/ 1324414 h 2975744"/>
                <a:gd name="connsiteX2710" fmla="*/ 884414 w 4502897"/>
                <a:gd name="connsiteY2710" fmla="*/ 1329698 h 2975744"/>
                <a:gd name="connsiteX2711" fmla="*/ 889697 w 4502897"/>
                <a:gd name="connsiteY2711" fmla="*/ 1331680 h 2975744"/>
                <a:gd name="connsiteX2712" fmla="*/ 875167 w 4502897"/>
                <a:gd name="connsiteY2712" fmla="*/ 1337624 h 2975744"/>
                <a:gd name="connsiteX2713" fmla="*/ 871204 w 4502897"/>
                <a:gd name="connsiteY2713" fmla="*/ 1331680 h 2975744"/>
                <a:gd name="connsiteX2714" fmla="*/ 875167 w 4502897"/>
                <a:gd name="connsiteY2714" fmla="*/ 1342248 h 2975744"/>
                <a:gd name="connsiteX2715" fmla="*/ 878469 w 4502897"/>
                <a:gd name="connsiteY2715" fmla="*/ 1346211 h 2975744"/>
                <a:gd name="connsiteX2716" fmla="*/ 882432 w 4502897"/>
                <a:gd name="connsiteY2716" fmla="*/ 1350834 h 2975744"/>
                <a:gd name="connsiteX2717" fmla="*/ 879130 w 4502897"/>
                <a:gd name="connsiteY2717" fmla="*/ 1354797 h 2975744"/>
                <a:gd name="connsiteX2718" fmla="*/ 871864 w 4502897"/>
                <a:gd name="connsiteY2718" fmla="*/ 1352155 h 2975744"/>
                <a:gd name="connsiteX2719" fmla="*/ 867240 w 4502897"/>
                <a:gd name="connsiteY2719" fmla="*/ 1349513 h 2975744"/>
                <a:gd name="connsiteX2720" fmla="*/ 857993 w 4502897"/>
                <a:gd name="connsiteY2720" fmla="*/ 1348853 h 2975744"/>
                <a:gd name="connsiteX2721" fmla="*/ 856012 w 4502897"/>
                <a:gd name="connsiteY2721" fmla="*/ 1345550 h 2975744"/>
                <a:gd name="connsiteX2722" fmla="*/ 852049 w 4502897"/>
                <a:gd name="connsiteY2722" fmla="*/ 1345550 h 2975744"/>
                <a:gd name="connsiteX2723" fmla="*/ 847425 w 4502897"/>
                <a:gd name="connsiteY2723" fmla="*/ 1342248 h 2975744"/>
                <a:gd name="connsiteX2724" fmla="*/ 847425 w 4502897"/>
                <a:gd name="connsiteY2724" fmla="*/ 1335643 h 2975744"/>
                <a:gd name="connsiteX2725" fmla="*/ 847425 w 4502897"/>
                <a:gd name="connsiteY2725" fmla="*/ 1331019 h 2975744"/>
                <a:gd name="connsiteX2726" fmla="*/ 837518 w 4502897"/>
                <a:gd name="connsiteY2726" fmla="*/ 1323754 h 2975744"/>
                <a:gd name="connsiteX2727" fmla="*/ 840160 w 4502897"/>
                <a:gd name="connsiteY2727" fmla="*/ 1317149 h 2975744"/>
                <a:gd name="connsiteX2728" fmla="*/ 843462 w 4502897"/>
                <a:gd name="connsiteY2728" fmla="*/ 1311865 h 2975744"/>
                <a:gd name="connsiteX2729" fmla="*/ 844783 w 4502897"/>
                <a:gd name="connsiteY2729" fmla="*/ 1305920 h 2975744"/>
                <a:gd name="connsiteX2730" fmla="*/ 840160 w 4502897"/>
                <a:gd name="connsiteY2730" fmla="*/ 1301957 h 2975744"/>
                <a:gd name="connsiteX2731" fmla="*/ 833555 w 4502897"/>
                <a:gd name="connsiteY2731" fmla="*/ 1298655 h 2975744"/>
                <a:gd name="connsiteX2732" fmla="*/ 828931 w 4502897"/>
                <a:gd name="connsiteY2732" fmla="*/ 1294031 h 2975744"/>
                <a:gd name="connsiteX2733" fmla="*/ 824968 w 4502897"/>
                <a:gd name="connsiteY2733" fmla="*/ 1290068 h 2975744"/>
                <a:gd name="connsiteX2734" fmla="*/ 818363 w 4502897"/>
                <a:gd name="connsiteY2734" fmla="*/ 1283463 h 2975744"/>
                <a:gd name="connsiteX2735" fmla="*/ 815721 w 4502897"/>
                <a:gd name="connsiteY2735" fmla="*/ 1281482 h 2975744"/>
                <a:gd name="connsiteX2736" fmla="*/ 813739 w 4502897"/>
                <a:gd name="connsiteY2736" fmla="*/ 1280161 h 2975744"/>
                <a:gd name="connsiteX2737" fmla="*/ 809776 w 4502897"/>
                <a:gd name="connsiteY2737" fmla="*/ 1280821 h 2975744"/>
                <a:gd name="connsiteX2738" fmla="*/ 805813 w 4502897"/>
                <a:gd name="connsiteY2738" fmla="*/ 1279500 h 2975744"/>
                <a:gd name="connsiteX2739" fmla="*/ 806474 w 4502897"/>
                <a:gd name="connsiteY2739" fmla="*/ 1275537 h 2975744"/>
                <a:gd name="connsiteX2740" fmla="*/ 807134 w 4502897"/>
                <a:gd name="connsiteY2740" fmla="*/ 1269593 h 2975744"/>
                <a:gd name="connsiteX2741" fmla="*/ 803171 w 4502897"/>
                <a:gd name="connsiteY2741" fmla="*/ 1264969 h 2975744"/>
                <a:gd name="connsiteX2742" fmla="*/ 798548 w 4502897"/>
                <a:gd name="connsiteY2742" fmla="*/ 1261666 h 2975744"/>
                <a:gd name="connsiteX2743" fmla="*/ 798548 w 4502897"/>
                <a:gd name="connsiteY2743" fmla="*/ 1253740 h 2975744"/>
                <a:gd name="connsiteX2744" fmla="*/ 798548 w 4502897"/>
                <a:gd name="connsiteY2744" fmla="*/ 1244493 h 2975744"/>
                <a:gd name="connsiteX2745" fmla="*/ 800529 w 4502897"/>
                <a:gd name="connsiteY2745" fmla="*/ 1236567 h 2975744"/>
                <a:gd name="connsiteX2746" fmla="*/ 801190 w 4502897"/>
                <a:gd name="connsiteY2746" fmla="*/ 1230623 h 2975744"/>
                <a:gd name="connsiteX2747" fmla="*/ 799869 w 4502897"/>
                <a:gd name="connsiteY2747" fmla="*/ 1225999 h 2975744"/>
                <a:gd name="connsiteX2748" fmla="*/ 799208 w 4502897"/>
                <a:gd name="connsiteY2748" fmla="*/ 1224678 h 2975744"/>
                <a:gd name="connsiteX2749" fmla="*/ 793264 w 4502897"/>
                <a:gd name="connsiteY2749" fmla="*/ 1218073 h 2975744"/>
                <a:gd name="connsiteX2750" fmla="*/ 790622 w 4502897"/>
                <a:gd name="connsiteY2750" fmla="*/ 1214770 h 2975744"/>
                <a:gd name="connsiteX2751" fmla="*/ 787980 w 4502897"/>
                <a:gd name="connsiteY2751" fmla="*/ 1210147 h 2975744"/>
                <a:gd name="connsiteX2752" fmla="*/ 780054 w 4502897"/>
                <a:gd name="connsiteY2752" fmla="*/ 1202881 h 2975744"/>
                <a:gd name="connsiteX2753" fmla="*/ 778072 w 4502897"/>
                <a:gd name="connsiteY2753" fmla="*/ 1204202 h 2975744"/>
                <a:gd name="connsiteX2754" fmla="*/ 776751 w 4502897"/>
                <a:gd name="connsiteY2754" fmla="*/ 1203542 h 2975744"/>
                <a:gd name="connsiteX2755" fmla="*/ 768825 w 4502897"/>
                <a:gd name="connsiteY2755" fmla="*/ 1196937 h 2975744"/>
                <a:gd name="connsiteX2756" fmla="*/ 762881 w 4502897"/>
                <a:gd name="connsiteY2756" fmla="*/ 1192974 h 2975744"/>
                <a:gd name="connsiteX2757" fmla="*/ 758257 w 4502897"/>
                <a:gd name="connsiteY2757" fmla="*/ 1189671 h 2975744"/>
                <a:gd name="connsiteX2758" fmla="*/ 750331 w 4502897"/>
                <a:gd name="connsiteY2758" fmla="*/ 1187690 h 2975744"/>
                <a:gd name="connsiteX2759" fmla="*/ 745708 w 4502897"/>
                <a:gd name="connsiteY2759" fmla="*/ 1185048 h 2975744"/>
                <a:gd name="connsiteX2760" fmla="*/ 743066 w 4502897"/>
                <a:gd name="connsiteY2760" fmla="*/ 1182406 h 2975744"/>
                <a:gd name="connsiteX2761" fmla="*/ 740424 w 4502897"/>
                <a:gd name="connsiteY2761" fmla="*/ 1177122 h 2975744"/>
                <a:gd name="connsiteX2762" fmla="*/ 735140 w 4502897"/>
                <a:gd name="connsiteY2762" fmla="*/ 1174480 h 2975744"/>
                <a:gd name="connsiteX2763" fmla="*/ 727214 w 4502897"/>
                <a:gd name="connsiteY2763" fmla="*/ 1174480 h 2975744"/>
                <a:gd name="connsiteX2764" fmla="*/ 722590 w 4502897"/>
                <a:gd name="connsiteY2764" fmla="*/ 1171838 h 2975744"/>
                <a:gd name="connsiteX2765" fmla="*/ 717306 w 4502897"/>
                <a:gd name="connsiteY2765" fmla="*/ 1167214 h 2975744"/>
                <a:gd name="connsiteX2766" fmla="*/ 713343 w 4502897"/>
                <a:gd name="connsiteY2766" fmla="*/ 1163251 h 2975744"/>
                <a:gd name="connsiteX2767" fmla="*/ 710701 w 4502897"/>
                <a:gd name="connsiteY2767" fmla="*/ 1159288 h 2975744"/>
                <a:gd name="connsiteX2768" fmla="*/ 710041 w 4502897"/>
                <a:gd name="connsiteY2768" fmla="*/ 1154004 h 2975744"/>
                <a:gd name="connsiteX2769" fmla="*/ 709380 w 4502897"/>
                <a:gd name="connsiteY2769" fmla="*/ 1149381 h 2975744"/>
                <a:gd name="connsiteX2770" fmla="*/ 703436 w 4502897"/>
                <a:gd name="connsiteY2770" fmla="*/ 1144097 h 2975744"/>
                <a:gd name="connsiteX2771" fmla="*/ 698151 w 4502897"/>
                <a:gd name="connsiteY2771" fmla="*/ 1142115 h 2975744"/>
                <a:gd name="connsiteX2772" fmla="*/ 698812 w 4502897"/>
                <a:gd name="connsiteY2772" fmla="*/ 1135510 h 2975744"/>
                <a:gd name="connsiteX2773" fmla="*/ 697491 w 4502897"/>
                <a:gd name="connsiteY2773" fmla="*/ 1134189 h 2975744"/>
                <a:gd name="connsiteX2774" fmla="*/ 692867 w 4502897"/>
                <a:gd name="connsiteY2774" fmla="*/ 1131547 h 2975744"/>
                <a:gd name="connsiteX2775" fmla="*/ 683621 w 4502897"/>
                <a:gd name="connsiteY2775" fmla="*/ 1135510 h 2975744"/>
                <a:gd name="connsiteX2776" fmla="*/ 680318 w 4502897"/>
                <a:gd name="connsiteY2776" fmla="*/ 1138813 h 2975744"/>
                <a:gd name="connsiteX2777" fmla="*/ 678336 w 4502897"/>
                <a:gd name="connsiteY2777" fmla="*/ 1136171 h 2975744"/>
                <a:gd name="connsiteX2778" fmla="*/ 675034 w 4502897"/>
                <a:gd name="connsiteY2778" fmla="*/ 1130226 h 2975744"/>
                <a:gd name="connsiteX2779" fmla="*/ 672392 w 4502897"/>
                <a:gd name="connsiteY2779" fmla="*/ 1125603 h 2975744"/>
                <a:gd name="connsiteX2780" fmla="*/ 672392 w 4502897"/>
                <a:gd name="connsiteY2780" fmla="*/ 1122961 h 2975744"/>
                <a:gd name="connsiteX2781" fmla="*/ 674374 w 4502897"/>
                <a:gd name="connsiteY2781" fmla="*/ 1116356 h 2975744"/>
                <a:gd name="connsiteX2782" fmla="*/ 668429 w 4502897"/>
                <a:gd name="connsiteY2782" fmla="*/ 1114374 h 2975744"/>
                <a:gd name="connsiteX2783" fmla="*/ 659182 w 4502897"/>
                <a:gd name="connsiteY2783" fmla="*/ 1117677 h 2975744"/>
                <a:gd name="connsiteX2784" fmla="*/ 654559 w 4502897"/>
                <a:gd name="connsiteY2784" fmla="*/ 1122300 h 2975744"/>
                <a:gd name="connsiteX2785" fmla="*/ 647293 w 4502897"/>
                <a:gd name="connsiteY2785" fmla="*/ 1122961 h 2975744"/>
                <a:gd name="connsiteX2786" fmla="*/ 645311 w 4502897"/>
                <a:gd name="connsiteY2786" fmla="*/ 1130226 h 2975744"/>
                <a:gd name="connsiteX2787" fmla="*/ 649275 w 4502897"/>
                <a:gd name="connsiteY2787" fmla="*/ 1138152 h 2975744"/>
                <a:gd name="connsiteX2788" fmla="*/ 647293 w 4502897"/>
                <a:gd name="connsiteY2788" fmla="*/ 1141455 h 2975744"/>
                <a:gd name="connsiteX2789" fmla="*/ 644651 w 4502897"/>
                <a:gd name="connsiteY2789" fmla="*/ 1145418 h 2975744"/>
                <a:gd name="connsiteX2790" fmla="*/ 647293 w 4502897"/>
                <a:gd name="connsiteY2790" fmla="*/ 1151362 h 2975744"/>
                <a:gd name="connsiteX2791" fmla="*/ 653898 w 4502897"/>
                <a:gd name="connsiteY2791" fmla="*/ 1157967 h 2975744"/>
                <a:gd name="connsiteX2792" fmla="*/ 655880 w 4502897"/>
                <a:gd name="connsiteY2792" fmla="*/ 1160609 h 2975744"/>
                <a:gd name="connsiteX2793" fmla="*/ 661164 w 4502897"/>
                <a:gd name="connsiteY2793" fmla="*/ 1165233 h 2975744"/>
                <a:gd name="connsiteX2794" fmla="*/ 671071 w 4502897"/>
                <a:gd name="connsiteY2794" fmla="*/ 1171838 h 2975744"/>
                <a:gd name="connsiteX2795" fmla="*/ 677676 w 4502897"/>
                <a:gd name="connsiteY2795" fmla="*/ 1179103 h 2975744"/>
                <a:gd name="connsiteX2796" fmla="*/ 679657 w 4502897"/>
                <a:gd name="connsiteY2796" fmla="*/ 1184387 h 2975744"/>
                <a:gd name="connsiteX2797" fmla="*/ 688244 w 4502897"/>
                <a:gd name="connsiteY2797" fmla="*/ 1200900 h 2975744"/>
                <a:gd name="connsiteX2798" fmla="*/ 694849 w 4502897"/>
                <a:gd name="connsiteY2798" fmla="*/ 1207505 h 2975744"/>
                <a:gd name="connsiteX2799" fmla="*/ 698812 w 4502897"/>
                <a:gd name="connsiteY2799" fmla="*/ 1212789 h 2975744"/>
                <a:gd name="connsiteX2800" fmla="*/ 703436 w 4502897"/>
                <a:gd name="connsiteY2800" fmla="*/ 1214110 h 2975744"/>
                <a:gd name="connsiteX2801" fmla="*/ 709380 w 4502897"/>
                <a:gd name="connsiteY2801" fmla="*/ 1214770 h 2975744"/>
                <a:gd name="connsiteX2802" fmla="*/ 723911 w 4502897"/>
                <a:gd name="connsiteY2802" fmla="*/ 1216091 h 2975744"/>
                <a:gd name="connsiteX2803" fmla="*/ 729856 w 4502897"/>
                <a:gd name="connsiteY2803" fmla="*/ 1218733 h 2975744"/>
                <a:gd name="connsiteX2804" fmla="*/ 727214 w 4502897"/>
                <a:gd name="connsiteY2804" fmla="*/ 1222696 h 2975744"/>
                <a:gd name="connsiteX2805" fmla="*/ 726553 w 4502897"/>
                <a:gd name="connsiteY2805" fmla="*/ 1229301 h 2975744"/>
                <a:gd name="connsiteX2806" fmla="*/ 738442 w 4502897"/>
                <a:gd name="connsiteY2806" fmla="*/ 1233925 h 2975744"/>
                <a:gd name="connsiteX2807" fmla="*/ 749671 w 4502897"/>
                <a:gd name="connsiteY2807" fmla="*/ 1239870 h 2975744"/>
                <a:gd name="connsiteX2808" fmla="*/ 755615 w 4502897"/>
                <a:gd name="connsiteY2808" fmla="*/ 1243172 h 2975744"/>
                <a:gd name="connsiteX2809" fmla="*/ 772788 w 4502897"/>
                <a:gd name="connsiteY2809" fmla="*/ 1255722 h 2975744"/>
                <a:gd name="connsiteX2810" fmla="*/ 776091 w 4502897"/>
                <a:gd name="connsiteY2810" fmla="*/ 1259024 h 2975744"/>
                <a:gd name="connsiteX2811" fmla="*/ 779393 w 4502897"/>
                <a:gd name="connsiteY2811" fmla="*/ 1263648 h 2975744"/>
                <a:gd name="connsiteX2812" fmla="*/ 778733 w 4502897"/>
                <a:gd name="connsiteY2812" fmla="*/ 1268932 h 2975744"/>
                <a:gd name="connsiteX2813" fmla="*/ 773449 w 4502897"/>
                <a:gd name="connsiteY2813" fmla="*/ 1267611 h 2975744"/>
                <a:gd name="connsiteX2814" fmla="*/ 765523 w 4502897"/>
                <a:gd name="connsiteY2814" fmla="*/ 1262327 h 2975744"/>
                <a:gd name="connsiteX2815" fmla="*/ 757596 w 4502897"/>
                <a:gd name="connsiteY2815" fmla="*/ 1256382 h 2975744"/>
                <a:gd name="connsiteX2816" fmla="*/ 750991 w 4502897"/>
                <a:gd name="connsiteY2816" fmla="*/ 1255722 h 2975744"/>
                <a:gd name="connsiteX2817" fmla="*/ 745708 w 4502897"/>
                <a:gd name="connsiteY2817" fmla="*/ 1255722 h 2975744"/>
                <a:gd name="connsiteX2818" fmla="*/ 741084 w 4502897"/>
                <a:gd name="connsiteY2818" fmla="*/ 1261666 h 2975744"/>
                <a:gd name="connsiteX2819" fmla="*/ 739103 w 4502897"/>
                <a:gd name="connsiteY2819" fmla="*/ 1267611 h 2975744"/>
                <a:gd name="connsiteX2820" fmla="*/ 739763 w 4502897"/>
                <a:gd name="connsiteY2820" fmla="*/ 1272895 h 2975744"/>
                <a:gd name="connsiteX2821" fmla="*/ 746368 w 4502897"/>
                <a:gd name="connsiteY2821" fmla="*/ 1276858 h 2975744"/>
                <a:gd name="connsiteX2822" fmla="*/ 751652 w 4502897"/>
                <a:gd name="connsiteY2822" fmla="*/ 1280821 h 2975744"/>
                <a:gd name="connsiteX2823" fmla="*/ 749010 w 4502897"/>
                <a:gd name="connsiteY2823" fmla="*/ 1287426 h 2975744"/>
                <a:gd name="connsiteX2824" fmla="*/ 745708 w 4502897"/>
                <a:gd name="connsiteY2824" fmla="*/ 1290068 h 2975744"/>
                <a:gd name="connsiteX2825" fmla="*/ 738442 w 4502897"/>
                <a:gd name="connsiteY2825" fmla="*/ 1299976 h 2975744"/>
                <a:gd name="connsiteX2826" fmla="*/ 731176 w 4502897"/>
                <a:gd name="connsiteY2826" fmla="*/ 1308562 h 2975744"/>
                <a:gd name="connsiteX2827" fmla="*/ 725892 w 4502897"/>
                <a:gd name="connsiteY2827" fmla="*/ 1314507 h 2975744"/>
                <a:gd name="connsiteX2828" fmla="*/ 717966 w 4502897"/>
                <a:gd name="connsiteY2828" fmla="*/ 1315828 h 2975744"/>
                <a:gd name="connsiteX2829" fmla="*/ 727874 w 4502897"/>
                <a:gd name="connsiteY2829" fmla="*/ 1294031 h 2975744"/>
                <a:gd name="connsiteX2830" fmla="*/ 725232 w 4502897"/>
                <a:gd name="connsiteY2830" fmla="*/ 1286105 h 2975744"/>
                <a:gd name="connsiteX2831" fmla="*/ 720609 w 4502897"/>
                <a:gd name="connsiteY2831" fmla="*/ 1275537 h 2975744"/>
                <a:gd name="connsiteX2832" fmla="*/ 715325 w 4502897"/>
                <a:gd name="connsiteY2832" fmla="*/ 1266290 h 2975744"/>
                <a:gd name="connsiteX2833" fmla="*/ 708720 w 4502897"/>
                <a:gd name="connsiteY2833" fmla="*/ 1264308 h 2975744"/>
                <a:gd name="connsiteX2834" fmla="*/ 700794 w 4502897"/>
                <a:gd name="connsiteY2834" fmla="*/ 1259685 h 2975744"/>
                <a:gd name="connsiteX2835" fmla="*/ 696831 w 4502897"/>
                <a:gd name="connsiteY2835" fmla="*/ 1251759 h 2975744"/>
                <a:gd name="connsiteX2836" fmla="*/ 690886 w 4502897"/>
                <a:gd name="connsiteY2836" fmla="*/ 1248456 h 2975744"/>
                <a:gd name="connsiteX2837" fmla="*/ 680979 w 4502897"/>
                <a:gd name="connsiteY2837" fmla="*/ 1246475 h 2975744"/>
                <a:gd name="connsiteX2838" fmla="*/ 675695 w 4502897"/>
                <a:gd name="connsiteY2838" fmla="*/ 1236567 h 2975744"/>
                <a:gd name="connsiteX2839" fmla="*/ 660503 w 4502897"/>
                <a:gd name="connsiteY2839" fmla="*/ 1231283 h 2975744"/>
                <a:gd name="connsiteX2840" fmla="*/ 645311 w 4502897"/>
                <a:gd name="connsiteY2840" fmla="*/ 1226659 h 2975744"/>
                <a:gd name="connsiteX2841" fmla="*/ 642670 w 4502897"/>
                <a:gd name="connsiteY2841" fmla="*/ 1219394 h 2975744"/>
                <a:gd name="connsiteX2842" fmla="*/ 630781 w 4502897"/>
                <a:gd name="connsiteY2842" fmla="*/ 1210807 h 2975744"/>
                <a:gd name="connsiteX2843" fmla="*/ 622194 w 4502897"/>
                <a:gd name="connsiteY2843" fmla="*/ 1202881 h 2975744"/>
                <a:gd name="connsiteX2844" fmla="*/ 617571 w 4502897"/>
                <a:gd name="connsiteY2844" fmla="*/ 1199579 h 2975744"/>
                <a:gd name="connsiteX2845" fmla="*/ 608984 w 4502897"/>
                <a:gd name="connsiteY2845" fmla="*/ 1190332 h 2975744"/>
                <a:gd name="connsiteX2846" fmla="*/ 603700 w 4502897"/>
                <a:gd name="connsiteY2846" fmla="*/ 1181745 h 2975744"/>
                <a:gd name="connsiteX2847" fmla="*/ 599737 w 4502897"/>
                <a:gd name="connsiteY2847" fmla="*/ 1171838 h 2975744"/>
                <a:gd name="connsiteX2848" fmla="*/ 597095 w 4502897"/>
                <a:gd name="connsiteY2848" fmla="*/ 1163251 h 2975744"/>
                <a:gd name="connsiteX2849" fmla="*/ 585866 w 4502897"/>
                <a:gd name="connsiteY2849" fmla="*/ 1159288 h 2975744"/>
                <a:gd name="connsiteX2850" fmla="*/ 577940 w 4502897"/>
                <a:gd name="connsiteY2850" fmla="*/ 1159949 h 2975744"/>
                <a:gd name="connsiteX2851" fmla="*/ 571995 w 4502897"/>
                <a:gd name="connsiteY2851" fmla="*/ 1155986 h 2975744"/>
                <a:gd name="connsiteX2852" fmla="*/ 565390 w 4502897"/>
                <a:gd name="connsiteY2852" fmla="*/ 1156646 h 2975744"/>
                <a:gd name="connsiteX2853" fmla="*/ 558125 w 4502897"/>
                <a:gd name="connsiteY2853" fmla="*/ 1157307 h 2975744"/>
                <a:gd name="connsiteX2854" fmla="*/ 552180 w 4502897"/>
                <a:gd name="connsiteY2854" fmla="*/ 1163251 h 2975744"/>
                <a:gd name="connsiteX2855" fmla="*/ 548878 w 4502897"/>
                <a:gd name="connsiteY2855" fmla="*/ 1165233 h 2975744"/>
                <a:gd name="connsiteX2856" fmla="*/ 542933 w 4502897"/>
                <a:gd name="connsiteY2856" fmla="*/ 1164572 h 2975744"/>
                <a:gd name="connsiteX2857" fmla="*/ 535007 w 4502897"/>
                <a:gd name="connsiteY2857" fmla="*/ 1172498 h 2975744"/>
                <a:gd name="connsiteX2858" fmla="*/ 529063 w 4502897"/>
                <a:gd name="connsiteY2858" fmla="*/ 1175140 h 2975744"/>
                <a:gd name="connsiteX2859" fmla="*/ 513871 w 4502897"/>
                <a:gd name="connsiteY2859" fmla="*/ 1187029 h 2975744"/>
                <a:gd name="connsiteX2860" fmla="*/ 500000 w 4502897"/>
                <a:gd name="connsiteY2860" fmla="*/ 1183727 h 2975744"/>
                <a:gd name="connsiteX2861" fmla="*/ 492075 w 4502897"/>
                <a:gd name="connsiteY2861" fmla="*/ 1182406 h 2975744"/>
                <a:gd name="connsiteX2862" fmla="*/ 486130 w 4502897"/>
                <a:gd name="connsiteY2862" fmla="*/ 1177122 h 2975744"/>
                <a:gd name="connsiteX2863" fmla="*/ 474241 w 4502897"/>
                <a:gd name="connsiteY2863" fmla="*/ 1176461 h 2975744"/>
                <a:gd name="connsiteX2864" fmla="*/ 466315 w 4502897"/>
                <a:gd name="connsiteY2864" fmla="*/ 1174480 h 2975744"/>
                <a:gd name="connsiteX2865" fmla="*/ 454426 w 4502897"/>
                <a:gd name="connsiteY2865" fmla="*/ 1179764 h 2975744"/>
                <a:gd name="connsiteX2866" fmla="*/ 445840 w 4502897"/>
                <a:gd name="connsiteY2866" fmla="*/ 1189671 h 2975744"/>
                <a:gd name="connsiteX2867" fmla="*/ 444519 w 4502897"/>
                <a:gd name="connsiteY2867" fmla="*/ 1196276 h 2975744"/>
                <a:gd name="connsiteX2868" fmla="*/ 446500 w 4502897"/>
                <a:gd name="connsiteY2868" fmla="*/ 1202221 h 2975744"/>
                <a:gd name="connsiteX2869" fmla="*/ 449142 w 4502897"/>
                <a:gd name="connsiteY2869" fmla="*/ 1209486 h 2975744"/>
                <a:gd name="connsiteX2870" fmla="*/ 448481 w 4502897"/>
                <a:gd name="connsiteY2870" fmla="*/ 1214770 h 2975744"/>
                <a:gd name="connsiteX2871" fmla="*/ 442537 w 4502897"/>
                <a:gd name="connsiteY2871" fmla="*/ 1221375 h 2975744"/>
                <a:gd name="connsiteX2872" fmla="*/ 434611 w 4502897"/>
                <a:gd name="connsiteY2872" fmla="*/ 1222696 h 2975744"/>
                <a:gd name="connsiteX2873" fmla="*/ 424704 w 4502897"/>
                <a:gd name="connsiteY2873" fmla="*/ 1231944 h 2975744"/>
                <a:gd name="connsiteX2874" fmla="*/ 416778 w 4502897"/>
                <a:gd name="connsiteY2874" fmla="*/ 1234586 h 2975744"/>
                <a:gd name="connsiteX2875" fmla="*/ 408851 w 4502897"/>
                <a:gd name="connsiteY2875" fmla="*/ 1236567 h 2975744"/>
                <a:gd name="connsiteX2876" fmla="*/ 400925 w 4502897"/>
                <a:gd name="connsiteY2876" fmla="*/ 1241851 h 2975744"/>
                <a:gd name="connsiteX2877" fmla="*/ 394320 w 4502897"/>
                <a:gd name="connsiteY2877" fmla="*/ 1244493 h 2975744"/>
                <a:gd name="connsiteX2878" fmla="*/ 386395 w 4502897"/>
                <a:gd name="connsiteY2878" fmla="*/ 1249777 h 2975744"/>
                <a:gd name="connsiteX2879" fmla="*/ 383092 w 4502897"/>
                <a:gd name="connsiteY2879" fmla="*/ 1255061 h 2975744"/>
                <a:gd name="connsiteX2880" fmla="*/ 376487 w 4502897"/>
                <a:gd name="connsiteY2880" fmla="*/ 1270914 h 2975744"/>
                <a:gd name="connsiteX2881" fmla="*/ 373185 w 4502897"/>
                <a:gd name="connsiteY2881" fmla="*/ 1276858 h 2975744"/>
                <a:gd name="connsiteX2882" fmla="*/ 371864 w 4502897"/>
                <a:gd name="connsiteY2882" fmla="*/ 1284784 h 2975744"/>
                <a:gd name="connsiteX2883" fmla="*/ 375826 w 4502897"/>
                <a:gd name="connsiteY2883" fmla="*/ 1292050 h 2975744"/>
                <a:gd name="connsiteX2884" fmla="*/ 381771 w 4502897"/>
                <a:gd name="connsiteY2884" fmla="*/ 1297334 h 2975744"/>
                <a:gd name="connsiteX2885" fmla="*/ 380450 w 4502897"/>
                <a:gd name="connsiteY2885" fmla="*/ 1303278 h 2975744"/>
                <a:gd name="connsiteX2886" fmla="*/ 372524 w 4502897"/>
                <a:gd name="connsiteY2886" fmla="*/ 1307902 h 2975744"/>
                <a:gd name="connsiteX2887" fmla="*/ 367900 w 4502897"/>
                <a:gd name="connsiteY2887" fmla="*/ 1311204 h 2975744"/>
                <a:gd name="connsiteX2888" fmla="*/ 363938 w 4502897"/>
                <a:gd name="connsiteY2888" fmla="*/ 1317809 h 2975744"/>
                <a:gd name="connsiteX2889" fmla="*/ 358654 w 4502897"/>
                <a:gd name="connsiteY2889" fmla="*/ 1323093 h 2975744"/>
                <a:gd name="connsiteX2890" fmla="*/ 355351 w 4502897"/>
                <a:gd name="connsiteY2890" fmla="*/ 1326396 h 2975744"/>
                <a:gd name="connsiteX2891" fmla="*/ 345443 w 4502897"/>
                <a:gd name="connsiteY2891" fmla="*/ 1331680 h 2975744"/>
                <a:gd name="connsiteX2892" fmla="*/ 340159 w 4502897"/>
                <a:gd name="connsiteY2892" fmla="*/ 1336303 h 2975744"/>
                <a:gd name="connsiteX2893" fmla="*/ 332233 w 4502897"/>
                <a:gd name="connsiteY2893" fmla="*/ 1344890 h 2975744"/>
                <a:gd name="connsiteX2894" fmla="*/ 326949 w 4502897"/>
                <a:gd name="connsiteY2894" fmla="*/ 1347532 h 2975744"/>
                <a:gd name="connsiteX2895" fmla="*/ 322326 w 4502897"/>
                <a:gd name="connsiteY2895" fmla="*/ 1350174 h 2975744"/>
                <a:gd name="connsiteX2896" fmla="*/ 313078 w 4502897"/>
                <a:gd name="connsiteY2896" fmla="*/ 1348853 h 2975744"/>
                <a:gd name="connsiteX2897" fmla="*/ 307794 w 4502897"/>
                <a:gd name="connsiteY2897" fmla="*/ 1351495 h 2975744"/>
                <a:gd name="connsiteX2898" fmla="*/ 302510 w 4502897"/>
                <a:gd name="connsiteY2898" fmla="*/ 1348853 h 2975744"/>
                <a:gd name="connsiteX2899" fmla="*/ 293263 w 4502897"/>
                <a:gd name="connsiteY2899" fmla="*/ 1350834 h 2975744"/>
                <a:gd name="connsiteX2900" fmla="*/ 286658 w 4502897"/>
                <a:gd name="connsiteY2900" fmla="*/ 1350834 h 2975744"/>
                <a:gd name="connsiteX2901" fmla="*/ 281374 w 4502897"/>
                <a:gd name="connsiteY2901" fmla="*/ 1351495 h 2975744"/>
                <a:gd name="connsiteX2902" fmla="*/ 268164 w 4502897"/>
                <a:gd name="connsiteY2902" fmla="*/ 1356118 h 2975744"/>
                <a:gd name="connsiteX2903" fmla="*/ 262880 w 4502897"/>
                <a:gd name="connsiteY2903" fmla="*/ 1361402 h 2975744"/>
                <a:gd name="connsiteX2904" fmla="*/ 256275 w 4502897"/>
                <a:gd name="connsiteY2904" fmla="*/ 1366026 h 2975744"/>
                <a:gd name="connsiteX2905" fmla="*/ 247689 w 4502897"/>
                <a:gd name="connsiteY2905" fmla="*/ 1362063 h 2975744"/>
                <a:gd name="connsiteX2906" fmla="*/ 239763 w 4502897"/>
                <a:gd name="connsiteY2906" fmla="*/ 1351495 h 2975744"/>
                <a:gd name="connsiteX2907" fmla="*/ 237781 w 4502897"/>
                <a:gd name="connsiteY2907" fmla="*/ 1342908 h 2975744"/>
                <a:gd name="connsiteX2908" fmla="*/ 227874 w 4502897"/>
                <a:gd name="connsiteY2908" fmla="*/ 1338945 h 2975744"/>
                <a:gd name="connsiteX2909" fmla="*/ 222589 w 4502897"/>
                <a:gd name="connsiteY2909" fmla="*/ 1337624 h 2975744"/>
                <a:gd name="connsiteX2910" fmla="*/ 218627 w 4502897"/>
                <a:gd name="connsiteY2910" fmla="*/ 1337624 h 2975744"/>
                <a:gd name="connsiteX2911" fmla="*/ 214664 w 4502897"/>
                <a:gd name="connsiteY2911" fmla="*/ 1338945 h 2975744"/>
                <a:gd name="connsiteX2912" fmla="*/ 210040 w 4502897"/>
                <a:gd name="connsiteY2912" fmla="*/ 1341587 h 2975744"/>
                <a:gd name="connsiteX2913" fmla="*/ 204095 w 4502897"/>
                <a:gd name="connsiteY2913" fmla="*/ 1341587 h 2975744"/>
                <a:gd name="connsiteX2914" fmla="*/ 196830 w 4502897"/>
                <a:gd name="connsiteY2914" fmla="*/ 1338945 h 2975744"/>
                <a:gd name="connsiteX2915" fmla="*/ 190225 w 4502897"/>
                <a:gd name="connsiteY2915" fmla="*/ 1338945 h 2975744"/>
                <a:gd name="connsiteX2916" fmla="*/ 184280 w 4502897"/>
                <a:gd name="connsiteY2916" fmla="*/ 1340927 h 2975744"/>
                <a:gd name="connsiteX2917" fmla="*/ 181639 w 4502897"/>
                <a:gd name="connsiteY2917" fmla="*/ 1337624 h 2975744"/>
                <a:gd name="connsiteX2918" fmla="*/ 184280 w 4502897"/>
                <a:gd name="connsiteY2918" fmla="*/ 1327717 h 2975744"/>
                <a:gd name="connsiteX2919" fmla="*/ 187583 w 4502897"/>
                <a:gd name="connsiteY2919" fmla="*/ 1317809 h 2975744"/>
                <a:gd name="connsiteX2920" fmla="*/ 185602 w 4502897"/>
                <a:gd name="connsiteY2920" fmla="*/ 1310544 h 2975744"/>
                <a:gd name="connsiteX2921" fmla="*/ 182959 w 4502897"/>
                <a:gd name="connsiteY2921" fmla="*/ 1304599 h 2975744"/>
                <a:gd name="connsiteX2922" fmla="*/ 175034 w 4502897"/>
                <a:gd name="connsiteY2922" fmla="*/ 1302618 h 2975744"/>
                <a:gd name="connsiteX2923" fmla="*/ 174373 w 4502897"/>
                <a:gd name="connsiteY2923" fmla="*/ 1294692 h 2975744"/>
                <a:gd name="connsiteX2924" fmla="*/ 172392 w 4502897"/>
                <a:gd name="connsiteY2924" fmla="*/ 1290729 h 2975744"/>
                <a:gd name="connsiteX2925" fmla="*/ 174373 w 4502897"/>
                <a:gd name="connsiteY2925" fmla="*/ 1283463 h 2975744"/>
                <a:gd name="connsiteX2926" fmla="*/ 179657 w 4502897"/>
                <a:gd name="connsiteY2926" fmla="*/ 1274877 h 2975744"/>
                <a:gd name="connsiteX2927" fmla="*/ 188904 w 4502897"/>
                <a:gd name="connsiteY2927" fmla="*/ 1245154 h 2975744"/>
                <a:gd name="connsiteX2928" fmla="*/ 188244 w 4502897"/>
                <a:gd name="connsiteY2928" fmla="*/ 1236567 h 2975744"/>
                <a:gd name="connsiteX2929" fmla="*/ 186923 w 4502897"/>
                <a:gd name="connsiteY2929" fmla="*/ 1227320 h 2975744"/>
                <a:gd name="connsiteX2930" fmla="*/ 184280 w 4502897"/>
                <a:gd name="connsiteY2930" fmla="*/ 1221375 h 2975744"/>
                <a:gd name="connsiteX2931" fmla="*/ 183620 w 4502897"/>
                <a:gd name="connsiteY2931" fmla="*/ 1212789 h 2975744"/>
                <a:gd name="connsiteX2932" fmla="*/ 183620 w 4502897"/>
                <a:gd name="connsiteY2932" fmla="*/ 1211468 h 2975744"/>
                <a:gd name="connsiteX2933" fmla="*/ 184280 w 4502897"/>
                <a:gd name="connsiteY2933" fmla="*/ 1204202 h 2975744"/>
                <a:gd name="connsiteX2934" fmla="*/ 182299 w 4502897"/>
                <a:gd name="connsiteY2934" fmla="*/ 1199579 h 2975744"/>
                <a:gd name="connsiteX2935" fmla="*/ 178336 w 4502897"/>
                <a:gd name="connsiteY2935" fmla="*/ 1193634 h 2975744"/>
                <a:gd name="connsiteX2936" fmla="*/ 175034 w 4502897"/>
                <a:gd name="connsiteY2936" fmla="*/ 1189671 h 2975744"/>
                <a:gd name="connsiteX2937" fmla="*/ 180318 w 4502897"/>
                <a:gd name="connsiteY2937" fmla="*/ 1183066 h 2975744"/>
                <a:gd name="connsiteX2938" fmla="*/ 189564 w 4502897"/>
                <a:gd name="connsiteY2938" fmla="*/ 1180424 h 2975744"/>
                <a:gd name="connsiteX2939" fmla="*/ 196830 w 4502897"/>
                <a:gd name="connsiteY2939" fmla="*/ 1179103 h 2975744"/>
                <a:gd name="connsiteX2940" fmla="*/ 201454 w 4502897"/>
                <a:gd name="connsiteY2940" fmla="*/ 1171838 h 2975744"/>
                <a:gd name="connsiteX2941" fmla="*/ 208059 w 4502897"/>
                <a:gd name="connsiteY2941" fmla="*/ 1167875 h 2975744"/>
                <a:gd name="connsiteX2942" fmla="*/ 215324 w 4502897"/>
                <a:gd name="connsiteY2942" fmla="*/ 1171177 h 2975744"/>
                <a:gd name="connsiteX2943" fmla="*/ 219948 w 4502897"/>
                <a:gd name="connsiteY2943" fmla="*/ 1174480 h 2975744"/>
                <a:gd name="connsiteX2944" fmla="*/ 225892 w 4502897"/>
                <a:gd name="connsiteY2944" fmla="*/ 1175140 h 2975744"/>
                <a:gd name="connsiteX2945" fmla="*/ 232497 w 4502897"/>
                <a:gd name="connsiteY2945" fmla="*/ 1173819 h 2975744"/>
                <a:gd name="connsiteX2946" fmla="*/ 247028 w 4502897"/>
                <a:gd name="connsiteY2946" fmla="*/ 1171838 h 2975744"/>
                <a:gd name="connsiteX2947" fmla="*/ 254294 w 4502897"/>
                <a:gd name="connsiteY2947" fmla="*/ 1174480 h 2975744"/>
                <a:gd name="connsiteX2948" fmla="*/ 261559 w 4502897"/>
                <a:gd name="connsiteY2948" fmla="*/ 1175140 h 2975744"/>
                <a:gd name="connsiteX2949" fmla="*/ 272127 w 4502897"/>
                <a:gd name="connsiteY2949" fmla="*/ 1177782 h 2975744"/>
                <a:gd name="connsiteX2950" fmla="*/ 278732 w 4502897"/>
                <a:gd name="connsiteY2950" fmla="*/ 1176461 h 2975744"/>
                <a:gd name="connsiteX2951" fmla="*/ 287979 w 4502897"/>
                <a:gd name="connsiteY2951" fmla="*/ 1173819 h 2975744"/>
                <a:gd name="connsiteX2952" fmla="*/ 292603 w 4502897"/>
                <a:gd name="connsiteY2952" fmla="*/ 1173819 h 2975744"/>
                <a:gd name="connsiteX2953" fmla="*/ 302510 w 4502897"/>
                <a:gd name="connsiteY2953" fmla="*/ 1177122 h 2975744"/>
                <a:gd name="connsiteX2954" fmla="*/ 313078 w 4502897"/>
                <a:gd name="connsiteY2954" fmla="*/ 1175801 h 2975744"/>
                <a:gd name="connsiteX2955" fmla="*/ 319023 w 4502897"/>
                <a:gd name="connsiteY2955" fmla="*/ 1177122 h 2975744"/>
                <a:gd name="connsiteX2956" fmla="*/ 326949 w 4502897"/>
                <a:gd name="connsiteY2956" fmla="*/ 1178443 h 2975744"/>
                <a:gd name="connsiteX2957" fmla="*/ 333554 w 4502897"/>
                <a:gd name="connsiteY2957" fmla="*/ 1177782 h 2975744"/>
                <a:gd name="connsiteX2958" fmla="*/ 340159 w 4502897"/>
                <a:gd name="connsiteY2958" fmla="*/ 1176461 h 2975744"/>
                <a:gd name="connsiteX2959" fmla="*/ 340820 w 4502897"/>
                <a:gd name="connsiteY2959" fmla="*/ 1175801 h 2975744"/>
                <a:gd name="connsiteX2960" fmla="*/ 346764 w 4502897"/>
                <a:gd name="connsiteY2960" fmla="*/ 1169196 h 2975744"/>
                <a:gd name="connsiteX2961" fmla="*/ 351388 w 4502897"/>
                <a:gd name="connsiteY2961" fmla="*/ 1144097 h 2975744"/>
                <a:gd name="connsiteX2962" fmla="*/ 349406 w 4502897"/>
                <a:gd name="connsiteY2962" fmla="*/ 1129566 h 2975744"/>
                <a:gd name="connsiteX2963" fmla="*/ 351388 w 4502897"/>
                <a:gd name="connsiteY2963" fmla="*/ 1122300 h 2975744"/>
                <a:gd name="connsiteX2964" fmla="*/ 352048 w 4502897"/>
                <a:gd name="connsiteY2964" fmla="*/ 1116356 h 2975744"/>
                <a:gd name="connsiteX2965" fmla="*/ 350067 w 4502897"/>
                <a:gd name="connsiteY2965" fmla="*/ 1108430 h 2975744"/>
                <a:gd name="connsiteX2966" fmla="*/ 346764 w 4502897"/>
                <a:gd name="connsiteY2966" fmla="*/ 1103146 h 2975744"/>
                <a:gd name="connsiteX2967" fmla="*/ 339499 w 4502897"/>
                <a:gd name="connsiteY2967" fmla="*/ 1097862 h 2975744"/>
                <a:gd name="connsiteX2968" fmla="*/ 334215 w 4502897"/>
                <a:gd name="connsiteY2968" fmla="*/ 1091917 h 2975744"/>
                <a:gd name="connsiteX2969" fmla="*/ 328931 w 4502897"/>
                <a:gd name="connsiteY2969" fmla="*/ 1084652 h 2975744"/>
                <a:gd name="connsiteX2970" fmla="*/ 330252 w 4502897"/>
                <a:gd name="connsiteY2970" fmla="*/ 1080028 h 2975744"/>
                <a:gd name="connsiteX2971" fmla="*/ 326289 w 4502897"/>
                <a:gd name="connsiteY2971" fmla="*/ 1075405 h 2975744"/>
                <a:gd name="connsiteX2972" fmla="*/ 322326 w 4502897"/>
                <a:gd name="connsiteY2972" fmla="*/ 1071442 h 2975744"/>
                <a:gd name="connsiteX2973" fmla="*/ 316381 w 4502897"/>
                <a:gd name="connsiteY2973" fmla="*/ 1070121 h 2975744"/>
                <a:gd name="connsiteX2974" fmla="*/ 309776 w 4502897"/>
                <a:gd name="connsiteY2974" fmla="*/ 1067479 h 2975744"/>
                <a:gd name="connsiteX2975" fmla="*/ 301189 w 4502897"/>
                <a:gd name="connsiteY2975" fmla="*/ 1063516 h 2975744"/>
                <a:gd name="connsiteX2976" fmla="*/ 295905 w 4502897"/>
                <a:gd name="connsiteY2976" fmla="*/ 1059553 h 2975744"/>
                <a:gd name="connsiteX2977" fmla="*/ 291282 w 4502897"/>
                <a:gd name="connsiteY2977" fmla="*/ 1058232 h 2975744"/>
                <a:gd name="connsiteX2978" fmla="*/ 280053 w 4502897"/>
                <a:gd name="connsiteY2978" fmla="*/ 1056911 h 2975744"/>
                <a:gd name="connsiteX2979" fmla="*/ 276090 w 4502897"/>
                <a:gd name="connsiteY2979" fmla="*/ 1050306 h 2975744"/>
                <a:gd name="connsiteX2980" fmla="*/ 273448 w 4502897"/>
                <a:gd name="connsiteY2980" fmla="*/ 1040398 h 2975744"/>
                <a:gd name="connsiteX2981" fmla="*/ 283356 w 4502897"/>
                <a:gd name="connsiteY2981" fmla="*/ 1032472 h 2975744"/>
                <a:gd name="connsiteX2982" fmla="*/ 289300 w 4502897"/>
                <a:gd name="connsiteY2982" fmla="*/ 1032472 h 2975744"/>
                <a:gd name="connsiteX2983" fmla="*/ 297226 w 4502897"/>
                <a:gd name="connsiteY2983" fmla="*/ 1032472 h 2975744"/>
                <a:gd name="connsiteX2984" fmla="*/ 302510 w 4502897"/>
                <a:gd name="connsiteY2984" fmla="*/ 1029169 h 2975744"/>
                <a:gd name="connsiteX2985" fmla="*/ 307134 w 4502897"/>
                <a:gd name="connsiteY2985" fmla="*/ 1030490 h 2975744"/>
                <a:gd name="connsiteX2986" fmla="*/ 313078 w 4502897"/>
                <a:gd name="connsiteY2986" fmla="*/ 1031811 h 2975744"/>
                <a:gd name="connsiteX2987" fmla="*/ 319683 w 4502897"/>
                <a:gd name="connsiteY2987" fmla="*/ 1035775 h 2975744"/>
                <a:gd name="connsiteX2988" fmla="*/ 330912 w 4502897"/>
                <a:gd name="connsiteY2988" fmla="*/ 1035114 h 2975744"/>
                <a:gd name="connsiteX2989" fmla="*/ 338838 w 4502897"/>
                <a:gd name="connsiteY2989" fmla="*/ 1036435 h 2975744"/>
                <a:gd name="connsiteX2990" fmla="*/ 344122 w 4502897"/>
                <a:gd name="connsiteY2990" fmla="*/ 1036435 h 2975744"/>
                <a:gd name="connsiteX2991" fmla="*/ 341480 w 4502897"/>
                <a:gd name="connsiteY2991" fmla="*/ 1026527 h 2975744"/>
                <a:gd name="connsiteX2992" fmla="*/ 336857 w 4502897"/>
                <a:gd name="connsiteY2992" fmla="*/ 1017941 h 2975744"/>
                <a:gd name="connsiteX2993" fmla="*/ 334215 w 4502897"/>
                <a:gd name="connsiteY2993" fmla="*/ 1011996 h 2975744"/>
                <a:gd name="connsiteX2994" fmla="*/ 332894 w 4502897"/>
                <a:gd name="connsiteY2994" fmla="*/ 1007373 h 2975744"/>
                <a:gd name="connsiteX2995" fmla="*/ 346104 w 4502897"/>
                <a:gd name="connsiteY2995" fmla="*/ 1009354 h 2975744"/>
                <a:gd name="connsiteX2996" fmla="*/ 356011 w 4502897"/>
                <a:gd name="connsiteY2996" fmla="*/ 1013978 h 2975744"/>
                <a:gd name="connsiteX2997" fmla="*/ 363277 w 4502897"/>
                <a:gd name="connsiteY2997" fmla="*/ 1017280 h 2975744"/>
                <a:gd name="connsiteX2998" fmla="*/ 376487 w 4502897"/>
                <a:gd name="connsiteY2998" fmla="*/ 1016620 h 2975744"/>
                <a:gd name="connsiteX2999" fmla="*/ 384413 w 4502897"/>
                <a:gd name="connsiteY2999" fmla="*/ 1014638 h 2975744"/>
                <a:gd name="connsiteX3000" fmla="*/ 385734 w 4502897"/>
                <a:gd name="connsiteY3000" fmla="*/ 1008033 h 2975744"/>
                <a:gd name="connsiteX3001" fmla="*/ 388376 w 4502897"/>
                <a:gd name="connsiteY3001" fmla="*/ 1003410 h 2975744"/>
                <a:gd name="connsiteX3002" fmla="*/ 395641 w 4502897"/>
                <a:gd name="connsiteY3002" fmla="*/ 1001428 h 2975744"/>
                <a:gd name="connsiteX3003" fmla="*/ 404228 w 4502897"/>
                <a:gd name="connsiteY3003" fmla="*/ 998126 h 2975744"/>
                <a:gd name="connsiteX3004" fmla="*/ 414135 w 4502897"/>
                <a:gd name="connsiteY3004" fmla="*/ 991520 h 2975744"/>
                <a:gd name="connsiteX3005" fmla="*/ 412154 w 4502897"/>
                <a:gd name="connsiteY3005" fmla="*/ 981613 h 2975744"/>
                <a:gd name="connsiteX3006" fmla="*/ 414135 w 4502897"/>
                <a:gd name="connsiteY3006" fmla="*/ 974347 h 2975744"/>
                <a:gd name="connsiteX3007" fmla="*/ 424043 w 4502897"/>
                <a:gd name="connsiteY3007" fmla="*/ 967082 h 2975744"/>
                <a:gd name="connsiteX3008" fmla="*/ 428006 w 4502897"/>
                <a:gd name="connsiteY3008" fmla="*/ 966421 h 2975744"/>
                <a:gd name="connsiteX3009" fmla="*/ 431309 w 4502897"/>
                <a:gd name="connsiteY3009" fmla="*/ 965761 h 2975744"/>
                <a:gd name="connsiteX3010" fmla="*/ 437253 w 4502897"/>
                <a:gd name="connsiteY3010" fmla="*/ 962458 h 2975744"/>
                <a:gd name="connsiteX3011" fmla="*/ 445179 w 4502897"/>
                <a:gd name="connsiteY3011" fmla="*/ 956514 h 2975744"/>
                <a:gd name="connsiteX3012" fmla="*/ 451124 w 4502897"/>
                <a:gd name="connsiteY3012" fmla="*/ 951890 h 2975744"/>
                <a:gd name="connsiteX3013" fmla="*/ 461031 w 4502897"/>
                <a:gd name="connsiteY3013" fmla="*/ 947267 h 2975744"/>
                <a:gd name="connsiteX3014" fmla="*/ 469618 w 4502897"/>
                <a:gd name="connsiteY3014" fmla="*/ 938020 h 2975744"/>
                <a:gd name="connsiteX3015" fmla="*/ 473580 w 4502897"/>
                <a:gd name="connsiteY3015" fmla="*/ 932736 h 2975744"/>
                <a:gd name="connsiteX3016" fmla="*/ 476223 w 4502897"/>
                <a:gd name="connsiteY3016" fmla="*/ 926131 h 2975744"/>
                <a:gd name="connsiteX3017" fmla="*/ 481506 w 4502897"/>
                <a:gd name="connsiteY3017" fmla="*/ 919526 h 2975744"/>
                <a:gd name="connsiteX3018" fmla="*/ 488111 w 4502897"/>
                <a:gd name="connsiteY3018" fmla="*/ 912260 h 2975744"/>
                <a:gd name="connsiteX3019" fmla="*/ 491414 w 4502897"/>
                <a:gd name="connsiteY3019" fmla="*/ 904995 h 2975744"/>
                <a:gd name="connsiteX3020" fmla="*/ 499340 w 4502897"/>
                <a:gd name="connsiteY3020" fmla="*/ 899711 h 2975744"/>
                <a:gd name="connsiteX3021" fmla="*/ 505285 w 4502897"/>
                <a:gd name="connsiteY3021" fmla="*/ 897069 h 2975744"/>
                <a:gd name="connsiteX3022" fmla="*/ 515192 w 4502897"/>
                <a:gd name="connsiteY3022" fmla="*/ 897069 h 2975744"/>
                <a:gd name="connsiteX3023" fmla="*/ 525100 w 4502897"/>
                <a:gd name="connsiteY3023" fmla="*/ 895748 h 2975744"/>
                <a:gd name="connsiteX3024" fmla="*/ 527081 w 4502897"/>
                <a:gd name="connsiteY3024" fmla="*/ 895087 h 2975744"/>
                <a:gd name="connsiteX3025" fmla="*/ 530384 w 4502897"/>
                <a:gd name="connsiteY3025" fmla="*/ 892445 h 2975744"/>
                <a:gd name="connsiteX3026" fmla="*/ 536328 w 4502897"/>
                <a:gd name="connsiteY3026" fmla="*/ 889803 h 2975744"/>
                <a:gd name="connsiteX3027" fmla="*/ 545575 w 4502897"/>
                <a:gd name="connsiteY3027" fmla="*/ 889803 h 2975744"/>
                <a:gd name="connsiteX3028" fmla="*/ 556804 w 4502897"/>
                <a:gd name="connsiteY3028" fmla="*/ 895087 h 2975744"/>
                <a:gd name="connsiteX3029" fmla="*/ 561427 w 4502897"/>
                <a:gd name="connsiteY3029" fmla="*/ 892445 h 2975744"/>
                <a:gd name="connsiteX3030" fmla="*/ 564730 w 4502897"/>
                <a:gd name="connsiteY3030" fmla="*/ 884519 h 2975744"/>
                <a:gd name="connsiteX3031" fmla="*/ 569353 w 4502897"/>
                <a:gd name="connsiteY3031" fmla="*/ 882538 h 2975744"/>
                <a:gd name="connsiteX3032" fmla="*/ 569353 w 4502897"/>
                <a:gd name="connsiteY3032" fmla="*/ 874612 h 2975744"/>
                <a:gd name="connsiteX3033" fmla="*/ 566711 w 4502897"/>
                <a:gd name="connsiteY3033" fmla="*/ 867346 h 2975744"/>
                <a:gd name="connsiteX3034" fmla="*/ 562748 w 4502897"/>
                <a:gd name="connsiteY3034" fmla="*/ 865365 h 2975744"/>
                <a:gd name="connsiteX3035" fmla="*/ 560767 w 4502897"/>
                <a:gd name="connsiteY3035" fmla="*/ 859420 h 2975744"/>
                <a:gd name="connsiteX3036" fmla="*/ 558785 w 4502897"/>
                <a:gd name="connsiteY3036" fmla="*/ 855457 h 2975744"/>
                <a:gd name="connsiteX3037" fmla="*/ 558125 w 4502897"/>
                <a:gd name="connsiteY3037" fmla="*/ 848852 h 2975744"/>
                <a:gd name="connsiteX3038" fmla="*/ 564730 w 4502897"/>
                <a:gd name="connsiteY3038" fmla="*/ 843568 h 2975744"/>
                <a:gd name="connsiteX3039" fmla="*/ 557464 w 4502897"/>
                <a:gd name="connsiteY3039" fmla="*/ 838284 h 2975744"/>
                <a:gd name="connsiteX3040" fmla="*/ 551520 w 4502897"/>
                <a:gd name="connsiteY3040" fmla="*/ 836963 h 2975744"/>
                <a:gd name="connsiteX3041" fmla="*/ 551520 w 4502897"/>
                <a:gd name="connsiteY3041" fmla="*/ 817148 h 2975744"/>
                <a:gd name="connsiteX3042" fmla="*/ 550199 w 4502897"/>
                <a:gd name="connsiteY3042" fmla="*/ 809222 h 2975744"/>
                <a:gd name="connsiteX3043" fmla="*/ 552180 w 4502897"/>
                <a:gd name="connsiteY3043" fmla="*/ 799315 h 2975744"/>
                <a:gd name="connsiteX3044" fmla="*/ 557464 w 4502897"/>
                <a:gd name="connsiteY3044" fmla="*/ 792710 h 2975744"/>
                <a:gd name="connsiteX3045" fmla="*/ 564069 w 4502897"/>
                <a:gd name="connsiteY3045" fmla="*/ 788746 h 2975744"/>
                <a:gd name="connsiteX3046" fmla="*/ 570014 w 4502897"/>
                <a:gd name="connsiteY3046" fmla="*/ 786104 h 2975744"/>
                <a:gd name="connsiteX3047" fmla="*/ 579261 w 4502897"/>
                <a:gd name="connsiteY3047" fmla="*/ 785444 h 2975744"/>
                <a:gd name="connsiteX3048" fmla="*/ 587848 w 4502897"/>
                <a:gd name="connsiteY3048" fmla="*/ 780160 h 2975744"/>
                <a:gd name="connsiteX3049" fmla="*/ 594453 w 4502897"/>
                <a:gd name="connsiteY3049" fmla="*/ 771573 h 2975744"/>
                <a:gd name="connsiteX3050" fmla="*/ 605021 w 4502897"/>
                <a:gd name="connsiteY3050" fmla="*/ 765629 h 2975744"/>
                <a:gd name="connsiteX3051" fmla="*/ 607663 w 4502897"/>
                <a:gd name="connsiteY3051" fmla="*/ 772234 h 2975744"/>
                <a:gd name="connsiteX3052" fmla="*/ 605681 w 4502897"/>
                <a:gd name="connsiteY3052" fmla="*/ 780160 h 2975744"/>
                <a:gd name="connsiteX3053" fmla="*/ 607002 w 4502897"/>
                <a:gd name="connsiteY3053" fmla="*/ 790068 h 2975744"/>
                <a:gd name="connsiteX3054" fmla="*/ 599737 w 4502897"/>
                <a:gd name="connsiteY3054" fmla="*/ 796673 h 2975744"/>
                <a:gd name="connsiteX3055" fmla="*/ 600397 w 4502897"/>
                <a:gd name="connsiteY3055" fmla="*/ 805920 h 2975744"/>
                <a:gd name="connsiteX3056" fmla="*/ 607663 w 4502897"/>
                <a:gd name="connsiteY3056" fmla="*/ 807901 h 2975744"/>
                <a:gd name="connsiteX3057" fmla="*/ 613607 w 4502897"/>
                <a:gd name="connsiteY3057" fmla="*/ 811864 h 2975744"/>
                <a:gd name="connsiteX3058" fmla="*/ 611626 w 4502897"/>
                <a:gd name="connsiteY3058" fmla="*/ 817809 h 2975744"/>
                <a:gd name="connsiteX3059" fmla="*/ 601718 w 4502897"/>
                <a:gd name="connsiteY3059" fmla="*/ 821111 h 2975744"/>
                <a:gd name="connsiteX3060" fmla="*/ 593132 w 4502897"/>
                <a:gd name="connsiteY3060" fmla="*/ 824414 h 2975744"/>
                <a:gd name="connsiteX3061" fmla="*/ 592471 w 4502897"/>
                <a:gd name="connsiteY3061" fmla="*/ 831019 h 2975744"/>
                <a:gd name="connsiteX3062" fmla="*/ 587848 w 4502897"/>
                <a:gd name="connsiteY3062" fmla="*/ 833661 h 2975744"/>
                <a:gd name="connsiteX3063" fmla="*/ 581903 w 4502897"/>
                <a:gd name="connsiteY3063" fmla="*/ 840926 h 2975744"/>
                <a:gd name="connsiteX3064" fmla="*/ 583224 w 4502897"/>
                <a:gd name="connsiteY3064" fmla="*/ 849513 h 2975744"/>
                <a:gd name="connsiteX3065" fmla="*/ 589169 w 4502897"/>
                <a:gd name="connsiteY3065" fmla="*/ 852155 h 2975744"/>
                <a:gd name="connsiteX3066" fmla="*/ 594453 w 4502897"/>
                <a:gd name="connsiteY3066" fmla="*/ 857439 h 2975744"/>
                <a:gd name="connsiteX3067" fmla="*/ 593132 w 4502897"/>
                <a:gd name="connsiteY3067" fmla="*/ 862062 h 2975744"/>
                <a:gd name="connsiteX3068" fmla="*/ 601058 w 4502897"/>
                <a:gd name="connsiteY3068" fmla="*/ 869328 h 2975744"/>
                <a:gd name="connsiteX3069" fmla="*/ 612286 w 4502897"/>
                <a:gd name="connsiteY3069" fmla="*/ 871970 h 2975744"/>
                <a:gd name="connsiteX3070" fmla="*/ 616910 w 4502897"/>
                <a:gd name="connsiteY3070" fmla="*/ 873291 h 2975744"/>
                <a:gd name="connsiteX3071" fmla="*/ 614268 w 4502897"/>
                <a:gd name="connsiteY3071" fmla="*/ 880556 h 2975744"/>
                <a:gd name="connsiteX3072" fmla="*/ 619552 w 4502897"/>
                <a:gd name="connsiteY3072" fmla="*/ 881877 h 2975744"/>
                <a:gd name="connsiteX3073" fmla="*/ 626817 w 4502897"/>
                <a:gd name="connsiteY3073" fmla="*/ 878575 h 2975744"/>
                <a:gd name="connsiteX3074" fmla="*/ 638046 w 4502897"/>
                <a:gd name="connsiteY3074" fmla="*/ 871309 h 2975744"/>
                <a:gd name="connsiteX3075" fmla="*/ 645972 w 4502897"/>
                <a:gd name="connsiteY3075" fmla="*/ 867346 h 2975744"/>
                <a:gd name="connsiteX3076" fmla="*/ 653898 w 4502897"/>
                <a:gd name="connsiteY3076" fmla="*/ 866025 h 2975744"/>
                <a:gd name="connsiteX3077" fmla="*/ 674374 w 4502897"/>
                <a:gd name="connsiteY3077" fmla="*/ 879896 h 2975744"/>
                <a:gd name="connsiteX3078" fmla="*/ 681639 w 4502897"/>
                <a:gd name="connsiteY3078" fmla="*/ 883859 h 2975744"/>
                <a:gd name="connsiteX3079" fmla="*/ 684281 w 4502897"/>
                <a:gd name="connsiteY3079" fmla="*/ 885840 h 2975744"/>
                <a:gd name="connsiteX3080" fmla="*/ 686262 w 4502897"/>
                <a:gd name="connsiteY3080" fmla="*/ 885180 h 2975744"/>
                <a:gd name="connsiteX3081" fmla="*/ 697491 w 4502897"/>
                <a:gd name="connsiteY3081" fmla="*/ 879896 h 2975744"/>
                <a:gd name="connsiteX3082" fmla="*/ 704096 w 4502897"/>
                <a:gd name="connsiteY3082" fmla="*/ 875933 h 2975744"/>
                <a:gd name="connsiteX3083" fmla="*/ 713343 w 4502897"/>
                <a:gd name="connsiteY3083" fmla="*/ 874612 h 2975744"/>
                <a:gd name="connsiteX3084" fmla="*/ 718627 w 4502897"/>
                <a:gd name="connsiteY3084" fmla="*/ 873291 h 2975744"/>
                <a:gd name="connsiteX3085" fmla="*/ 733819 w 4502897"/>
                <a:gd name="connsiteY3085" fmla="*/ 865365 h 2975744"/>
                <a:gd name="connsiteX3086" fmla="*/ 747689 w 4502897"/>
                <a:gd name="connsiteY3086" fmla="*/ 860081 h 2975744"/>
                <a:gd name="connsiteX3087" fmla="*/ 754955 w 4502897"/>
                <a:gd name="connsiteY3087" fmla="*/ 858099 h 2975744"/>
                <a:gd name="connsiteX3088" fmla="*/ 765523 w 4502897"/>
                <a:gd name="connsiteY3088" fmla="*/ 856118 h 2975744"/>
                <a:gd name="connsiteX3089" fmla="*/ 773449 w 4502897"/>
                <a:gd name="connsiteY3089" fmla="*/ 860081 h 2975744"/>
                <a:gd name="connsiteX3090" fmla="*/ 777411 w 4502897"/>
                <a:gd name="connsiteY3090" fmla="*/ 868667 h 2975744"/>
                <a:gd name="connsiteX3091" fmla="*/ 784677 w 4502897"/>
                <a:gd name="connsiteY3091" fmla="*/ 870649 h 2975744"/>
                <a:gd name="connsiteX3092" fmla="*/ 796566 w 4502897"/>
                <a:gd name="connsiteY3092" fmla="*/ 869988 h 2975744"/>
                <a:gd name="connsiteX3093" fmla="*/ 799869 w 4502897"/>
                <a:gd name="connsiteY3093" fmla="*/ 868007 h 2975744"/>
                <a:gd name="connsiteX3094" fmla="*/ 809116 w 4502897"/>
                <a:gd name="connsiteY3094" fmla="*/ 858760 h 2975744"/>
                <a:gd name="connsiteX3095" fmla="*/ 816381 w 4502897"/>
                <a:gd name="connsiteY3095" fmla="*/ 858099 h 2975744"/>
                <a:gd name="connsiteX3096" fmla="*/ 823647 w 4502897"/>
                <a:gd name="connsiteY3096" fmla="*/ 852155 h 2975744"/>
                <a:gd name="connsiteX3097" fmla="*/ 827610 w 4502897"/>
                <a:gd name="connsiteY3097" fmla="*/ 843568 h 2975744"/>
                <a:gd name="connsiteX3098" fmla="*/ 831573 w 4502897"/>
                <a:gd name="connsiteY3098" fmla="*/ 840266 h 2975744"/>
                <a:gd name="connsiteX3099" fmla="*/ 831573 w 4502897"/>
                <a:gd name="connsiteY3099" fmla="*/ 834321 h 2975744"/>
                <a:gd name="connsiteX3100" fmla="*/ 827610 w 4502897"/>
                <a:gd name="connsiteY3100" fmla="*/ 828377 h 2975744"/>
                <a:gd name="connsiteX3101" fmla="*/ 831573 w 4502897"/>
                <a:gd name="connsiteY3101" fmla="*/ 819790 h 2975744"/>
                <a:gd name="connsiteX3102" fmla="*/ 831573 w 4502897"/>
                <a:gd name="connsiteY3102" fmla="*/ 815167 h 2975744"/>
                <a:gd name="connsiteX3103" fmla="*/ 828270 w 4502897"/>
                <a:gd name="connsiteY3103" fmla="*/ 811864 h 2975744"/>
                <a:gd name="connsiteX3104" fmla="*/ 829592 w 4502897"/>
                <a:gd name="connsiteY3104" fmla="*/ 807241 h 2975744"/>
                <a:gd name="connsiteX3105" fmla="*/ 832234 w 4502897"/>
                <a:gd name="connsiteY3105" fmla="*/ 804599 h 2975744"/>
                <a:gd name="connsiteX3106" fmla="*/ 830252 w 4502897"/>
                <a:gd name="connsiteY3106" fmla="*/ 796673 h 2975744"/>
                <a:gd name="connsiteX3107" fmla="*/ 834876 w 4502897"/>
                <a:gd name="connsiteY3107" fmla="*/ 792710 h 2975744"/>
                <a:gd name="connsiteX3108" fmla="*/ 837518 w 4502897"/>
                <a:gd name="connsiteY3108" fmla="*/ 789407 h 2975744"/>
                <a:gd name="connsiteX3109" fmla="*/ 839499 w 4502897"/>
                <a:gd name="connsiteY3109" fmla="*/ 782802 h 2975744"/>
                <a:gd name="connsiteX3110" fmla="*/ 843462 w 4502897"/>
                <a:gd name="connsiteY3110" fmla="*/ 777518 h 2975744"/>
                <a:gd name="connsiteX3111" fmla="*/ 851388 w 4502897"/>
                <a:gd name="connsiteY3111" fmla="*/ 770913 h 2975744"/>
                <a:gd name="connsiteX3112" fmla="*/ 856672 w 4502897"/>
                <a:gd name="connsiteY3112" fmla="*/ 768931 h 2975744"/>
                <a:gd name="connsiteX3113" fmla="*/ 861956 w 4502897"/>
                <a:gd name="connsiteY3113" fmla="*/ 772234 h 2975744"/>
                <a:gd name="connsiteX3114" fmla="*/ 869222 w 4502897"/>
                <a:gd name="connsiteY3114" fmla="*/ 775536 h 2975744"/>
                <a:gd name="connsiteX3115" fmla="*/ 872525 w 4502897"/>
                <a:gd name="connsiteY3115" fmla="*/ 778178 h 2975744"/>
                <a:gd name="connsiteX3116" fmla="*/ 878469 w 4502897"/>
                <a:gd name="connsiteY3116" fmla="*/ 783462 h 2975744"/>
                <a:gd name="connsiteX3117" fmla="*/ 891019 w 4502897"/>
                <a:gd name="connsiteY3117" fmla="*/ 789407 h 2975744"/>
                <a:gd name="connsiteX3118" fmla="*/ 896963 w 4502897"/>
                <a:gd name="connsiteY3118" fmla="*/ 786765 h 2975744"/>
                <a:gd name="connsiteX3119" fmla="*/ 902907 w 4502897"/>
                <a:gd name="connsiteY3119" fmla="*/ 780160 h 2975744"/>
                <a:gd name="connsiteX3120" fmla="*/ 902907 w 4502897"/>
                <a:gd name="connsiteY3120" fmla="*/ 770913 h 2975744"/>
                <a:gd name="connsiteX3121" fmla="*/ 905550 w 4502897"/>
                <a:gd name="connsiteY3121" fmla="*/ 764968 h 2975744"/>
                <a:gd name="connsiteX3122" fmla="*/ 904889 w 4502897"/>
                <a:gd name="connsiteY3122" fmla="*/ 762326 h 2975744"/>
                <a:gd name="connsiteX3123" fmla="*/ 898945 w 4502897"/>
                <a:gd name="connsiteY3123" fmla="*/ 753740 h 2975744"/>
                <a:gd name="connsiteX3124" fmla="*/ 891679 w 4502897"/>
                <a:gd name="connsiteY3124" fmla="*/ 750437 h 2975744"/>
                <a:gd name="connsiteX3125" fmla="*/ 887716 w 4502897"/>
                <a:gd name="connsiteY3125" fmla="*/ 743171 h 2975744"/>
                <a:gd name="connsiteX3126" fmla="*/ 885074 w 4502897"/>
                <a:gd name="connsiteY3126" fmla="*/ 735245 h 2975744"/>
                <a:gd name="connsiteX3127" fmla="*/ 883092 w 4502897"/>
                <a:gd name="connsiteY3127" fmla="*/ 727980 h 2975744"/>
                <a:gd name="connsiteX3128" fmla="*/ 893000 w 4502897"/>
                <a:gd name="connsiteY3128" fmla="*/ 721375 h 2975744"/>
                <a:gd name="connsiteX3129" fmla="*/ 898284 w 4502897"/>
                <a:gd name="connsiteY3129" fmla="*/ 714770 h 2975744"/>
                <a:gd name="connsiteX3130" fmla="*/ 910173 w 4502897"/>
                <a:gd name="connsiteY3130" fmla="*/ 713449 h 2975744"/>
                <a:gd name="connsiteX3131" fmla="*/ 922722 w 4502897"/>
                <a:gd name="connsiteY3131" fmla="*/ 710146 h 2975744"/>
                <a:gd name="connsiteX3132" fmla="*/ 928007 w 4502897"/>
                <a:gd name="connsiteY3132" fmla="*/ 710146 h 2975744"/>
                <a:gd name="connsiteX3133" fmla="*/ 932630 w 4502897"/>
                <a:gd name="connsiteY3133" fmla="*/ 707504 h 2975744"/>
                <a:gd name="connsiteX3134" fmla="*/ 941217 w 4502897"/>
                <a:gd name="connsiteY3134" fmla="*/ 706844 h 2975744"/>
                <a:gd name="connsiteX3135" fmla="*/ 947161 w 4502897"/>
                <a:gd name="connsiteY3135" fmla="*/ 708165 h 2975744"/>
                <a:gd name="connsiteX3136" fmla="*/ 955747 w 4502897"/>
                <a:gd name="connsiteY3136" fmla="*/ 708825 h 2975744"/>
                <a:gd name="connsiteX3137" fmla="*/ 964334 w 4502897"/>
                <a:gd name="connsiteY3137" fmla="*/ 710807 h 2975744"/>
                <a:gd name="connsiteX3138" fmla="*/ 972260 w 4502897"/>
                <a:gd name="connsiteY3138" fmla="*/ 712128 h 2975744"/>
                <a:gd name="connsiteX3139" fmla="*/ 978865 w 4502897"/>
                <a:gd name="connsiteY3139" fmla="*/ 712128 h 2975744"/>
                <a:gd name="connsiteX3140" fmla="*/ 984149 w 4502897"/>
                <a:gd name="connsiteY3140" fmla="*/ 709486 h 2975744"/>
                <a:gd name="connsiteX3141" fmla="*/ 990094 w 4502897"/>
                <a:gd name="connsiteY3141" fmla="*/ 704202 h 2975744"/>
                <a:gd name="connsiteX3142" fmla="*/ 996699 w 4502897"/>
                <a:gd name="connsiteY3142" fmla="*/ 700899 h 2975744"/>
                <a:gd name="connsiteX3143" fmla="*/ 1005946 w 4502897"/>
                <a:gd name="connsiteY3143" fmla="*/ 696936 h 2975744"/>
                <a:gd name="connsiteX3144" fmla="*/ 1011890 w 4502897"/>
                <a:gd name="connsiteY3144" fmla="*/ 696276 h 2975744"/>
                <a:gd name="connsiteX3145" fmla="*/ 1018495 w 4502897"/>
                <a:gd name="connsiteY3145" fmla="*/ 695615 h 2975744"/>
                <a:gd name="connsiteX3146" fmla="*/ 1026421 w 4502897"/>
                <a:gd name="connsiteY3146" fmla="*/ 694294 h 2975744"/>
                <a:gd name="connsiteX3147" fmla="*/ 1021137 w 4502897"/>
                <a:gd name="connsiteY3147" fmla="*/ 689671 h 2975744"/>
                <a:gd name="connsiteX3148" fmla="*/ 1011890 w 4502897"/>
                <a:gd name="connsiteY3148" fmla="*/ 690331 h 2975744"/>
                <a:gd name="connsiteX3149" fmla="*/ 1003964 w 4502897"/>
                <a:gd name="connsiteY3149" fmla="*/ 689010 h 2975744"/>
                <a:gd name="connsiteX3150" fmla="*/ 998020 w 4502897"/>
                <a:gd name="connsiteY3150" fmla="*/ 684387 h 2975744"/>
                <a:gd name="connsiteX3151" fmla="*/ 994717 w 4502897"/>
                <a:gd name="connsiteY3151" fmla="*/ 678442 h 2975744"/>
                <a:gd name="connsiteX3152" fmla="*/ 988772 w 4502897"/>
                <a:gd name="connsiteY3152" fmla="*/ 675800 h 2975744"/>
                <a:gd name="connsiteX3153" fmla="*/ 984810 w 4502897"/>
                <a:gd name="connsiteY3153" fmla="*/ 676461 h 2975744"/>
                <a:gd name="connsiteX3154" fmla="*/ 980847 w 4502897"/>
                <a:gd name="connsiteY3154" fmla="*/ 677782 h 2975744"/>
                <a:gd name="connsiteX3155" fmla="*/ 971600 w 4502897"/>
                <a:gd name="connsiteY3155" fmla="*/ 681745 h 2975744"/>
                <a:gd name="connsiteX3156" fmla="*/ 958390 w 4502897"/>
                <a:gd name="connsiteY3156" fmla="*/ 679103 h 2975744"/>
                <a:gd name="connsiteX3157" fmla="*/ 951785 w 4502897"/>
                <a:gd name="connsiteY3157" fmla="*/ 677782 h 2975744"/>
                <a:gd name="connsiteX3158" fmla="*/ 941217 w 4502897"/>
                <a:gd name="connsiteY3158" fmla="*/ 682405 h 2975744"/>
                <a:gd name="connsiteX3159" fmla="*/ 935272 w 4502897"/>
                <a:gd name="connsiteY3159" fmla="*/ 683066 h 2975744"/>
                <a:gd name="connsiteX3160" fmla="*/ 926686 w 4502897"/>
                <a:gd name="connsiteY3160" fmla="*/ 683726 h 2975744"/>
                <a:gd name="connsiteX3161" fmla="*/ 920741 w 4502897"/>
                <a:gd name="connsiteY3161" fmla="*/ 689010 h 2975744"/>
                <a:gd name="connsiteX3162" fmla="*/ 911494 w 4502897"/>
                <a:gd name="connsiteY3162" fmla="*/ 691652 h 2975744"/>
                <a:gd name="connsiteX3163" fmla="*/ 906871 w 4502897"/>
                <a:gd name="connsiteY3163" fmla="*/ 692973 h 2975744"/>
                <a:gd name="connsiteX3164" fmla="*/ 902907 w 4502897"/>
                <a:gd name="connsiteY3164" fmla="*/ 694955 h 2975744"/>
                <a:gd name="connsiteX3165" fmla="*/ 896302 w 4502897"/>
                <a:gd name="connsiteY3165" fmla="*/ 697597 h 2975744"/>
                <a:gd name="connsiteX3166" fmla="*/ 882432 w 4502897"/>
                <a:gd name="connsiteY3166" fmla="*/ 695615 h 2975744"/>
                <a:gd name="connsiteX3167" fmla="*/ 877148 w 4502897"/>
                <a:gd name="connsiteY3167" fmla="*/ 691652 h 2975744"/>
                <a:gd name="connsiteX3168" fmla="*/ 871864 w 4502897"/>
                <a:gd name="connsiteY3168" fmla="*/ 683726 h 2975744"/>
                <a:gd name="connsiteX3169" fmla="*/ 863938 w 4502897"/>
                <a:gd name="connsiteY3169" fmla="*/ 680424 h 2975744"/>
                <a:gd name="connsiteX3170" fmla="*/ 854030 w 4502897"/>
                <a:gd name="connsiteY3170" fmla="*/ 679763 h 2975744"/>
                <a:gd name="connsiteX3171" fmla="*/ 846765 w 4502897"/>
                <a:gd name="connsiteY3171" fmla="*/ 675800 h 2975744"/>
                <a:gd name="connsiteX3172" fmla="*/ 842802 w 4502897"/>
                <a:gd name="connsiteY3172" fmla="*/ 671177 h 2975744"/>
                <a:gd name="connsiteX3173" fmla="*/ 847425 w 4502897"/>
                <a:gd name="connsiteY3173" fmla="*/ 642115 h 2975744"/>
                <a:gd name="connsiteX3174" fmla="*/ 845444 w 4502897"/>
                <a:gd name="connsiteY3174" fmla="*/ 632868 h 2975744"/>
                <a:gd name="connsiteX3175" fmla="*/ 837518 w 4502897"/>
                <a:gd name="connsiteY3175" fmla="*/ 622960 h 2975744"/>
                <a:gd name="connsiteX3176" fmla="*/ 833555 w 4502897"/>
                <a:gd name="connsiteY3176" fmla="*/ 613053 h 2975744"/>
                <a:gd name="connsiteX3177" fmla="*/ 835536 w 4502897"/>
                <a:gd name="connsiteY3177" fmla="*/ 603145 h 2975744"/>
                <a:gd name="connsiteX3178" fmla="*/ 838178 w 4502897"/>
                <a:gd name="connsiteY3178" fmla="*/ 597861 h 2975744"/>
                <a:gd name="connsiteX3179" fmla="*/ 844783 w 4502897"/>
                <a:gd name="connsiteY3179" fmla="*/ 589935 h 2975744"/>
                <a:gd name="connsiteX3180" fmla="*/ 848746 w 4502897"/>
                <a:gd name="connsiteY3180" fmla="*/ 585972 h 2975744"/>
                <a:gd name="connsiteX3181" fmla="*/ 859314 w 4502897"/>
                <a:gd name="connsiteY3181" fmla="*/ 583991 h 2975744"/>
                <a:gd name="connsiteX3182" fmla="*/ 867240 w 4502897"/>
                <a:gd name="connsiteY3182" fmla="*/ 578707 h 2975744"/>
                <a:gd name="connsiteX3183" fmla="*/ 867901 w 4502897"/>
                <a:gd name="connsiteY3183" fmla="*/ 573423 h 2975744"/>
                <a:gd name="connsiteX3184" fmla="*/ 875827 w 4502897"/>
                <a:gd name="connsiteY3184" fmla="*/ 568139 h 2975744"/>
                <a:gd name="connsiteX3185" fmla="*/ 882432 w 4502897"/>
                <a:gd name="connsiteY3185" fmla="*/ 564836 h 2975744"/>
                <a:gd name="connsiteX3186" fmla="*/ 888377 w 4502897"/>
                <a:gd name="connsiteY3186" fmla="*/ 559552 h 2975744"/>
                <a:gd name="connsiteX3187" fmla="*/ 896302 w 4502897"/>
                <a:gd name="connsiteY3187" fmla="*/ 552947 h 2975744"/>
                <a:gd name="connsiteX3188" fmla="*/ 900266 w 4502897"/>
                <a:gd name="connsiteY3188" fmla="*/ 547003 h 2975744"/>
                <a:gd name="connsiteX3189" fmla="*/ 904229 w 4502897"/>
                <a:gd name="connsiteY3189" fmla="*/ 542379 h 2975744"/>
                <a:gd name="connsiteX3190" fmla="*/ 912815 w 4502897"/>
                <a:gd name="connsiteY3190" fmla="*/ 537095 h 2975744"/>
                <a:gd name="connsiteX3191" fmla="*/ 915457 w 4502897"/>
                <a:gd name="connsiteY3191" fmla="*/ 528508 h 2975744"/>
                <a:gd name="connsiteX3192" fmla="*/ 920081 w 4502897"/>
                <a:gd name="connsiteY3192" fmla="*/ 527187 h 2975744"/>
                <a:gd name="connsiteX3193" fmla="*/ 926686 w 4502897"/>
                <a:gd name="connsiteY3193" fmla="*/ 530490 h 2975744"/>
                <a:gd name="connsiteX3194" fmla="*/ 927346 w 4502897"/>
                <a:gd name="connsiteY3194" fmla="*/ 519922 h 2975744"/>
                <a:gd name="connsiteX3195" fmla="*/ 924044 w 4502897"/>
                <a:gd name="connsiteY3195" fmla="*/ 512656 h 2975744"/>
                <a:gd name="connsiteX3196" fmla="*/ 922062 w 4502897"/>
                <a:gd name="connsiteY3196" fmla="*/ 506051 h 2975744"/>
                <a:gd name="connsiteX3197" fmla="*/ 914136 w 4502897"/>
                <a:gd name="connsiteY3197" fmla="*/ 502088 h 2975744"/>
                <a:gd name="connsiteX3198" fmla="*/ 906871 w 4502897"/>
                <a:gd name="connsiteY3198" fmla="*/ 499446 h 2975744"/>
                <a:gd name="connsiteX3199" fmla="*/ 903568 w 4502897"/>
                <a:gd name="connsiteY3199" fmla="*/ 501427 h 2975744"/>
                <a:gd name="connsiteX3200" fmla="*/ 900926 w 4502897"/>
                <a:gd name="connsiteY3200" fmla="*/ 503409 h 2975744"/>
                <a:gd name="connsiteX3201" fmla="*/ 895642 w 4502897"/>
                <a:gd name="connsiteY3201" fmla="*/ 499446 h 2975744"/>
                <a:gd name="connsiteX3202" fmla="*/ 889697 w 4502897"/>
                <a:gd name="connsiteY3202" fmla="*/ 498125 h 2975744"/>
                <a:gd name="connsiteX3203" fmla="*/ 885735 w 4502897"/>
                <a:gd name="connsiteY3203" fmla="*/ 498125 h 2975744"/>
                <a:gd name="connsiteX3204" fmla="*/ 880451 w 4502897"/>
                <a:gd name="connsiteY3204" fmla="*/ 498125 h 2975744"/>
                <a:gd name="connsiteX3205" fmla="*/ 874506 w 4502897"/>
                <a:gd name="connsiteY3205" fmla="*/ 497464 h 2975744"/>
                <a:gd name="connsiteX3206" fmla="*/ 869882 w 4502897"/>
                <a:gd name="connsiteY3206" fmla="*/ 498785 h 2975744"/>
                <a:gd name="connsiteX3207" fmla="*/ 865259 w 4502897"/>
                <a:gd name="connsiteY3207" fmla="*/ 504730 h 2975744"/>
                <a:gd name="connsiteX3208" fmla="*/ 859314 w 4502897"/>
                <a:gd name="connsiteY3208" fmla="*/ 509353 h 2975744"/>
                <a:gd name="connsiteX3209" fmla="*/ 853370 w 4502897"/>
                <a:gd name="connsiteY3209" fmla="*/ 512656 h 2975744"/>
                <a:gd name="connsiteX3210" fmla="*/ 848086 w 4502897"/>
                <a:gd name="connsiteY3210" fmla="*/ 517940 h 2975744"/>
                <a:gd name="connsiteX3211" fmla="*/ 844123 w 4502897"/>
                <a:gd name="connsiteY3211" fmla="*/ 523885 h 2975744"/>
                <a:gd name="connsiteX3212" fmla="*/ 839499 w 4502897"/>
                <a:gd name="connsiteY3212" fmla="*/ 531150 h 2975744"/>
                <a:gd name="connsiteX3213" fmla="*/ 842802 w 4502897"/>
                <a:gd name="connsiteY3213" fmla="*/ 537755 h 2975744"/>
                <a:gd name="connsiteX3214" fmla="*/ 847425 w 4502897"/>
                <a:gd name="connsiteY3214" fmla="*/ 542379 h 2975744"/>
                <a:gd name="connsiteX3215" fmla="*/ 844783 w 4502897"/>
                <a:gd name="connsiteY3215" fmla="*/ 548324 h 2975744"/>
                <a:gd name="connsiteX3216" fmla="*/ 842802 w 4502897"/>
                <a:gd name="connsiteY3216" fmla="*/ 552287 h 2975744"/>
                <a:gd name="connsiteX3217" fmla="*/ 835536 w 4502897"/>
                <a:gd name="connsiteY3217" fmla="*/ 558892 h 2975744"/>
                <a:gd name="connsiteX3218" fmla="*/ 828931 w 4502897"/>
                <a:gd name="connsiteY3218" fmla="*/ 566157 h 2975744"/>
                <a:gd name="connsiteX3219" fmla="*/ 824307 w 4502897"/>
                <a:gd name="connsiteY3219" fmla="*/ 570120 h 2975744"/>
                <a:gd name="connsiteX3220" fmla="*/ 817042 w 4502897"/>
                <a:gd name="connsiteY3220" fmla="*/ 571441 h 2975744"/>
                <a:gd name="connsiteX3221" fmla="*/ 811758 w 4502897"/>
                <a:gd name="connsiteY3221" fmla="*/ 575404 h 2975744"/>
                <a:gd name="connsiteX3222" fmla="*/ 804492 w 4502897"/>
                <a:gd name="connsiteY3222" fmla="*/ 578707 h 2975744"/>
                <a:gd name="connsiteX3223" fmla="*/ 793924 w 4502897"/>
                <a:gd name="connsiteY3223" fmla="*/ 585312 h 2975744"/>
                <a:gd name="connsiteX3224" fmla="*/ 784677 w 4502897"/>
                <a:gd name="connsiteY3224" fmla="*/ 589275 h 2975744"/>
                <a:gd name="connsiteX3225" fmla="*/ 776751 w 4502897"/>
                <a:gd name="connsiteY3225" fmla="*/ 597201 h 2975744"/>
                <a:gd name="connsiteX3226" fmla="*/ 771467 w 4502897"/>
                <a:gd name="connsiteY3226" fmla="*/ 595880 h 2975744"/>
                <a:gd name="connsiteX3227" fmla="*/ 767504 w 4502897"/>
                <a:gd name="connsiteY3227" fmla="*/ 595219 h 2975744"/>
                <a:gd name="connsiteX3228" fmla="*/ 768825 w 4502897"/>
                <a:gd name="connsiteY3228" fmla="*/ 602485 h 2975744"/>
                <a:gd name="connsiteX3229" fmla="*/ 770146 w 4502897"/>
                <a:gd name="connsiteY3229" fmla="*/ 607108 h 2975744"/>
                <a:gd name="connsiteX3230" fmla="*/ 766183 w 4502897"/>
                <a:gd name="connsiteY3230" fmla="*/ 611732 h 2975744"/>
                <a:gd name="connsiteX3231" fmla="*/ 760899 w 4502897"/>
                <a:gd name="connsiteY3231" fmla="*/ 611071 h 2975744"/>
                <a:gd name="connsiteX3232" fmla="*/ 757596 w 4502897"/>
                <a:gd name="connsiteY3232" fmla="*/ 613053 h 2975744"/>
                <a:gd name="connsiteX3233" fmla="*/ 760239 w 4502897"/>
                <a:gd name="connsiteY3233" fmla="*/ 617676 h 2975744"/>
                <a:gd name="connsiteX3234" fmla="*/ 761560 w 4502897"/>
                <a:gd name="connsiteY3234" fmla="*/ 623621 h 2975744"/>
                <a:gd name="connsiteX3235" fmla="*/ 758257 w 4502897"/>
                <a:gd name="connsiteY3235" fmla="*/ 628244 h 2975744"/>
                <a:gd name="connsiteX3236" fmla="*/ 756936 w 4502897"/>
                <a:gd name="connsiteY3236" fmla="*/ 632207 h 2975744"/>
                <a:gd name="connsiteX3237" fmla="*/ 757596 w 4502897"/>
                <a:gd name="connsiteY3237" fmla="*/ 638152 h 2975744"/>
                <a:gd name="connsiteX3238" fmla="*/ 753634 w 4502897"/>
                <a:gd name="connsiteY3238" fmla="*/ 640794 h 2975744"/>
                <a:gd name="connsiteX3239" fmla="*/ 752313 w 4502897"/>
                <a:gd name="connsiteY3239" fmla="*/ 646078 h 2975744"/>
                <a:gd name="connsiteX3240" fmla="*/ 754294 w 4502897"/>
                <a:gd name="connsiteY3240" fmla="*/ 655985 h 2975744"/>
                <a:gd name="connsiteX3241" fmla="*/ 754955 w 4502897"/>
                <a:gd name="connsiteY3241" fmla="*/ 665232 h 2975744"/>
                <a:gd name="connsiteX3242" fmla="*/ 753634 w 4502897"/>
                <a:gd name="connsiteY3242" fmla="*/ 669856 h 2975744"/>
                <a:gd name="connsiteX3243" fmla="*/ 758257 w 4502897"/>
                <a:gd name="connsiteY3243" fmla="*/ 671177 h 2975744"/>
                <a:gd name="connsiteX3244" fmla="*/ 764862 w 4502897"/>
                <a:gd name="connsiteY3244" fmla="*/ 673819 h 2975744"/>
                <a:gd name="connsiteX3245" fmla="*/ 772128 w 4502897"/>
                <a:gd name="connsiteY3245" fmla="*/ 677121 h 2975744"/>
                <a:gd name="connsiteX3246" fmla="*/ 782035 w 4502897"/>
                <a:gd name="connsiteY3246" fmla="*/ 685708 h 2975744"/>
                <a:gd name="connsiteX3247" fmla="*/ 787319 w 4502897"/>
                <a:gd name="connsiteY3247" fmla="*/ 687029 h 2975744"/>
                <a:gd name="connsiteX3248" fmla="*/ 790622 w 4502897"/>
                <a:gd name="connsiteY3248" fmla="*/ 692313 h 2975744"/>
                <a:gd name="connsiteX3249" fmla="*/ 793264 w 4502897"/>
                <a:gd name="connsiteY3249" fmla="*/ 697597 h 2975744"/>
                <a:gd name="connsiteX3250" fmla="*/ 791282 w 4502897"/>
                <a:gd name="connsiteY3250" fmla="*/ 702881 h 2975744"/>
                <a:gd name="connsiteX3251" fmla="*/ 785338 w 4502897"/>
                <a:gd name="connsiteY3251" fmla="*/ 707504 h 2975744"/>
                <a:gd name="connsiteX3252" fmla="*/ 784016 w 4502897"/>
                <a:gd name="connsiteY3252" fmla="*/ 711467 h 2975744"/>
                <a:gd name="connsiteX3253" fmla="*/ 785338 w 4502897"/>
                <a:gd name="connsiteY3253" fmla="*/ 714770 h 2975744"/>
                <a:gd name="connsiteX3254" fmla="*/ 784016 w 4502897"/>
                <a:gd name="connsiteY3254" fmla="*/ 719393 h 2975744"/>
                <a:gd name="connsiteX3255" fmla="*/ 778733 w 4502897"/>
                <a:gd name="connsiteY3255" fmla="*/ 724677 h 2975744"/>
                <a:gd name="connsiteX3256" fmla="*/ 772788 w 4502897"/>
                <a:gd name="connsiteY3256" fmla="*/ 727980 h 2975744"/>
                <a:gd name="connsiteX3257" fmla="*/ 768825 w 4502897"/>
                <a:gd name="connsiteY3257" fmla="*/ 729301 h 2975744"/>
                <a:gd name="connsiteX3258" fmla="*/ 764862 w 4502897"/>
                <a:gd name="connsiteY3258" fmla="*/ 733264 h 2975744"/>
                <a:gd name="connsiteX3259" fmla="*/ 758257 w 4502897"/>
                <a:gd name="connsiteY3259" fmla="*/ 733924 h 2975744"/>
                <a:gd name="connsiteX3260" fmla="*/ 751652 w 4502897"/>
                <a:gd name="connsiteY3260" fmla="*/ 736566 h 2975744"/>
                <a:gd name="connsiteX3261" fmla="*/ 747689 w 4502897"/>
                <a:gd name="connsiteY3261" fmla="*/ 737887 h 2975744"/>
                <a:gd name="connsiteX3262" fmla="*/ 743726 w 4502897"/>
                <a:gd name="connsiteY3262" fmla="*/ 744492 h 2975744"/>
                <a:gd name="connsiteX3263" fmla="*/ 741745 w 4502897"/>
                <a:gd name="connsiteY3263" fmla="*/ 749776 h 2975744"/>
                <a:gd name="connsiteX3264" fmla="*/ 742405 w 4502897"/>
                <a:gd name="connsiteY3264" fmla="*/ 761666 h 2975744"/>
                <a:gd name="connsiteX3265" fmla="*/ 741084 w 4502897"/>
                <a:gd name="connsiteY3265" fmla="*/ 767610 h 2975744"/>
                <a:gd name="connsiteX3266" fmla="*/ 740424 w 4502897"/>
                <a:gd name="connsiteY3266" fmla="*/ 773555 h 2975744"/>
                <a:gd name="connsiteX3267" fmla="*/ 739763 w 4502897"/>
                <a:gd name="connsiteY3267" fmla="*/ 777518 h 2975744"/>
                <a:gd name="connsiteX3268" fmla="*/ 739103 w 4502897"/>
                <a:gd name="connsiteY3268" fmla="*/ 783462 h 2975744"/>
                <a:gd name="connsiteX3269" fmla="*/ 737781 w 4502897"/>
                <a:gd name="connsiteY3269" fmla="*/ 787425 h 2975744"/>
                <a:gd name="connsiteX3270" fmla="*/ 736461 w 4502897"/>
                <a:gd name="connsiteY3270" fmla="*/ 791389 h 2975744"/>
                <a:gd name="connsiteX3271" fmla="*/ 735800 w 4502897"/>
                <a:gd name="connsiteY3271" fmla="*/ 794031 h 2975744"/>
                <a:gd name="connsiteX3272" fmla="*/ 739763 w 4502897"/>
                <a:gd name="connsiteY3272" fmla="*/ 790728 h 2975744"/>
                <a:gd name="connsiteX3273" fmla="*/ 743726 w 4502897"/>
                <a:gd name="connsiteY3273" fmla="*/ 784783 h 2975744"/>
                <a:gd name="connsiteX3274" fmla="*/ 746368 w 4502897"/>
                <a:gd name="connsiteY3274" fmla="*/ 781481 h 2975744"/>
                <a:gd name="connsiteX3275" fmla="*/ 743726 w 4502897"/>
                <a:gd name="connsiteY3275" fmla="*/ 797994 h 2975744"/>
                <a:gd name="connsiteX3276" fmla="*/ 739763 w 4502897"/>
                <a:gd name="connsiteY3276" fmla="*/ 804599 h 2975744"/>
                <a:gd name="connsiteX3277" fmla="*/ 734479 w 4502897"/>
                <a:gd name="connsiteY3277" fmla="*/ 814506 h 2975744"/>
                <a:gd name="connsiteX3278" fmla="*/ 733819 w 4502897"/>
                <a:gd name="connsiteY3278" fmla="*/ 804599 h 2975744"/>
                <a:gd name="connsiteX3279" fmla="*/ 727874 w 4502897"/>
                <a:gd name="connsiteY3279" fmla="*/ 808562 h 2975744"/>
                <a:gd name="connsiteX3280" fmla="*/ 724571 w 4502897"/>
                <a:gd name="connsiteY3280" fmla="*/ 814506 h 2975744"/>
                <a:gd name="connsiteX3281" fmla="*/ 718627 w 4502897"/>
                <a:gd name="connsiteY3281" fmla="*/ 817148 h 2975744"/>
                <a:gd name="connsiteX3282" fmla="*/ 710041 w 4502897"/>
                <a:gd name="connsiteY3282" fmla="*/ 815827 h 2975744"/>
                <a:gd name="connsiteX3283" fmla="*/ 704096 w 4502897"/>
                <a:gd name="connsiteY3283" fmla="*/ 815827 h 2975744"/>
                <a:gd name="connsiteX3284" fmla="*/ 698812 w 4502897"/>
                <a:gd name="connsiteY3284" fmla="*/ 817148 h 2975744"/>
                <a:gd name="connsiteX3285" fmla="*/ 689565 w 4502897"/>
                <a:gd name="connsiteY3285" fmla="*/ 821772 h 2975744"/>
                <a:gd name="connsiteX3286" fmla="*/ 690886 w 4502897"/>
                <a:gd name="connsiteY3286" fmla="*/ 829698 h 2975744"/>
                <a:gd name="connsiteX3287" fmla="*/ 685602 w 4502897"/>
                <a:gd name="connsiteY3287" fmla="*/ 836303 h 2975744"/>
                <a:gd name="connsiteX3288" fmla="*/ 672392 w 4502897"/>
                <a:gd name="connsiteY3288" fmla="*/ 836303 h 2975744"/>
                <a:gd name="connsiteX3289" fmla="*/ 663806 w 4502897"/>
                <a:gd name="connsiteY3289" fmla="*/ 838284 h 2975744"/>
                <a:gd name="connsiteX3290" fmla="*/ 659182 w 4502897"/>
                <a:gd name="connsiteY3290" fmla="*/ 830358 h 2975744"/>
                <a:gd name="connsiteX3291" fmla="*/ 657201 w 4502897"/>
                <a:gd name="connsiteY3291" fmla="*/ 825735 h 2975744"/>
                <a:gd name="connsiteX3292" fmla="*/ 652577 w 4502897"/>
                <a:gd name="connsiteY3292" fmla="*/ 820451 h 2975744"/>
                <a:gd name="connsiteX3293" fmla="*/ 650596 w 4502897"/>
                <a:gd name="connsiteY3293" fmla="*/ 813846 h 2975744"/>
                <a:gd name="connsiteX3294" fmla="*/ 655880 w 4502897"/>
                <a:gd name="connsiteY3294" fmla="*/ 806580 h 2975744"/>
                <a:gd name="connsiteX3295" fmla="*/ 657201 w 4502897"/>
                <a:gd name="connsiteY3295" fmla="*/ 800636 h 2975744"/>
                <a:gd name="connsiteX3296" fmla="*/ 653237 w 4502897"/>
                <a:gd name="connsiteY3296" fmla="*/ 794691 h 2975744"/>
                <a:gd name="connsiteX3297" fmla="*/ 647293 w 4502897"/>
                <a:gd name="connsiteY3297" fmla="*/ 784783 h 2975744"/>
                <a:gd name="connsiteX3298" fmla="*/ 638706 w 4502897"/>
                <a:gd name="connsiteY3298" fmla="*/ 778178 h 2975744"/>
                <a:gd name="connsiteX3299" fmla="*/ 636065 w 4502897"/>
                <a:gd name="connsiteY3299" fmla="*/ 764308 h 2975744"/>
                <a:gd name="connsiteX3300" fmla="*/ 634744 w 4502897"/>
                <a:gd name="connsiteY3300" fmla="*/ 751097 h 2975744"/>
                <a:gd name="connsiteX3301" fmla="*/ 628139 w 4502897"/>
                <a:gd name="connsiteY3301" fmla="*/ 746474 h 2975744"/>
                <a:gd name="connsiteX3302" fmla="*/ 621534 w 4502897"/>
                <a:gd name="connsiteY3302" fmla="*/ 741850 h 2975744"/>
                <a:gd name="connsiteX3303" fmla="*/ 620212 w 4502897"/>
                <a:gd name="connsiteY3303" fmla="*/ 733264 h 2975744"/>
                <a:gd name="connsiteX3304" fmla="*/ 622194 w 4502897"/>
                <a:gd name="connsiteY3304" fmla="*/ 727980 h 2975744"/>
                <a:gd name="connsiteX3305" fmla="*/ 621534 w 4502897"/>
                <a:gd name="connsiteY3305" fmla="*/ 726659 h 2975744"/>
                <a:gd name="connsiteX3306" fmla="*/ 617571 w 4502897"/>
                <a:gd name="connsiteY3306" fmla="*/ 720054 h 2975744"/>
                <a:gd name="connsiteX3307" fmla="*/ 610305 w 4502897"/>
                <a:gd name="connsiteY3307" fmla="*/ 716751 h 2975744"/>
                <a:gd name="connsiteX3308" fmla="*/ 607663 w 4502897"/>
                <a:gd name="connsiteY3308" fmla="*/ 710146 h 2975744"/>
                <a:gd name="connsiteX3309" fmla="*/ 608323 w 4502897"/>
                <a:gd name="connsiteY3309" fmla="*/ 701560 h 2975744"/>
                <a:gd name="connsiteX3310" fmla="*/ 603039 w 4502897"/>
                <a:gd name="connsiteY3310" fmla="*/ 717412 h 2975744"/>
                <a:gd name="connsiteX3311" fmla="*/ 597755 w 4502897"/>
                <a:gd name="connsiteY3311" fmla="*/ 725998 h 2975744"/>
                <a:gd name="connsiteX3312" fmla="*/ 588508 w 4502897"/>
                <a:gd name="connsiteY3312" fmla="*/ 729961 h 2975744"/>
                <a:gd name="connsiteX3313" fmla="*/ 582564 w 4502897"/>
                <a:gd name="connsiteY3313" fmla="*/ 733264 h 2975744"/>
                <a:gd name="connsiteX3314" fmla="*/ 575958 w 4502897"/>
                <a:gd name="connsiteY3314" fmla="*/ 737887 h 2975744"/>
                <a:gd name="connsiteX3315" fmla="*/ 567372 w 4502897"/>
                <a:gd name="connsiteY3315" fmla="*/ 743832 h 2975744"/>
                <a:gd name="connsiteX3316" fmla="*/ 560767 w 4502897"/>
                <a:gd name="connsiteY3316" fmla="*/ 749116 h 2975744"/>
                <a:gd name="connsiteX3317" fmla="*/ 539631 w 4502897"/>
                <a:gd name="connsiteY3317" fmla="*/ 757042 h 2975744"/>
                <a:gd name="connsiteX3318" fmla="*/ 523779 w 4502897"/>
                <a:gd name="connsiteY3318" fmla="*/ 753079 h 2975744"/>
                <a:gd name="connsiteX3319" fmla="*/ 513871 w 4502897"/>
                <a:gd name="connsiteY3319" fmla="*/ 748455 h 2975744"/>
                <a:gd name="connsiteX3320" fmla="*/ 507266 w 4502897"/>
                <a:gd name="connsiteY3320" fmla="*/ 743832 h 2975744"/>
                <a:gd name="connsiteX3321" fmla="*/ 499340 w 4502897"/>
                <a:gd name="connsiteY3321" fmla="*/ 738548 h 2975744"/>
                <a:gd name="connsiteX3322" fmla="*/ 500661 w 4502897"/>
                <a:gd name="connsiteY3322" fmla="*/ 731282 h 2975744"/>
                <a:gd name="connsiteX3323" fmla="*/ 508587 w 4502897"/>
                <a:gd name="connsiteY3323" fmla="*/ 722696 h 2975744"/>
                <a:gd name="connsiteX3324" fmla="*/ 510569 w 4502897"/>
                <a:gd name="connsiteY3324" fmla="*/ 715430 h 2975744"/>
                <a:gd name="connsiteX3325" fmla="*/ 504624 w 4502897"/>
                <a:gd name="connsiteY3325" fmla="*/ 714109 h 2975744"/>
                <a:gd name="connsiteX3326" fmla="*/ 497359 w 4502897"/>
                <a:gd name="connsiteY3326" fmla="*/ 718072 h 2975744"/>
                <a:gd name="connsiteX3327" fmla="*/ 494056 w 4502897"/>
                <a:gd name="connsiteY3327" fmla="*/ 718733 h 2975744"/>
                <a:gd name="connsiteX3328" fmla="*/ 494716 w 4502897"/>
                <a:gd name="connsiteY3328" fmla="*/ 710807 h 2975744"/>
                <a:gd name="connsiteX3329" fmla="*/ 499340 w 4502897"/>
                <a:gd name="connsiteY3329" fmla="*/ 700899 h 2975744"/>
                <a:gd name="connsiteX3330" fmla="*/ 503964 w 4502897"/>
                <a:gd name="connsiteY3330" fmla="*/ 692973 h 2975744"/>
                <a:gd name="connsiteX3331" fmla="*/ 499340 w 4502897"/>
                <a:gd name="connsiteY3331" fmla="*/ 687029 h 2975744"/>
                <a:gd name="connsiteX3332" fmla="*/ 490754 w 4502897"/>
                <a:gd name="connsiteY3332" fmla="*/ 685708 h 2975744"/>
                <a:gd name="connsiteX3333" fmla="*/ 486790 w 4502897"/>
                <a:gd name="connsiteY3333" fmla="*/ 677782 h 2975744"/>
                <a:gd name="connsiteX3334" fmla="*/ 490754 w 4502897"/>
                <a:gd name="connsiteY3334" fmla="*/ 665232 h 2975744"/>
                <a:gd name="connsiteX3335" fmla="*/ 494056 w 4502897"/>
                <a:gd name="connsiteY3335" fmla="*/ 657967 h 2975744"/>
                <a:gd name="connsiteX3336" fmla="*/ 492735 w 4502897"/>
                <a:gd name="connsiteY3336" fmla="*/ 652683 h 2975744"/>
                <a:gd name="connsiteX3337" fmla="*/ 488111 w 4502897"/>
                <a:gd name="connsiteY3337" fmla="*/ 648720 h 2975744"/>
                <a:gd name="connsiteX3338" fmla="*/ 489433 w 4502897"/>
                <a:gd name="connsiteY3338" fmla="*/ 638152 h 2975744"/>
                <a:gd name="connsiteX3339" fmla="*/ 492075 w 4502897"/>
                <a:gd name="connsiteY3339" fmla="*/ 630886 h 2975744"/>
                <a:gd name="connsiteX3340" fmla="*/ 495377 w 4502897"/>
                <a:gd name="connsiteY3340" fmla="*/ 624942 h 2975744"/>
                <a:gd name="connsiteX3341" fmla="*/ 502643 w 4502897"/>
                <a:gd name="connsiteY3341" fmla="*/ 620979 h 2975744"/>
                <a:gd name="connsiteX3342" fmla="*/ 513210 w 4502897"/>
                <a:gd name="connsiteY3342" fmla="*/ 615034 h 2975744"/>
                <a:gd name="connsiteX3343" fmla="*/ 520476 w 4502897"/>
                <a:gd name="connsiteY3343" fmla="*/ 609090 h 2975744"/>
                <a:gd name="connsiteX3344" fmla="*/ 521797 w 4502897"/>
                <a:gd name="connsiteY3344" fmla="*/ 605787 h 2975744"/>
                <a:gd name="connsiteX3345" fmla="*/ 525760 w 4502897"/>
                <a:gd name="connsiteY3345" fmla="*/ 603145 h 2975744"/>
                <a:gd name="connsiteX3346" fmla="*/ 533025 w 4502897"/>
                <a:gd name="connsiteY3346" fmla="*/ 603806 h 2975744"/>
                <a:gd name="connsiteX3347" fmla="*/ 536989 w 4502897"/>
                <a:gd name="connsiteY3347" fmla="*/ 599843 h 2975744"/>
                <a:gd name="connsiteX3348" fmla="*/ 538310 w 4502897"/>
                <a:gd name="connsiteY3348" fmla="*/ 594559 h 2975744"/>
                <a:gd name="connsiteX3349" fmla="*/ 543594 w 4502897"/>
                <a:gd name="connsiteY3349" fmla="*/ 590596 h 2975744"/>
                <a:gd name="connsiteX3350" fmla="*/ 551520 w 4502897"/>
                <a:gd name="connsiteY3350" fmla="*/ 589935 h 2975744"/>
                <a:gd name="connsiteX3351" fmla="*/ 564069 w 4502897"/>
                <a:gd name="connsiteY3351" fmla="*/ 588614 h 2975744"/>
                <a:gd name="connsiteX3352" fmla="*/ 567372 w 4502897"/>
                <a:gd name="connsiteY3352" fmla="*/ 582009 h 2975744"/>
                <a:gd name="connsiteX3353" fmla="*/ 569353 w 4502897"/>
                <a:gd name="connsiteY3353" fmla="*/ 573423 h 2975744"/>
                <a:gd name="connsiteX3354" fmla="*/ 574637 w 4502897"/>
                <a:gd name="connsiteY3354" fmla="*/ 568799 h 2975744"/>
                <a:gd name="connsiteX3355" fmla="*/ 579922 w 4502897"/>
                <a:gd name="connsiteY3355" fmla="*/ 571441 h 2975744"/>
                <a:gd name="connsiteX3356" fmla="*/ 577280 w 4502897"/>
                <a:gd name="connsiteY3356" fmla="*/ 578046 h 2975744"/>
                <a:gd name="connsiteX3357" fmla="*/ 582564 w 4502897"/>
                <a:gd name="connsiteY3357" fmla="*/ 576725 h 2975744"/>
                <a:gd name="connsiteX3358" fmla="*/ 588508 w 4502897"/>
                <a:gd name="connsiteY3358" fmla="*/ 571441 h 2975744"/>
                <a:gd name="connsiteX3359" fmla="*/ 592471 w 4502897"/>
                <a:gd name="connsiteY3359" fmla="*/ 564836 h 2975744"/>
                <a:gd name="connsiteX3360" fmla="*/ 596434 w 4502897"/>
                <a:gd name="connsiteY3360" fmla="*/ 556910 h 2975744"/>
                <a:gd name="connsiteX3361" fmla="*/ 603039 w 4502897"/>
                <a:gd name="connsiteY3361" fmla="*/ 553608 h 2975744"/>
                <a:gd name="connsiteX3362" fmla="*/ 612286 w 4502897"/>
                <a:gd name="connsiteY3362" fmla="*/ 547003 h 2975744"/>
                <a:gd name="connsiteX3363" fmla="*/ 616250 w 4502897"/>
                <a:gd name="connsiteY3363" fmla="*/ 541058 h 2975744"/>
                <a:gd name="connsiteX3364" fmla="*/ 620873 w 4502897"/>
                <a:gd name="connsiteY3364" fmla="*/ 537095 h 2975744"/>
                <a:gd name="connsiteX3365" fmla="*/ 624836 w 4502897"/>
                <a:gd name="connsiteY3365" fmla="*/ 537755 h 2975744"/>
                <a:gd name="connsiteX3366" fmla="*/ 630781 w 4502897"/>
                <a:gd name="connsiteY3366" fmla="*/ 537095 h 2975744"/>
                <a:gd name="connsiteX3367" fmla="*/ 634744 w 4502897"/>
                <a:gd name="connsiteY3367" fmla="*/ 533132 h 2975744"/>
                <a:gd name="connsiteX3368" fmla="*/ 637386 w 4502897"/>
                <a:gd name="connsiteY3368" fmla="*/ 528508 h 2975744"/>
                <a:gd name="connsiteX3369" fmla="*/ 640027 w 4502897"/>
                <a:gd name="connsiteY3369" fmla="*/ 520582 h 2975744"/>
                <a:gd name="connsiteX3370" fmla="*/ 640688 w 4502897"/>
                <a:gd name="connsiteY3370" fmla="*/ 517280 h 2975744"/>
                <a:gd name="connsiteX3371" fmla="*/ 645311 w 4502897"/>
                <a:gd name="connsiteY3371" fmla="*/ 516619 h 2975744"/>
                <a:gd name="connsiteX3372" fmla="*/ 650596 w 4502897"/>
                <a:gd name="connsiteY3372" fmla="*/ 513317 h 2975744"/>
                <a:gd name="connsiteX3373" fmla="*/ 652577 w 4502897"/>
                <a:gd name="connsiteY3373" fmla="*/ 508032 h 2975744"/>
                <a:gd name="connsiteX3374" fmla="*/ 653237 w 4502897"/>
                <a:gd name="connsiteY3374" fmla="*/ 502088 h 2975744"/>
                <a:gd name="connsiteX3375" fmla="*/ 655880 w 4502897"/>
                <a:gd name="connsiteY3375" fmla="*/ 497464 h 2975744"/>
                <a:gd name="connsiteX3376" fmla="*/ 659842 w 4502897"/>
                <a:gd name="connsiteY3376" fmla="*/ 494162 h 2975744"/>
                <a:gd name="connsiteX3377" fmla="*/ 653237 w 4502897"/>
                <a:gd name="connsiteY3377" fmla="*/ 490859 h 2975744"/>
                <a:gd name="connsiteX3378" fmla="*/ 657201 w 4502897"/>
                <a:gd name="connsiteY3378" fmla="*/ 482933 h 2975744"/>
                <a:gd name="connsiteX3379" fmla="*/ 664466 w 4502897"/>
                <a:gd name="connsiteY3379" fmla="*/ 483594 h 2975744"/>
                <a:gd name="connsiteX3380" fmla="*/ 672392 w 4502897"/>
                <a:gd name="connsiteY3380" fmla="*/ 480952 h 2975744"/>
                <a:gd name="connsiteX3381" fmla="*/ 670411 w 4502897"/>
                <a:gd name="connsiteY3381" fmla="*/ 476328 h 2975744"/>
                <a:gd name="connsiteX3382" fmla="*/ 686262 w 4502897"/>
                <a:gd name="connsiteY3382" fmla="*/ 456513 h 2975744"/>
                <a:gd name="connsiteX3383" fmla="*/ 687584 w 4502897"/>
                <a:gd name="connsiteY3383" fmla="*/ 452550 h 2975744"/>
                <a:gd name="connsiteX3384" fmla="*/ 694189 w 4502897"/>
                <a:gd name="connsiteY3384" fmla="*/ 445945 h 2975744"/>
                <a:gd name="connsiteX3385" fmla="*/ 701454 w 4502897"/>
                <a:gd name="connsiteY3385" fmla="*/ 438019 h 2975744"/>
                <a:gd name="connsiteX3386" fmla="*/ 699472 w 4502897"/>
                <a:gd name="connsiteY3386" fmla="*/ 434056 h 2975744"/>
                <a:gd name="connsiteX3387" fmla="*/ 704096 w 4502897"/>
                <a:gd name="connsiteY3387" fmla="*/ 426791 h 2975744"/>
                <a:gd name="connsiteX3388" fmla="*/ 709380 w 4502897"/>
                <a:gd name="connsiteY3388" fmla="*/ 424149 h 2975744"/>
                <a:gd name="connsiteX3389" fmla="*/ 712022 w 4502897"/>
                <a:gd name="connsiteY3389" fmla="*/ 420186 h 2975744"/>
                <a:gd name="connsiteX3390" fmla="*/ 712682 w 4502897"/>
                <a:gd name="connsiteY3390" fmla="*/ 415562 h 2975744"/>
                <a:gd name="connsiteX3391" fmla="*/ 718627 w 4502897"/>
                <a:gd name="connsiteY3391" fmla="*/ 411599 h 2975744"/>
                <a:gd name="connsiteX3392" fmla="*/ 723251 w 4502897"/>
                <a:gd name="connsiteY3392" fmla="*/ 412920 h 2975744"/>
                <a:gd name="connsiteX3393" fmla="*/ 728535 w 4502897"/>
                <a:gd name="connsiteY3393" fmla="*/ 407636 h 2975744"/>
                <a:gd name="connsiteX3394" fmla="*/ 732498 w 4502897"/>
                <a:gd name="connsiteY3394" fmla="*/ 412260 h 2975744"/>
                <a:gd name="connsiteX3395" fmla="*/ 737781 w 4502897"/>
                <a:gd name="connsiteY3395" fmla="*/ 414241 h 2975744"/>
                <a:gd name="connsiteX3396" fmla="*/ 741084 w 4502897"/>
                <a:gd name="connsiteY3396" fmla="*/ 407636 h 2975744"/>
                <a:gd name="connsiteX3397" fmla="*/ 737781 w 4502897"/>
                <a:gd name="connsiteY3397" fmla="*/ 401031 h 2975744"/>
                <a:gd name="connsiteX3398" fmla="*/ 730516 w 4502897"/>
                <a:gd name="connsiteY3398" fmla="*/ 400371 h 2975744"/>
                <a:gd name="connsiteX3399" fmla="*/ 724571 w 4502897"/>
                <a:gd name="connsiteY3399" fmla="*/ 402352 h 2975744"/>
                <a:gd name="connsiteX3400" fmla="*/ 717306 w 4502897"/>
                <a:gd name="connsiteY3400" fmla="*/ 404334 h 2975744"/>
                <a:gd name="connsiteX3401" fmla="*/ 712682 w 4502897"/>
                <a:gd name="connsiteY3401" fmla="*/ 401692 h 2975744"/>
                <a:gd name="connsiteX3402" fmla="*/ 706077 w 4502897"/>
                <a:gd name="connsiteY3402" fmla="*/ 404334 h 2975744"/>
                <a:gd name="connsiteX3403" fmla="*/ 710701 w 4502897"/>
                <a:gd name="connsiteY3403" fmla="*/ 395087 h 2975744"/>
                <a:gd name="connsiteX3404" fmla="*/ 718627 w 4502897"/>
                <a:gd name="connsiteY3404" fmla="*/ 386500 h 2975744"/>
                <a:gd name="connsiteX3405" fmla="*/ 722590 w 4502897"/>
                <a:gd name="connsiteY3405" fmla="*/ 377253 h 2975744"/>
                <a:gd name="connsiteX3406" fmla="*/ 730516 w 4502897"/>
                <a:gd name="connsiteY3406" fmla="*/ 370648 h 2975744"/>
                <a:gd name="connsiteX3407" fmla="*/ 731176 w 4502897"/>
                <a:gd name="connsiteY3407" fmla="*/ 382537 h 2975744"/>
                <a:gd name="connsiteX3408" fmla="*/ 734479 w 4502897"/>
                <a:gd name="connsiteY3408" fmla="*/ 385179 h 2975744"/>
                <a:gd name="connsiteX3409" fmla="*/ 741084 w 4502897"/>
                <a:gd name="connsiteY3409" fmla="*/ 381216 h 2975744"/>
                <a:gd name="connsiteX3410" fmla="*/ 744386 w 4502897"/>
                <a:gd name="connsiteY3410" fmla="*/ 387161 h 2975744"/>
                <a:gd name="connsiteX3411" fmla="*/ 750991 w 4502897"/>
                <a:gd name="connsiteY3411" fmla="*/ 387161 h 2975744"/>
                <a:gd name="connsiteX3412" fmla="*/ 754955 w 4502897"/>
                <a:gd name="connsiteY3412" fmla="*/ 383198 h 2975744"/>
                <a:gd name="connsiteX3413" fmla="*/ 756276 w 4502897"/>
                <a:gd name="connsiteY3413" fmla="*/ 379895 h 2975744"/>
                <a:gd name="connsiteX3414" fmla="*/ 754294 w 4502897"/>
                <a:gd name="connsiteY3414" fmla="*/ 376593 h 2975744"/>
                <a:gd name="connsiteX3415" fmla="*/ 762881 w 4502897"/>
                <a:gd name="connsiteY3415" fmla="*/ 377253 h 2975744"/>
                <a:gd name="connsiteX3416" fmla="*/ 768165 w 4502897"/>
                <a:gd name="connsiteY3416" fmla="*/ 375932 h 2975744"/>
                <a:gd name="connsiteX3417" fmla="*/ 766183 w 4502897"/>
                <a:gd name="connsiteY3417" fmla="*/ 371309 h 2975744"/>
                <a:gd name="connsiteX3418" fmla="*/ 762881 w 4502897"/>
                <a:gd name="connsiteY3418" fmla="*/ 362722 h 2975744"/>
                <a:gd name="connsiteX3419" fmla="*/ 772128 w 4502897"/>
                <a:gd name="connsiteY3419" fmla="*/ 354136 h 2975744"/>
                <a:gd name="connsiteX3420" fmla="*/ 778733 w 4502897"/>
                <a:gd name="connsiteY3420" fmla="*/ 360741 h 2975744"/>
                <a:gd name="connsiteX3421" fmla="*/ 783356 w 4502897"/>
                <a:gd name="connsiteY3421" fmla="*/ 366025 h 2975744"/>
                <a:gd name="connsiteX3422" fmla="*/ 789961 w 4502897"/>
                <a:gd name="connsiteY3422" fmla="*/ 364043 h 2975744"/>
                <a:gd name="connsiteX3423" fmla="*/ 797887 w 4502897"/>
                <a:gd name="connsiteY3423" fmla="*/ 360080 h 2975744"/>
                <a:gd name="connsiteX3424" fmla="*/ 797227 w 4502897"/>
                <a:gd name="connsiteY3424" fmla="*/ 352815 h 2975744"/>
                <a:gd name="connsiteX3425" fmla="*/ 798548 w 4502897"/>
                <a:gd name="connsiteY3425" fmla="*/ 348852 h 2975744"/>
                <a:gd name="connsiteX3426" fmla="*/ 805153 w 4502897"/>
                <a:gd name="connsiteY3426" fmla="*/ 345549 h 2975744"/>
                <a:gd name="connsiteX3427" fmla="*/ 811097 w 4502897"/>
                <a:gd name="connsiteY3427" fmla="*/ 350833 h 2975744"/>
                <a:gd name="connsiteX3428" fmla="*/ 815060 w 4502897"/>
                <a:gd name="connsiteY3428" fmla="*/ 356117 h 2975744"/>
                <a:gd name="connsiteX3429" fmla="*/ 824307 w 4502897"/>
                <a:gd name="connsiteY3429" fmla="*/ 354136 h 2975744"/>
                <a:gd name="connsiteX3430" fmla="*/ 840820 w 4502897"/>
                <a:gd name="connsiteY3430" fmla="*/ 344889 h 2975744"/>
                <a:gd name="connsiteX3431" fmla="*/ 841481 w 4502897"/>
                <a:gd name="connsiteY3431" fmla="*/ 339605 h 2975744"/>
                <a:gd name="connsiteX3432" fmla="*/ 850067 w 4502897"/>
                <a:gd name="connsiteY3432" fmla="*/ 340926 h 2975744"/>
                <a:gd name="connsiteX3433" fmla="*/ 855351 w 4502897"/>
                <a:gd name="connsiteY3433" fmla="*/ 342247 h 2975744"/>
                <a:gd name="connsiteX3434" fmla="*/ 861956 w 4502897"/>
                <a:gd name="connsiteY3434" fmla="*/ 337623 h 2975744"/>
                <a:gd name="connsiteX3435" fmla="*/ 859314 w 4502897"/>
                <a:gd name="connsiteY3435" fmla="*/ 333000 h 2975744"/>
                <a:gd name="connsiteX3436" fmla="*/ 858654 w 4502897"/>
                <a:gd name="connsiteY3436" fmla="*/ 330358 h 2975744"/>
                <a:gd name="connsiteX3437" fmla="*/ 866580 w 4502897"/>
                <a:gd name="connsiteY3437" fmla="*/ 331018 h 2975744"/>
                <a:gd name="connsiteX3438" fmla="*/ 873846 w 4502897"/>
                <a:gd name="connsiteY3438" fmla="*/ 335642 h 2975744"/>
                <a:gd name="connsiteX3439" fmla="*/ 884414 w 4502897"/>
                <a:gd name="connsiteY3439" fmla="*/ 332339 h 2975744"/>
                <a:gd name="connsiteX3440" fmla="*/ 887716 w 4502897"/>
                <a:gd name="connsiteY3440" fmla="*/ 330358 h 2975744"/>
                <a:gd name="connsiteX3441" fmla="*/ 894321 w 4502897"/>
                <a:gd name="connsiteY3441" fmla="*/ 327055 h 2975744"/>
                <a:gd name="connsiteX3442" fmla="*/ 902907 w 4502897"/>
                <a:gd name="connsiteY3442" fmla="*/ 323753 h 2975744"/>
                <a:gd name="connsiteX3443" fmla="*/ 907531 w 4502897"/>
                <a:gd name="connsiteY3443" fmla="*/ 317808 h 2975744"/>
                <a:gd name="connsiteX3444" fmla="*/ 914136 w 4502897"/>
                <a:gd name="connsiteY3444" fmla="*/ 316487 h 2975744"/>
                <a:gd name="connsiteX3445" fmla="*/ 922722 w 4502897"/>
                <a:gd name="connsiteY3445" fmla="*/ 309882 h 2975744"/>
                <a:gd name="connsiteX3446" fmla="*/ 924704 w 4502897"/>
                <a:gd name="connsiteY3446" fmla="*/ 303277 h 2975744"/>
                <a:gd name="connsiteX3447" fmla="*/ 934612 w 4502897"/>
                <a:gd name="connsiteY3447" fmla="*/ 301295 h 2975744"/>
                <a:gd name="connsiteX3448" fmla="*/ 945840 w 4502897"/>
                <a:gd name="connsiteY3448" fmla="*/ 297332 h 2975744"/>
                <a:gd name="connsiteX3449" fmla="*/ 939896 w 4502897"/>
                <a:gd name="connsiteY3449" fmla="*/ 308561 h 2975744"/>
                <a:gd name="connsiteX3450" fmla="*/ 928007 w 4502897"/>
                <a:gd name="connsiteY3450" fmla="*/ 321771 h 2975744"/>
                <a:gd name="connsiteX3451" fmla="*/ 926025 w 4502897"/>
                <a:gd name="connsiteY3451" fmla="*/ 327716 h 2975744"/>
                <a:gd name="connsiteX3452" fmla="*/ 938575 w 4502897"/>
                <a:gd name="connsiteY3452" fmla="*/ 325074 h 2975744"/>
                <a:gd name="connsiteX3453" fmla="*/ 949142 w 4502897"/>
                <a:gd name="connsiteY3453" fmla="*/ 315827 h 2975744"/>
                <a:gd name="connsiteX3454" fmla="*/ 955087 w 4502897"/>
                <a:gd name="connsiteY3454" fmla="*/ 307240 h 2975744"/>
                <a:gd name="connsiteX3455" fmla="*/ 959711 w 4502897"/>
                <a:gd name="connsiteY3455" fmla="*/ 302616 h 2975744"/>
                <a:gd name="connsiteX3456" fmla="*/ 961032 w 4502897"/>
                <a:gd name="connsiteY3456" fmla="*/ 316487 h 2975744"/>
                <a:gd name="connsiteX3457" fmla="*/ 961692 w 4502897"/>
                <a:gd name="connsiteY3457" fmla="*/ 320450 h 2975744"/>
                <a:gd name="connsiteX3458" fmla="*/ 968957 w 4502897"/>
                <a:gd name="connsiteY3458" fmla="*/ 318469 h 2975744"/>
                <a:gd name="connsiteX3459" fmla="*/ 974902 w 4502897"/>
                <a:gd name="connsiteY3459" fmla="*/ 314506 h 2975744"/>
                <a:gd name="connsiteX3460" fmla="*/ 977544 w 4502897"/>
                <a:gd name="connsiteY3460" fmla="*/ 303277 h 2975744"/>
                <a:gd name="connsiteX3461" fmla="*/ 982828 w 4502897"/>
                <a:gd name="connsiteY3461" fmla="*/ 297993 h 2975744"/>
                <a:gd name="connsiteX3462" fmla="*/ 994717 w 4502897"/>
                <a:gd name="connsiteY3462" fmla="*/ 296011 h 2975744"/>
                <a:gd name="connsiteX3463" fmla="*/ 1001982 w 4502897"/>
                <a:gd name="connsiteY3463" fmla="*/ 299314 h 2975744"/>
                <a:gd name="connsiteX3464" fmla="*/ 1001322 w 4502897"/>
                <a:gd name="connsiteY3464" fmla="*/ 303937 h 2975744"/>
                <a:gd name="connsiteX3465" fmla="*/ 995377 w 4502897"/>
                <a:gd name="connsiteY3465" fmla="*/ 307901 h 2975744"/>
                <a:gd name="connsiteX3466" fmla="*/ 992736 w 4502897"/>
                <a:gd name="connsiteY3466" fmla="*/ 314506 h 2975744"/>
                <a:gd name="connsiteX3467" fmla="*/ 995377 w 4502897"/>
                <a:gd name="connsiteY3467" fmla="*/ 323092 h 2975744"/>
                <a:gd name="connsiteX3468" fmla="*/ 998680 w 4502897"/>
                <a:gd name="connsiteY3468" fmla="*/ 321771 h 2975744"/>
                <a:gd name="connsiteX3469" fmla="*/ 1006606 w 4502897"/>
                <a:gd name="connsiteY3469" fmla="*/ 305919 h 2975744"/>
                <a:gd name="connsiteX3470" fmla="*/ 1011230 w 4502897"/>
                <a:gd name="connsiteY3470" fmla="*/ 304598 h 2975744"/>
                <a:gd name="connsiteX3471" fmla="*/ 1023119 w 4502897"/>
                <a:gd name="connsiteY3471" fmla="*/ 306579 h 2975744"/>
                <a:gd name="connsiteX3472" fmla="*/ 1032366 w 4502897"/>
                <a:gd name="connsiteY3472" fmla="*/ 306579 h 2975744"/>
                <a:gd name="connsiteX3473" fmla="*/ 1042934 w 4502897"/>
                <a:gd name="connsiteY3473" fmla="*/ 311203 h 2975744"/>
                <a:gd name="connsiteX3474" fmla="*/ 1053502 w 4502897"/>
                <a:gd name="connsiteY3474" fmla="*/ 313845 h 2975744"/>
                <a:gd name="connsiteX3475" fmla="*/ 1054162 w 4502897"/>
                <a:gd name="connsiteY3475" fmla="*/ 323092 h 2975744"/>
                <a:gd name="connsiteX3476" fmla="*/ 1053502 w 4502897"/>
                <a:gd name="connsiteY3476" fmla="*/ 326395 h 2975744"/>
                <a:gd name="connsiteX3477" fmla="*/ 1044255 w 4502897"/>
                <a:gd name="connsiteY3477" fmla="*/ 332339 h 2975744"/>
                <a:gd name="connsiteX3478" fmla="*/ 1031705 w 4502897"/>
                <a:gd name="connsiteY3478" fmla="*/ 338944 h 2975744"/>
                <a:gd name="connsiteX3479" fmla="*/ 1025100 w 4502897"/>
                <a:gd name="connsiteY3479" fmla="*/ 335642 h 2975744"/>
                <a:gd name="connsiteX3480" fmla="*/ 1019816 w 4502897"/>
                <a:gd name="connsiteY3480" fmla="*/ 339605 h 2975744"/>
                <a:gd name="connsiteX3481" fmla="*/ 1028402 w 4502897"/>
                <a:gd name="connsiteY3481" fmla="*/ 346210 h 2975744"/>
                <a:gd name="connsiteX3482" fmla="*/ 1035668 w 4502897"/>
                <a:gd name="connsiteY3482" fmla="*/ 348852 h 2975744"/>
                <a:gd name="connsiteX3483" fmla="*/ 1040292 w 4502897"/>
                <a:gd name="connsiteY3483" fmla="*/ 350833 h 2975744"/>
                <a:gd name="connsiteX3484" fmla="*/ 1048878 w 4502897"/>
                <a:gd name="connsiteY3484" fmla="*/ 347531 h 2975744"/>
                <a:gd name="connsiteX3485" fmla="*/ 1057465 w 4502897"/>
                <a:gd name="connsiteY3485" fmla="*/ 349512 h 2975744"/>
                <a:gd name="connsiteX3486" fmla="*/ 1058125 w 4502897"/>
                <a:gd name="connsiteY3486" fmla="*/ 349512 h 2975744"/>
                <a:gd name="connsiteX3487" fmla="*/ 1063409 w 4502897"/>
                <a:gd name="connsiteY3487" fmla="*/ 348191 h 2975744"/>
                <a:gd name="connsiteX3488" fmla="*/ 1068033 w 4502897"/>
                <a:gd name="connsiteY3488" fmla="*/ 342907 h 2975744"/>
                <a:gd name="connsiteX3489" fmla="*/ 1073977 w 4502897"/>
                <a:gd name="connsiteY3489" fmla="*/ 344228 h 2975744"/>
                <a:gd name="connsiteX3490" fmla="*/ 1078601 w 4502897"/>
                <a:gd name="connsiteY3490" fmla="*/ 342247 h 2975744"/>
                <a:gd name="connsiteX3491" fmla="*/ 1093793 w 4502897"/>
                <a:gd name="connsiteY3491" fmla="*/ 344228 h 2975744"/>
                <a:gd name="connsiteX3492" fmla="*/ 1097095 w 4502897"/>
                <a:gd name="connsiteY3492" fmla="*/ 348852 h 2975744"/>
                <a:gd name="connsiteX3493" fmla="*/ 1089169 w 4502897"/>
                <a:gd name="connsiteY3493" fmla="*/ 352815 h 2975744"/>
                <a:gd name="connsiteX3494" fmla="*/ 1085206 w 4502897"/>
                <a:gd name="connsiteY3494" fmla="*/ 355457 h 2975744"/>
                <a:gd name="connsiteX3495" fmla="*/ 1093132 w 4502897"/>
                <a:gd name="connsiteY3495" fmla="*/ 360080 h 2975744"/>
                <a:gd name="connsiteX3496" fmla="*/ 1099737 w 4502897"/>
                <a:gd name="connsiteY3496" fmla="*/ 361401 h 2975744"/>
                <a:gd name="connsiteX3497" fmla="*/ 1106342 w 4502897"/>
                <a:gd name="connsiteY3497" fmla="*/ 358099 h 2975744"/>
                <a:gd name="connsiteX3498" fmla="*/ 1107663 w 4502897"/>
                <a:gd name="connsiteY3498" fmla="*/ 364043 h 2975744"/>
                <a:gd name="connsiteX3499" fmla="*/ 1113608 w 4502897"/>
                <a:gd name="connsiteY3499" fmla="*/ 364043 h 2975744"/>
                <a:gd name="connsiteX3500" fmla="*/ 1118892 w 4502897"/>
                <a:gd name="connsiteY3500" fmla="*/ 361401 h 2975744"/>
                <a:gd name="connsiteX3501" fmla="*/ 1123515 w 4502897"/>
                <a:gd name="connsiteY3501" fmla="*/ 360741 h 2975744"/>
                <a:gd name="connsiteX3502" fmla="*/ 1130121 w 4502897"/>
                <a:gd name="connsiteY3502" fmla="*/ 363383 h 2975744"/>
                <a:gd name="connsiteX3503" fmla="*/ 1134083 w 4502897"/>
                <a:gd name="connsiteY3503" fmla="*/ 366685 h 2975744"/>
                <a:gd name="connsiteX3504" fmla="*/ 1147293 w 4502897"/>
                <a:gd name="connsiteY3504" fmla="*/ 367346 h 2975744"/>
                <a:gd name="connsiteX3505" fmla="*/ 1155880 w 4502897"/>
                <a:gd name="connsiteY3505" fmla="*/ 366025 h 2975744"/>
                <a:gd name="connsiteX3506" fmla="*/ 1163146 w 4502897"/>
                <a:gd name="connsiteY3506" fmla="*/ 368667 h 2975744"/>
                <a:gd name="connsiteX3507" fmla="*/ 1167769 w 4502897"/>
                <a:gd name="connsiteY3507" fmla="*/ 373951 h 2975744"/>
                <a:gd name="connsiteX3508" fmla="*/ 1176356 w 4502897"/>
                <a:gd name="connsiteY3508" fmla="*/ 376593 h 2975744"/>
                <a:gd name="connsiteX3509" fmla="*/ 1182961 w 4502897"/>
                <a:gd name="connsiteY3509" fmla="*/ 379895 h 2975744"/>
                <a:gd name="connsiteX3510" fmla="*/ 1194189 w 4502897"/>
                <a:gd name="connsiteY3510" fmla="*/ 383198 h 2975744"/>
                <a:gd name="connsiteX3511" fmla="*/ 1200794 w 4502897"/>
                <a:gd name="connsiteY3511" fmla="*/ 389803 h 2975744"/>
                <a:gd name="connsiteX3512" fmla="*/ 1210702 w 4502897"/>
                <a:gd name="connsiteY3512" fmla="*/ 393105 h 2975744"/>
                <a:gd name="connsiteX3513" fmla="*/ 1225233 w 4502897"/>
                <a:gd name="connsiteY3513" fmla="*/ 403673 h 2975744"/>
                <a:gd name="connsiteX3514" fmla="*/ 1233819 w 4502897"/>
                <a:gd name="connsiteY3514" fmla="*/ 407636 h 2975744"/>
                <a:gd name="connsiteX3515" fmla="*/ 1241745 w 4502897"/>
                <a:gd name="connsiteY3515" fmla="*/ 408957 h 2975744"/>
                <a:gd name="connsiteX3516" fmla="*/ 1248350 w 4502897"/>
                <a:gd name="connsiteY3516" fmla="*/ 411599 h 2975744"/>
                <a:gd name="connsiteX3517" fmla="*/ 1256276 w 4502897"/>
                <a:gd name="connsiteY3517" fmla="*/ 418204 h 2975744"/>
                <a:gd name="connsiteX3518" fmla="*/ 1264863 w 4502897"/>
                <a:gd name="connsiteY3518" fmla="*/ 426130 h 2975744"/>
                <a:gd name="connsiteX3519" fmla="*/ 1270147 w 4502897"/>
                <a:gd name="connsiteY3519" fmla="*/ 432075 h 2975744"/>
                <a:gd name="connsiteX3520" fmla="*/ 1274110 w 4502897"/>
                <a:gd name="connsiteY3520" fmla="*/ 439340 h 2975744"/>
                <a:gd name="connsiteX3521" fmla="*/ 1276091 w 4502897"/>
                <a:gd name="connsiteY3521" fmla="*/ 446606 h 2975744"/>
                <a:gd name="connsiteX3522" fmla="*/ 1272788 w 4502897"/>
                <a:gd name="connsiteY3522" fmla="*/ 454532 h 2975744"/>
                <a:gd name="connsiteX3523" fmla="*/ 1266183 w 4502897"/>
                <a:gd name="connsiteY3523" fmla="*/ 462458 h 2975744"/>
                <a:gd name="connsiteX3524" fmla="*/ 1254955 w 4502897"/>
                <a:gd name="connsiteY3524" fmla="*/ 471044 h 2975744"/>
                <a:gd name="connsiteX3525" fmla="*/ 1244387 w 4502897"/>
                <a:gd name="connsiteY3525" fmla="*/ 475668 h 2975744"/>
                <a:gd name="connsiteX3526" fmla="*/ 1240424 w 4502897"/>
                <a:gd name="connsiteY3526" fmla="*/ 476328 h 2975744"/>
                <a:gd name="connsiteX3527" fmla="*/ 1234480 w 4502897"/>
                <a:gd name="connsiteY3527" fmla="*/ 477649 h 2975744"/>
                <a:gd name="connsiteX3528" fmla="*/ 1221270 w 4502897"/>
                <a:gd name="connsiteY3528" fmla="*/ 480291 h 2975744"/>
                <a:gd name="connsiteX3529" fmla="*/ 1196171 w 4502897"/>
                <a:gd name="connsiteY3529" fmla="*/ 479631 h 2975744"/>
                <a:gd name="connsiteX3530" fmla="*/ 1184282 w 4502897"/>
                <a:gd name="connsiteY3530" fmla="*/ 476328 h 2975744"/>
                <a:gd name="connsiteX3531" fmla="*/ 1170411 w 4502897"/>
                <a:gd name="connsiteY3531" fmla="*/ 473686 h 2975744"/>
                <a:gd name="connsiteX3532" fmla="*/ 1155220 w 4502897"/>
                <a:gd name="connsiteY3532" fmla="*/ 473026 h 2975744"/>
                <a:gd name="connsiteX3533" fmla="*/ 1142670 w 4502897"/>
                <a:gd name="connsiteY3533" fmla="*/ 469723 h 2975744"/>
                <a:gd name="connsiteX3534" fmla="*/ 1132763 w 4502897"/>
                <a:gd name="connsiteY3534" fmla="*/ 463118 h 2975744"/>
                <a:gd name="connsiteX3535" fmla="*/ 1122855 w 4502897"/>
                <a:gd name="connsiteY3535" fmla="*/ 461137 h 2975744"/>
                <a:gd name="connsiteX3536" fmla="*/ 1116250 w 4502897"/>
                <a:gd name="connsiteY3536" fmla="*/ 459155 h 2975744"/>
                <a:gd name="connsiteX3537" fmla="*/ 1110966 w 4502897"/>
                <a:gd name="connsiteY3537" fmla="*/ 457834 h 2975744"/>
                <a:gd name="connsiteX3538" fmla="*/ 1103040 w 4502897"/>
                <a:gd name="connsiteY3538" fmla="*/ 455192 h 2975744"/>
                <a:gd name="connsiteX3539" fmla="*/ 1097095 w 4502897"/>
                <a:gd name="connsiteY3539" fmla="*/ 449908 h 2975744"/>
                <a:gd name="connsiteX3540" fmla="*/ 1092472 w 4502897"/>
                <a:gd name="connsiteY3540" fmla="*/ 444624 h 2975744"/>
                <a:gd name="connsiteX3541" fmla="*/ 1087848 w 4502897"/>
                <a:gd name="connsiteY3541" fmla="*/ 442643 h 2975744"/>
                <a:gd name="connsiteX3542" fmla="*/ 1081903 w 4502897"/>
                <a:gd name="connsiteY3542" fmla="*/ 443303 h 2975744"/>
                <a:gd name="connsiteX3543" fmla="*/ 1087848 w 4502897"/>
                <a:gd name="connsiteY3543" fmla="*/ 447266 h 2975744"/>
                <a:gd name="connsiteX3544" fmla="*/ 1091811 w 4502897"/>
                <a:gd name="connsiteY3544" fmla="*/ 454532 h 2975744"/>
                <a:gd name="connsiteX3545" fmla="*/ 1097756 w 4502897"/>
                <a:gd name="connsiteY3545" fmla="*/ 460476 h 2975744"/>
                <a:gd name="connsiteX3546" fmla="*/ 1103700 w 4502897"/>
                <a:gd name="connsiteY3546" fmla="*/ 462458 h 2975744"/>
                <a:gd name="connsiteX3547" fmla="*/ 1107003 w 4502897"/>
                <a:gd name="connsiteY3547" fmla="*/ 466421 h 2975744"/>
                <a:gd name="connsiteX3548" fmla="*/ 1111626 w 4502897"/>
                <a:gd name="connsiteY3548" fmla="*/ 472365 h 2975744"/>
                <a:gd name="connsiteX3549" fmla="*/ 1117571 w 4502897"/>
                <a:gd name="connsiteY3549" fmla="*/ 476328 h 2975744"/>
                <a:gd name="connsiteX3550" fmla="*/ 1126157 w 4502897"/>
                <a:gd name="connsiteY3550" fmla="*/ 479631 h 2975744"/>
                <a:gd name="connsiteX3551" fmla="*/ 1130121 w 4502897"/>
                <a:gd name="connsiteY3551" fmla="*/ 482273 h 2975744"/>
                <a:gd name="connsiteX3552" fmla="*/ 1137386 w 4502897"/>
                <a:gd name="connsiteY3552" fmla="*/ 486896 h 2975744"/>
                <a:gd name="connsiteX3553" fmla="*/ 1136726 w 4502897"/>
                <a:gd name="connsiteY3553" fmla="*/ 494822 h 2975744"/>
                <a:gd name="connsiteX3554" fmla="*/ 1132102 w 4502897"/>
                <a:gd name="connsiteY3554" fmla="*/ 502748 h 2975744"/>
                <a:gd name="connsiteX3555" fmla="*/ 1131442 w 4502897"/>
                <a:gd name="connsiteY3555" fmla="*/ 513317 h 2975744"/>
                <a:gd name="connsiteX3556" fmla="*/ 1136726 w 4502897"/>
                <a:gd name="connsiteY3556" fmla="*/ 521243 h 2975744"/>
                <a:gd name="connsiteX3557" fmla="*/ 1139368 w 4502897"/>
                <a:gd name="connsiteY3557" fmla="*/ 530490 h 2975744"/>
                <a:gd name="connsiteX3558" fmla="*/ 1137386 w 4502897"/>
                <a:gd name="connsiteY3558" fmla="*/ 535113 h 2975744"/>
                <a:gd name="connsiteX3559" fmla="*/ 1140688 w 4502897"/>
                <a:gd name="connsiteY3559" fmla="*/ 539076 h 2975744"/>
                <a:gd name="connsiteX3560" fmla="*/ 1151917 w 4502897"/>
                <a:gd name="connsiteY3560" fmla="*/ 541058 h 2975744"/>
                <a:gd name="connsiteX3561" fmla="*/ 1157862 w 4502897"/>
                <a:gd name="connsiteY3561" fmla="*/ 542379 h 2975744"/>
                <a:gd name="connsiteX3562" fmla="*/ 1166448 w 4502897"/>
                <a:gd name="connsiteY3562" fmla="*/ 548324 h 2975744"/>
                <a:gd name="connsiteX3563" fmla="*/ 1175035 w 4502897"/>
                <a:gd name="connsiteY3563" fmla="*/ 552287 h 2975744"/>
                <a:gd name="connsiteX3564" fmla="*/ 1179658 w 4502897"/>
                <a:gd name="connsiteY3564" fmla="*/ 556250 h 2975744"/>
                <a:gd name="connsiteX3565" fmla="*/ 1188905 w 4502897"/>
                <a:gd name="connsiteY3565" fmla="*/ 556250 h 2975744"/>
                <a:gd name="connsiteX3566" fmla="*/ 1194850 w 4502897"/>
                <a:gd name="connsiteY3566" fmla="*/ 555589 h 2975744"/>
                <a:gd name="connsiteX3567" fmla="*/ 1200794 w 4502897"/>
                <a:gd name="connsiteY3567" fmla="*/ 550305 h 2975744"/>
                <a:gd name="connsiteX3568" fmla="*/ 1203436 w 4502897"/>
                <a:gd name="connsiteY3568" fmla="*/ 547003 h 2975744"/>
                <a:gd name="connsiteX3569" fmla="*/ 1192868 w 4502897"/>
                <a:gd name="connsiteY3569" fmla="*/ 541718 h 2975744"/>
                <a:gd name="connsiteX3570" fmla="*/ 1182961 w 4502897"/>
                <a:gd name="connsiteY3570" fmla="*/ 539737 h 2975744"/>
                <a:gd name="connsiteX3571" fmla="*/ 1177016 w 4502897"/>
                <a:gd name="connsiteY3571" fmla="*/ 531811 h 2975744"/>
                <a:gd name="connsiteX3572" fmla="*/ 1173713 w 4502897"/>
                <a:gd name="connsiteY3572" fmla="*/ 524545 h 2975744"/>
                <a:gd name="connsiteX3573" fmla="*/ 1172393 w 4502897"/>
                <a:gd name="connsiteY3573" fmla="*/ 519261 h 2975744"/>
                <a:gd name="connsiteX3574" fmla="*/ 1178998 w 4502897"/>
                <a:gd name="connsiteY3574" fmla="*/ 512656 h 2975744"/>
                <a:gd name="connsiteX3575" fmla="*/ 1185603 w 4502897"/>
                <a:gd name="connsiteY3575" fmla="*/ 508693 h 2975744"/>
                <a:gd name="connsiteX3576" fmla="*/ 1196171 w 4502897"/>
                <a:gd name="connsiteY3576" fmla="*/ 515298 h 2975744"/>
                <a:gd name="connsiteX3577" fmla="*/ 1204757 w 4502897"/>
                <a:gd name="connsiteY3577" fmla="*/ 525206 h 2975744"/>
                <a:gd name="connsiteX3578" fmla="*/ 1212683 w 4502897"/>
                <a:gd name="connsiteY3578" fmla="*/ 527187 h 2975744"/>
                <a:gd name="connsiteX3579" fmla="*/ 1221930 w 4502897"/>
                <a:gd name="connsiteY3579" fmla="*/ 525866 h 2975744"/>
                <a:gd name="connsiteX3580" fmla="*/ 1231177 w 4502897"/>
                <a:gd name="connsiteY3580" fmla="*/ 528508 h 2975744"/>
                <a:gd name="connsiteX3581" fmla="*/ 1239103 w 4502897"/>
                <a:gd name="connsiteY3581" fmla="*/ 529169 h 2975744"/>
                <a:gd name="connsiteX3582" fmla="*/ 1247690 w 4502897"/>
                <a:gd name="connsiteY3582" fmla="*/ 528508 h 2975744"/>
                <a:gd name="connsiteX3583" fmla="*/ 1257597 w 4502897"/>
                <a:gd name="connsiteY3583" fmla="*/ 526527 h 2975744"/>
                <a:gd name="connsiteX3584" fmla="*/ 1249671 w 4502897"/>
                <a:gd name="connsiteY3584" fmla="*/ 511995 h 2975744"/>
                <a:gd name="connsiteX3585" fmla="*/ 1242406 w 4502897"/>
                <a:gd name="connsiteY3585" fmla="*/ 506711 h 2975744"/>
                <a:gd name="connsiteX3586" fmla="*/ 1250992 w 4502897"/>
                <a:gd name="connsiteY3586" fmla="*/ 492841 h 2975744"/>
                <a:gd name="connsiteX3587" fmla="*/ 1260900 w 4502897"/>
                <a:gd name="connsiteY3587" fmla="*/ 486896 h 2975744"/>
                <a:gd name="connsiteX3588" fmla="*/ 1267505 w 4502897"/>
                <a:gd name="connsiteY3588" fmla="*/ 482933 h 2975744"/>
                <a:gd name="connsiteX3589" fmla="*/ 1277412 w 4502897"/>
                <a:gd name="connsiteY3589" fmla="*/ 478970 h 2975744"/>
                <a:gd name="connsiteX3590" fmla="*/ 1293925 w 4502897"/>
                <a:gd name="connsiteY3590" fmla="*/ 464439 h 2975744"/>
                <a:gd name="connsiteX3591" fmla="*/ 1301851 w 4502897"/>
                <a:gd name="connsiteY3591" fmla="*/ 463779 h 2975744"/>
                <a:gd name="connsiteX3592" fmla="*/ 1311758 w 4502897"/>
                <a:gd name="connsiteY3592" fmla="*/ 466421 h 2975744"/>
                <a:gd name="connsiteX3593" fmla="*/ 1319684 w 4502897"/>
                <a:gd name="connsiteY3593" fmla="*/ 468402 h 2975744"/>
                <a:gd name="connsiteX3594" fmla="*/ 1324968 w 4502897"/>
                <a:gd name="connsiteY3594" fmla="*/ 471705 h 2975744"/>
                <a:gd name="connsiteX3595" fmla="*/ 1328931 w 4502897"/>
                <a:gd name="connsiteY3595" fmla="*/ 477649 h 2975744"/>
                <a:gd name="connsiteX3596" fmla="*/ 1332234 w 4502897"/>
                <a:gd name="connsiteY3596" fmla="*/ 480291 h 2975744"/>
                <a:gd name="connsiteX3597" fmla="*/ 1334215 w 4502897"/>
                <a:gd name="connsiteY3597" fmla="*/ 473686 h 2975744"/>
                <a:gd name="connsiteX3598" fmla="*/ 1336197 w 4502897"/>
                <a:gd name="connsiteY3598" fmla="*/ 464439 h 2975744"/>
                <a:gd name="connsiteX3599" fmla="*/ 1338178 w 4502897"/>
                <a:gd name="connsiteY3599" fmla="*/ 460476 h 2975744"/>
                <a:gd name="connsiteX3600" fmla="*/ 1340820 w 4502897"/>
                <a:gd name="connsiteY3600" fmla="*/ 450569 h 2975744"/>
                <a:gd name="connsiteX3601" fmla="*/ 1338178 w 4502897"/>
                <a:gd name="connsiteY3601" fmla="*/ 443303 h 2975744"/>
                <a:gd name="connsiteX3602" fmla="*/ 1333555 w 4502897"/>
                <a:gd name="connsiteY3602" fmla="*/ 440661 h 2975744"/>
                <a:gd name="connsiteX3603" fmla="*/ 1326950 w 4502897"/>
                <a:gd name="connsiteY3603" fmla="*/ 438019 h 2975744"/>
                <a:gd name="connsiteX3604" fmla="*/ 1329592 w 4502897"/>
                <a:gd name="connsiteY3604" fmla="*/ 430754 h 2975744"/>
                <a:gd name="connsiteX3605" fmla="*/ 1335536 w 4502897"/>
                <a:gd name="connsiteY3605" fmla="*/ 419525 h 2975744"/>
                <a:gd name="connsiteX3606" fmla="*/ 1336197 w 4502897"/>
                <a:gd name="connsiteY3606" fmla="*/ 412920 h 2975744"/>
                <a:gd name="connsiteX3607" fmla="*/ 1335536 w 4502897"/>
                <a:gd name="connsiteY3607" fmla="*/ 408297 h 2975744"/>
                <a:gd name="connsiteX3608" fmla="*/ 1334876 w 4502897"/>
                <a:gd name="connsiteY3608" fmla="*/ 403013 h 2975744"/>
                <a:gd name="connsiteX3609" fmla="*/ 1334215 w 4502897"/>
                <a:gd name="connsiteY3609" fmla="*/ 399050 h 2975744"/>
                <a:gd name="connsiteX3610" fmla="*/ 1328931 w 4502897"/>
                <a:gd name="connsiteY3610" fmla="*/ 393105 h 2975744"/>
                <a:gd name="connsiteX3611" fmla="*/ 1322326 w 4502897"/>
                <a:gd name="connsiteY3611" fmla="*/ 390463 h 2975744"/>
                <a:gd name="connsiteX3612" fmla="*/ 1317703 w 4502897"/>
                <a:gd name="connsiteY3612" fmla="*/ 385840 h 2975744"/>
                <a:gd name="connsiteX3613" fmla="*/ 1330252 w 4502897"/>
                <a:gd name="connsiteY3613" fmla="*/ 387821 h 2975744"/>
                <a:gd name="connsiteX3614" fmla="*/ 1340160 w 4502897"/>
                <a:gd name="connsiteY3614" fmla="*/ 386500 h 2975744"/>
                <a:gd name="connsiteX3615" fmla="*/ 1351389 w 4502897"/>
                <a:gd name="connsiteY3615" fmla="*/ 387161 h 2975744"/>
                <a:gd name="connsiteX3616" fmla="*/ 1360636 w 4502897"/>
                <a:gd name="connsiteY3616" fmla="*/ 387161 h 2975744"/>
                <a:gd name="connsiteX3617" fmla="*/ 1368562 w 4502897"/>
                <a:gd name="connsiteY3617" fmla="*/ 388482 h 2975744"/>
                <a:gd name="connsiteX3618" fmla="*/ 1377148 w 4502897"/>
                <a:gd name="connsiteY3618" fmla="*/ 394426 h 2975744"/>
                <a:gd name="connsiteX3619" fmla="*/ 1389038 w 4502897"/>
                <a:gd name="connsiteY3619" fmla="*/ 408297 h 2975744"/>
                <a:gd name="connsiteX3620" fmla="*/ 1391019 w 4502897"/>
                <a:gd name="connsiteY3620" fmla="*/ 412920 h 2975744"/>
                <a:gd name="connsiteX3621" fmla="*/ 1382433 w 4502897"/>
                <a:gd name="connsiteY3621" fmla="*/ 414902 h 2975744"/>
                <a:gd name="connsiteX3622" fmla="*/ 1371204 w 4502897"/>
                <a:gd name="connsiteY3622" fmla="*/ 416223 h 2975744"/>
                <a:gd name="connsiteX3623" fmla="*/ 1365259 w 4502897"/>
                <a:gd name="connsiteY3623" fmla="*/ 416223 h 2975744"/>
                <a:gd name="connsiteX3624" fmla="*/ 1358654 w 4502897"/>
                <a:gd name="connsiteY3624" fmla="*/ 420846 h 2975744"/>
                <a:gd name="connsiteX3625" fmla="*/ 1354691 w 4502897"/>
                <a:gd name="connsiteY3625" fmla="*/ 425470 h 2975744"/>
                <a:gd name="connsiteX3626" fmla="*/ 1352049 w 4502897"/>
                <a:gd name="connsiteY3626" fmla="*/ 431414 h 2975744"/>
                <a:gd name="connsiteX3627" fmla="*/ 1359315 w 4502897"/>
                <a:gd name="connsiteY3627" fmla="*/ 436038 h 2975744"/>
                <a:gd name="connsiteX3628" fmla="*/ 1365920 w 4502897"/>
                <a:gd name="connsiteY3628" fmla="*/ 438019 h 2975744"/>
                <a:gd name="connsiteX3629" fmla="*/ 1373846 w 4502897"/>
                <a:gd name="connsiteY3629" fmla="*/ 449908 h 2975744"/>
                <a:gd name="connsiteX3630" fmla="*/ 1382433 w 4502897"/>
                <a:gd name="connsiteY3630" fmla="*/ 449908 h 2975744"/>
                <a:gd name="connsiteX3631" fmla="*/ 1405550 w 4502897"/>
                <a:gd name="connsiteY3631" fmla="*/ 444624 h 2975744"/>
                <a:gd name="connsiteX3632" fmla="*/ 1408853 w 4502897"/>
                <a:gd name="connsiteY3632" fmla="*/ 441982 h 2975744"/>
                <a:gd name="connsiteX3633" fmla="*/ 1414797 w 4502897"/>
                <a:gd name="connsiteY3633" fmla="*/ 437359 h 2975744"/>
                <a:gd name="connsiteX3634" fmla="*/ 1416779 w 4502897"/>
                <a:gd name="connsiteY3634" fmla="*/ 425470 h 2975744"/>
                <a:gd name="connsiteX3635" fmla="*/ 1423384 w 4502897"/>
                <a:gd name="connsiteY3635" fmla="*/ 420846 h 2975744"/>
                <a:gd name="connsiteX3636" fmla="*/ 1453767 w 4502897"/>
                <a:gd name="connsiteY3636" fmla="*/ 411599 h 2975744"/>
                <a:gd name="connsiteX3637" fmla="*/ 1449804 w 4502897"/>
                <a:gd name="connsiteY3637" fmla="*/ 410278 h 2975744"/>
                <a:gd name="connsiteX3638" fmla="*/ 1463674 w 4502897"/>
                <a:gd name="connsiteY3638" fmla="*/ 402352 h 2975744"/>
                <a:gd name="connsiteX3639" fmla="*/ 1472261 w 4502897"/>
                <a:gd name="connsiteY3639" fmla="*/ 395087 h 2975744"/>
                <a:gd name="connsiteX3640" fmla="*/ 1479526 w 4502897"/>
                <a:gd name="connsiteY3640" fmla="*/ 391784 h 2975744"/>
                <a:gd name="connsiteX3641" fmla="*/ 1488773 w 4502897"/>
                <a:gd name="connsiteY3641" fmla="*/ 391784 h 2975744"/>
                <a:gd name="connsiteX3642" fmla="*/ 1498020 w 4502897"/>
                <a:gd name="connsiteY3642" fmla="*/ 387821 h 2975744"/>
                <a:gd name="connsiteX3643" fmla="*/ 1502644 w 4502897"/>
                <a:gd name="connsiteY3643" fmla="*/ 386500 h 2975744"/>
                <a:gd name="connsiteX3644" fmla="*/ 1508588 w 4502897"/>
                <a:gd name="connsiteY3644" fmla="*/ 389142 h 2975744"/>
                <a:gd name="connsiteX3645" fmla="*/ 1511230 w 4502897"/>
                <a:gd name="connsiteY3645" fmla="*/ 394426 h 2975744"/>
                <a:gd name="connsiteX3646" fmla="*/ 1519156 w 4502897"/>
                <a:gd name="connsiteY3646" fmla="*/ 386500 h 2975744"/>
                <a:gd name="connsiteX3647" fmla="*/ 1522459 w 4502897"/>
                <a:gd name="connsiteY3647" fmla="*/ 379895 h 2975744"/>
                <a:gd name="connsiteX3648" fmla="*/ 1531706 w 4502897"/>
                <a:gd name="connsiteY3648" fmla="*/ 375932 h 2975744"/>
                <a:gd name="connsiteX3649" fmla="*/ 1538311 w 4502897"/>
                <a:gd name="connsiteY3649" fmla="*/ 371969 h 2975744"/>
                <a:gd name="connsiteX3650" fmla="*/ 1552842 w 4502897"/>
                <a:gd name="connsiteY3650" fmla="*/ 371309 h 2975744"/>
                <a:gd name="connsiteX3651" fmla="*/ 1543594 w 4502897"/>
                <a:gd name="connsiteY3651" fmla="*/ 380556 h 2975744"/>
                <a:gd name="connsiteX3652" fmla="*/ 1543594 w 4502897"/>
                <a:gd name="connsiteY3652" fmla="*/ 387821 h 2975744"/>
                <a:gd name="connsiteX3653" fmla="*/ 1537650 w 4502897"/>
                <a:gd name="connsiteY3653" fmla="*/ 395087 h 2975744"/>
                <a:gd name="connsiteX3654" fmla="*/ 1532366 w 4502897"/>
                <a:gd name="connsiteY3654" fmla="*/ 397729 h 2975744"/>
                <a:gd name="connsiteX3655" fmla="*/ 1543594 w 4502897"/>
                <a:gd name="connsiteY3655" fmla="*/ 399050 h 2975744"/>
                <a:gd name="connsiteX3656" fmla="*/ 1558786 w 4502897"/>
                <a:gd name="connsiteY3656" fmla="*/ 397729 h 2975744"/>
                <a:gd name="connsiteX3657" fmla="*/ 1579262 w 4502897"/>
                <a:gd name="connsiteY3657" fmla="*/ 389142 h 2975744"/>
                <a:gd name="connsiteX3658" fmla="*/ 1587848 w 4502897"/>
                <a:gd name="connsiteY3658" fmla="*/ 387821 h 2975744"/>
                <a:gd name="connsiteX3659" fmla="*/ 1592472 w 4502897"/>
                <a:gd name="connsiteY3659" fmla="*/ 387821 h 2975744"/>
                <a:gd name="connsiteX3660" fmla="*/ 1603040 w 4502897"/>
                <a:gd name="connsiteY3660" fmla="*/ 386500 h 2975744"/>
                <a:gd name="connsiteX3661" fmla="*/ 1613608 w 4502897"/>
                <a:gd name="connsiteY3661" fmla="*/ 389803 h 2975744"/>
                <a:gd name="connsiteX3662" fmla="*/ 1622195 w 4502897"/>
                <a:gd name="connsiteY3662" fmla="*/ 385179 h 2975744"/>
                <a:gd name="connsiteX3663" fmla="*/ 1628139 w 4502897"/>
                <a:gd name="connsiteY3663" fmla="*/ 381216 h 2975744"/>
                <a:gd name="connsiteX3664" fmla="*/ 1636726 w 4502897"/>
                <a:gd name="connsiteY3664" fmla="*/ 375932 h 2975744"/>
                <a:gd name="connsiteX3665" fmla="*/ 1640689 w 4502897"/>
                <a:gd name="connsiteY3665" fmla="*/ 373951 h 2975744"/>
                <a:gd name="connsiteX3666" fmla="*/ 1649936 w 4502897"/>
                <a:gd name="connsiteY3666" fmla="*/ 372630 h 2975744"/>
                <a:gd name="connsiteX3667" fmla="*/ 1657862 w 4502897"/>
                <a:gd name="connsiteY3667" fmla="*/ 375272 h 2975744"/>
                <a:gd name="connsiteX3668" fmla="*/ 1660504 w 4502897"/>
                <a:gd name="connsiteY3668" fmla="*/ 381877 h 2975744"/>
                <a:gd name="connsiteX3669" fmla="*/ 1659183 w 4502897"/>
                <a:gd name="connsiteY3669" fmla="*/ 391124 h 2975744"/>
                <a:gd name="connsiteX3670" fmla="*/ 1661825 w 4502897"/>
                <a:gd name="connsiteY3670" fmla="*/ 394426 h 2975744"/>
                <a:gd name="connsiteX3671" fmla="*/ 1669751 w 4502897"/>
                <a:gd name="connsiteY3671" fmla="*/ 397068 h 2975744"/>
                <a:gd name="connsiteX3672" fmla="*/ 1672393 w 4502897"/>
                <a:gd name="connsiteY3672" fmla="*/ 394426 h 2975744"/>
                <a:gd name="connsiteX3673" fmla="*/ 1675695 w 4502897"/>
                <a:gd name="connsiteY3673" fmla="*/ 391124 h 2975744"/>
                <a:gd name="connsiteX3674" fmla="*/ 1675035 w 4502897"/>
                <a:gd name="connsiteY3674" fmla="*/ 387161 h 2975744"/>
                <a:gd name="connsiteX3675" fmla="*/ 1678338 w 4502897"/>
                <a:gd name="connsiteY3675" fmla="*/ 383198 h 2975744"/>
                <a:gd name="connsiteX3676" fmla="*/ 1687585 w 4502897"/>
                <a:gd name="connsiteY3676" fmla="*/ 380556 h 2975744"/>
                <a:gd name="connsiteX3677" fmla="*/ 1690227 w 4502897"/>
                <a:gd name="connsiteY3677" fmla="*/ 375932 h 2975744"/>
                <a:gd name="connsiteX3678" fmla="*/ 1692208 w 4502897"/>
                <a:gd name="connsiteY3678" fmla="*/ 372630 h 2975744"/>
                <a:gd name="connsiteX3679" fmla="*/ 1686924 w 4502897"/>
                <a:gd name="connsiteY3679" fmla="*/ 364043 h 2975744"/>
                <a:gd name="connsiteX3680" fmla="*/ 1682961 w 4502897"/>
                <a:gd name="connsiteY3680" fmla="*/ 358759 h 2975744"/>
                <a:gd name="connsiteX3681" fmla="*/ 1681640 w 4502897"/>
                <a:gd name="connsiteY3681" fmla="*/ 354796 h 2975744"/>
                <a:gd name="connsiteX3682" fmla="*/ 1677017 w 4502897"/>
                <a:gd name="connsiteY3682" fmla="*/ 350173 h 2975744"/>
                <a:gd name="connsiteX3683" fmla="*/ 1669751 w 4502897"/>
                <a:gd name="connsiteY3683" fmla="*/ 345549 h 2975744"/>
                <a:gd name="connsiteX3684" fmla="*/ 1665128 w 4502897"/>
                <a:gd name="connsiteY3684" fmla="*/ 340926 h 2975744"/>
                <a:gd name="connsiteX3685" fmla="*/ 1656541 w 4502897"/>
                <a:gd name="connsiteY3685" fmla="*/ 338284 h 2975744"/>
                <a:gd name="connsiteX3686" fmla="*/ 1650597 w 4502897"/>
                <a:gd name="connsiteY3686" fmla="*/ 334981 h 2975744"/>
                <a:gd name="connsiteX3687" fmla="*/ 1645973 w 4502897"/>
                <a:gd name="connsiteY3687" fmla="*/ 333000 h 2975744"/>
                <a:gd name="connsiteX3688" fmla="*/ 1645313 w 4502897"/>
                <a:gd name="connsiteY3688" fmla="*/ 330358 h 2975744"/>
                <a:gd name="connsiteX3689" fmla="*/ 1644652 w 4502897"/>
                <a:gd name="connsiteY3689" fmla="*/ 321771 h 2975744"/>
                <a:gd name="connsiteX3690" fmla="*/ 1649275 w 4502897"/>
                <a:gd name="connsiteY3690" fmla="*/ 316487 h 2975744"/>
                <a:gd name="connsiteX3691" fmla="*/ 1654560 w 4502897"/>
                <a:gd name="connsiteY3691" fmla="*/ 315827 h 2975744"/>
                <a:gd name="connsiteX3692" fmla="*/ 1665788 w 4502897"/>
                <a:gd name="connsiteY3692" fmla="*/ 317808 h 2975744"/>
                <a:gd name="connsiteX3693" fmla="*/ 1673054 w 4502897"/>
                <a:gd name="connsiteY3693" fmla="*/ 327055 h 2975744"/>
                <a:gd name="connsiteX3694" fmla="*/ 1678338 w 4502897"/>
                <a:gd name="connsiteY3694" fmla="*/ 331679 h 2975744"/>
                <a:gd name="connsiteX3695" fmla="*/ 1695510 w 4502897"/>
                <a:gd name="connsiteY3695" fmla="*/ 339605 h 2975744"/>
                <a:gd name="connsiteX3696" fmla="*/ 1706079 w 4502897"/>
                <a:gd name="connsiteY3696" fmla="*/ 338944 h 2975744"/>
                <a:gd name="connsiteX3697" fmla="*/ 1737783 w 4502897"/>
                <a:gd name="connsiteY3697" fmla="*/ 342907 h 2975744"/>
                <a:gd name="connsiteX3698" fmla="*/ 1743727 w 4502897"/>
                <a:gd name="connsiteY3698" fmla="*/ 342907 h 2975744"/>
                <a:gd name="connsiteX3699" fmla="*/ 1751653 w 4502897"/>
                <a:gd name="connsiteY3699" fmla="*/ 346870 h 2975744"/>
                <a:gd name="connsiteX3700" fmla="*/ 1758919 w 4502897"/>
                <a:gd name="connsiteY3700" fmla="*/ 347531 h 2975744"/>
                <a:gd name="connsiteX3701" fmla="*/ 1768165 w 4502897"/>
                <a:gd name="connsiteY3701" fmla="*/ 351494 h 2975744"/>
                <a:gd name="connsiteX3702" fmla="*/ 1775431 w 4502897"/>
                <a:gd name="connsiteY3702" fmla="*/ 352815 h 2975744"/>
                <a:gd name="connsiteX3703" fmla="*/ 1779394 w 4502897"/>
                <a:gd name="connsiteY3703" fmla="*/ 356778 h 2975744"/>
                <a:gd name="connsiteX3704" fmla="*/ 1780055 w 4502897"/>
                <a:gd name="connsiteY3704" fmla="*/ 356778 h 2975744"/>
                <a:gd name="connsiteX3705" fmla="*/ 1788641 w 4502897"/>
                <a:gd name="connsiteY3705" fmla="*/ 361401 h 2975744"/>
                <a:gd name="connsiteX3706" fmla="*/ 1795907 w 4502897"/>
                <a:gd name="connsiteY3706" fmla="*/ 365364 h 2975744"/>
                <a:gd name="connsiteX3707" fmla="*/ 1809117 w 4502897"/>
                <a:gd name="connsiteY3707" fmla="*/ 368006 h 2975744"/>
                <a:gd name="connsiteX3708" fmla="*/ 1815722 w 4502897"/>
                <a:gd name="connsiteY3708" fmla="*/ 368667 h 2975744"/>
                <a:gd name="connsiteX3709" fmla="*/ 1840821 w 4502897"/>
                <a:gd name="connsiteY3709" fmla="*/ 384519 h 2975744"/>
                <a:gd name="connsiteX3710" fmla="*/ 1847426 w 4502897"/>
                <a:gd name="connsiteY3710" fmla="*/ 391124 h 2975744"/>
                <a:gd name="connsiteX3711" fmla="*/ 1854692 w 4502897"/>
                <a:gd name="connsiteY3711" fmla="*/ 395747 h 2975744"/>
                <a:gd name="connsiteX3712" fmla="*/ 1859315 w 4502897"/>
                <a:gd name="connsiteY3712" fmla="*/ 396408 h 2975744"/>
                <a:gd name="connsiteX3713" fmla="*/ 1864599 w 4502897"/>
                <a:gd name="connsiteY3713" fmla="*/ 392445 h 2975744"/>
                <a:gd name="connsiteX3714" fmla="*/ 1869223 w 4502897"/>
                <a:gd name="connsiteY3714" fmla="*/ 383858 h 2975744"/>
                <a:gd name="connsiteX3715" fmla="*/ 1870544 w 4502897"/>
                <a:gd name="connsiteY3715" fmla="*/ 377914 h 2975744"/>
                <a:gd name="connsiteX3716" fmla="*/ 1865920 w 4502897"/>
                <a:gd name="connsiteY3716" fmla="*/ 373290 h 2975744"/>
                <a:gd name="connsiteX3717" fmla="*/ 1859976 w 4502897"/>
                <a:gd name="connsiteY3717" fmla="*/ 370648 h 2975744"/>
                <a:gd name="connsiteX3718" fmla="*/ 1854031 w 4502897"/>
                <a:gd name="connsiteY3718" fmla="*/ 366685 h 2975744"/>
                <a:gd name="connsiteX3719" fmla="*/ 1851389 w 4502897"/>
                <a:gd name="connsiteY3719" fmla="*/ 358099 h 2975744"/>
                <a:gd name="connsiteX3720" fmla="*/ 1847426 w 4502897"/>
                <a:gd name="connsiteY3720" fmla="*/ 352815 h 2975744"/>
                <a:gd name="connsiteX3721" fmla="*/ 1840160 w 4502897"/>
                <a:gd name="connsiteY3721" fmla="*/ 350173 h 2975744"/>
                <a:gd name="connsiteX3722" fmla="*/ 1832895 w 4502897"/>
                <a:gd name="connsiteY3722" fmla="*/ 349512 h 2975744"/>
                <a:gd name="connsiteX3723" fmla="*/ 1824308 w 4502897"/>
                <a:gd name="connsiteY3723" fmla="*/ 350173 h 2975744"/>
                <a:gd name="connsiteX3724" fmla="*/ 1824969 w 4502897"/>
                <a:gd name="connsiteY3724" fmla="*/ 341586 h 2975744"/>
                <a:gd name="connsiteX3725" fmla="*/ 1826950 w 4502897"/>
                <a:gd name="connsiteY3725" fmla="*/ 334321 h 2975744"/>
                <a:gd name="connsiteX3726" fmla="*/ 1829592 w 4502897"/>
                <a:gd name="connsiteY3726" fmla="*/ 328376 h 2975744"/>
                <a:gd name="connsiteX3727" fmla="*/ 1832234 w 4502897"/>
                <a:gd name="connsiteY3727" fmla="*/ 320450 h 2975744"/>
                <a:gd name="connsiteX3728" fmla="*/ 1831574 w 4502897"/>
                <a:gd name="connsiteY3728" fmla="*/ 303277 h 2975744"/>
                <a:gd name="connsiteX3729" fmla="*/ 1826290 w 4502897"/>
                <a:gd name="connsiteY3729" fmla="*/ 302616 h 2975744"/>
                <a:gd name="connsiteX3730" fmla="*/ 1817043 w 4502897"/>
                <a:gd name="connsiteY3730" fmla="*/ 300635 h 2975744"/>
                <a:gd name="connsiteX3731" fmla="*/ 1815722 w 4502897"/>
                <a:gd name="connsiteY3731" fmla="*/ 296011 h 2975744"/>
                <a:gd name="connsiteX3732" fmla="*/ 1820345 w 4502897"/>
                <a:gd name="connsiteY3732" fmla="*/ 289406 h 2975744"/>
                <a:gd name="connsiteX3733" fmla="*/ 1821666 w 4502897"/>
                <a:gd name="connsiteY3733" fmla="*/ 284783 h 2975744"/>
                <a:gd name="connsiteX3734" fmla="*/ 1827611 w 4502897"/>
                <a:gd name="connsiteY3734" fmla="*/ 280820 h 2975744"/>
                <a:gd name="connsiteX3735" fmla="*/ 1835537 w 4502897"/>
                <a:gd name="connsiteY3735" fmla="*/ 276857 h 2975744"/>
                <a:gd name="connsiteX3736" fmla="*/ 1844784 w 4502897"/>
                <a:gd name="connsiteY3736" fmla="*/ 271573 h 2975744"/>
                <a:gd name="connsiteX3737" fmla="*/ 1852050 w 4502897"/>
                <a:gd name="connsiteY3737" fmla="*/ 265628 h 2975744"/>
                <a:gd name="connsiteX3738" fmla="*/ 1857994 w 4502897"/>
                <a:gd name="connsiteY3738" fmla="*/ 260344 h 2975744"/>
                <a:gd name="connsiteX3739" fmla="*/ 1861957 w 4502897"/>
                <a:gd name="connsiteY3739" fmla="*/ 254399 h 2975744"/>
                <a:gd name="connsiteX3740" fmla="*/ 1864599 w 4502897"/>
                <a:gd name="connsiteY3740" fmla="*/ 248455 h 2975744"/>
                <a:gd name="connsiteX3741" fmla="*/ 1863939 w 4502897"/>
                <a:gd name="connsiteY3741" fmla="*/ 241850 h 2975744"/>
                <a:gd name="connsiteX3742" fmla="*/ 1865920 w 4502897"/>
                <a:gd name="connsiteY3742" fmla="*/ 235905 h 2975744"/>
                <a:gd name="connsiteX3743" fmla="*/ 1869883 w 4502897"/>
                <a:gd name="connsiteY3743" fmla="*/ 230621 h 2975744"/>
                <a:gd name="connsiteX3744" fmla="*/ 1872525 w 4502897"/>
                <a:gd name="connsiteY3744" fmla="*/ 224677 h 2975744"/>
                <a:gd name="connsiteX3745" fmla="*/ 1874507 w 4502897"/>
                <a:gd name="connsiteY3745" fmla="*/ 219393 h 2975744"/>
                <a:gd name="connsiteX3746" fmla="*/ 1879130 w 4502897"/>
                <a:gd name="connsiteY3746" fmla="*/ 215430 h 2975744"/>
                <a:gd name="connsiteX3747" fmla="*/ 1886396 w 4502897"/>
                <a:gd name="connsiteY3747" fmla="*/ 215430 h 2975744"/>
                <a:gd name="connsiteX3748" fmla="*/ 1898285 w 4502897"/>
                <a:gd name="connsiteY3748" fmla="*/ 217411 h 2975744"/>
                <a:gd name="connsiteX3749" fmla="*/ 1910835 w 4502897"/>
                <a:gd name="connsiteY3749" fmla="*/ 214769 h 2975744"/>
                <a:gd name="connsiteX3750" fmla="*/ 1915458 w 4502897"/>
                <a:gd name="connsiteY3750" fmla="*/ 215430 h 2975744"/>
                <a:gd name="connsiteX3751" fmla="*/ 1926686 w 4502897"/>
                <a:gd name="connsiteY3751" fmla="*/ 218072 h 2975744"/>
                <a:gd name="connsiteX3752" fmla="*/ 1931971 w 4502897"/>
                <a:gd name="connsiteY3752" fmla="*/ 218072 h 2975744"/>
                <a:gd name="connsiteX3753" fmla="*/ 1937915 w 4502897"/>
                <a:gd name="connsiteY3753" fmla="*/ 220053 h 2975744"/>
                <a:gd name="connsiteX3754" fmla="*/ 1942539 w 4502897"/>
                <a:gd name="connsiteY3754" fmla="*/ 221374 h 2975744"/>
                <a:gd name="connsiteX3755" fmla="*/ 1951125 w 4502897"/>
                <a:gd name="connsiteY3755" fmla="*/ 225998 h 2975744"/>
                <a:gd name="connsiteX3756" fmla="*/ 1952446 w 4502897"/>
                <a:gd name="connsiteY3756" fmla="*/ 229961 h 2975744"/>
                <a:gd name="connsiteX3757" fmla="*/ 1955088 w 4502897"/>
                <a:gd name="connsiteY3757" fmla="*/ 235245 h 2975744"/>
                <a:gd name="connsiteX3758" fmla="*/ 1954428 w 4502897"/>
                <a:gd name="connsiteY3758" fmla="*/ 241850 h 2975744"/>
                <a:gd name="connsiteX3759" fmla="*/ 1952446 w 4502897"/>
                <a:gd name="connsiteY3759" fmla="*/ 245813 h 2975744"/>
                <a:gd name="connsiteX3760" fmla="*/ 1949804 w 4502897"/>
                <a:gd name="connsiteY3760" fmla="*/ 250436 h 2975744"/>
                <a:gd name="connsiteX3761" fmla="*/ 1947162 w 4502897"/>
                <a:gd name="connsiteY3761" fmla="*/ 254399 h 2975744"/>
                <a:gd name="connsiteX3762" fmla="*/ 1941878 w 4502897"/>
                <a:gd name="connsiteY3762" fmla="*/ 265628 h 2975744"/>
                <a:gd name="connsiteX3763" fmla="*/ 1937255 w 4502897"/>
                <a:gd name="connsiteY3763" fmla="*/ 270912 h 2975744"/>
                <a:gd name="connsiteX3764" fmla="*/ 1933291 w 4502897"/>
                <a:gd name="connsiteY3764" fmla="*/ 273554 h 2975744"/>
                <a:gd name="connsiteX3765" fmla="*/ 1937915 w 4502897"/>
                <a:gd name="connsiteY3765" fmla="*/ 280159 h 2975744"/>
                <a:gd name="connsiteX3766" fmla="*/ 1941878 w 4502897"/>
                <a:gd name="connsiteY3766" fmla="*/ 284783 h 2975744"/>
                <a:gd name="connsiteX3767" fmla="*/ 1947162 w 4502897"/>
                <a:gd name="connsiteY3767" fmla="*/ 288746 h 2975744"/>
                <a:gd name="connsiteX3768" fmla="*/ 1955749 w 4502897"/>
                <a:gd name="connsiteY3768" fmla="*/ 298653 h 2975744"/>
                <a:gd name="connsiteX3769" fmla="*/ 1951786 w 4502897"/>
                <a:gd name="connsiteY3769" fmla="*/ 311203 h 2975744"/>
                <a:gd name="connsiteX3770" fmla="*/ 1951786 w 4502897"/>
                <a:gd name="connsiteY3770" fmla="*/ 317148 h 2975744"/>
                <a:gd name="connsiteX3771" fmla="*/ 1949144 w 4502897"/>
                <a:gd name="connsiteY3771" fmla="*/ 320450 h 2975744"/>
                <a:gd name="connsiteX3772" fmla="*/ 1947823 w 4502897"/>
                <a:gd name="connsiteY3772" fmla="*/ 321111 h 2975744"/>
                <a:gd name="connsiteX3773" fmla="*/ 1948483 w 4502897"/>
                <a:gd name="connsiteY3773" fmla="*/ 329037 h 2975744"/>
                <a:gd name="connsiteX3774" fmla="*/ 1951125 w 4502897"/>
                <a:gd name="connsiteY3774" fmla="*/ 335642 h 2975744"/>
                <a:gd name="connsiteX3775" fmla="*/ 1952446 w 4502897"/>
                <a:gd name="connsiteY3775" fmla="*/ 340926 h 2975744"/>
                <a:gd name="connsiteX3776" fmla="*/ 1950465 w 4502897"/>
                <a:gd name="connsiteY3776" fmla="*/ 350173 h 2975744"/>
                <a:gd name="connsiteX3777" fmla="*/ 1950465 w 4502897"/>
                <a:gd name="connsiteY3777" fmla="*/ 355457 h 2975744"/>
                <a:gd name="connsiteX3778" fmla="*/ 1946501 w 4502897"/>
                <a:gd name="connsiteY3778" fmla="*/ 369988 h 2975744"/>
                <a:gd name="connsiteX3779" fmla="*/ 1953106 w 4502897"/>
                <a:gd name="connsiteY3779" fmla="*/ 377253 h 2975744"/>
                <a:gd name="connsiteX3780" fmla="*/ 1964335 w 4502897"/>
                <a:gd name="connsiteY3780" fmla="*/ 383198 h 2975744"/>
                <a:gd name="connsiteX3781" fmla="*/ 1970940 w 4502897"/>
                <a:gd name="connsiteY3781" fmla="*/ 389142 h 2975744"/>
                <a:gd name="connsiteX3782" fmla="*/ 1968298 w 4502897"/>
                <a:gd name="connsiteY3782" fmla="*/ 395087 h 2975744"/>
                <a:gd name="connsiteX3783" fmla="*/ 1963675 w 4502897"/>
                <a:gd name="connsiteY3783" fmla="*/ 399050 h 2975744"/>
                <a:gd name="connsiteX3784" fmla="*/ 1961033 w 4502897"/>
                <a:gd name="connsiteY3784" fmla="*/ 408957 h 2975744"/>
                <a:gd name="connsiteX3785" fmla="*/ 1962354 w 4502897"/>
                <a:gd name="connsiteY3785" fmla="*/ 418204 h 2975744"/>
                <a:gd name="connsiteX3786" fmla="*/ 1953767 w 4502897"/>
                <a:gd name="connsiteY3786" fmla="*/ 422167 h 2975744"/>
                <a:gd name="connsiteX3787" fmla="*/ 1948483 w 4502897"/>
                <a:gd name="connsiteY3787" fmla="*/ 424809 h 2975744"/>
                <a:gd name="connsiteX3788" fmla="*/ 1943860 w 4502897"/>
                <a:gd name="connsiteY3788" fmla="*/ 429433 h 2975744"/>
                <a:gd name="connsiteX3789" fmla="*/ 1939236 w 4502897"/>
                <a:gd name="connsiteY3789" fmla="*/ 435377 h 2975744"/>
                <a:gd name="connsiteX3790" fmla="*/ 1938576 w 4502897"/>
                <a:gd name="connsiteY3790" fmla="*/ 441322 h 2975744"/>
                <a:gd name="connsiteX3791" fmla="*/ 1933952 w 4502897"/>
                <a:gd name="connsiteY3791" fmla="*/ 447266 h 2975744"/>
                <a:gd name="connsiteX3792" fmla="*/ 1928668 w 4502897"/>
                <a:gd name="connsiteY3792" fmla="*/ 447266 h 2975744"/>
                <a:gd name="connsiteX3793" fmla="*/ 1920742 w 4502897"/>
                <a:gd name="connsiteY3793" fmla="*/ 448587 h 2975744"/>
                <a:gd name="connsiteX3794" fmla="*/ 1916119 w 4502897"/>
                <a:gd name="connsiteY3794" fmla="*/ 450569 h 2975744"/>
                <a:gd name="connsiteX3795" fmla="*/ 1906871 w 4502897"/>
                <a:gd name="connsiteY3795" fmla="*/ 454532 h 2975744"/>
                <a:gd name="connsiteX3796" fmla="*/ 1898285 w 4502897"/>
                <a:gd name="connsiteY3796" fmla="*/ 454532 h 2975744"/>
                <a:gd name="connsiteX3797" fmla="*/ 1889038 w 4502897"/>
                <a:gd name="connsiteY3797" fmla="*/ 451890 h 2975744"/>
                <a:gd name="connsiteX3798" fmla="*/ 1882433 w 4502897"/>
                <a:gd name="connsiteY3798" fmla="*/ 450569 h 2975744"/>
                <a:gd name="connsiteX3799" fmla="*/ 1877149 w 4502897"/>
                <a:gd name="connsiteY3799" fmla="*/ 451890 h 2975744"/>
                <a:gd name="connsiteX3800" fmla="*/ 1873846 w 4502897"/>
                <a:gd name="connsiteY3800" fmla="*/ 453871 h 2975744"/>
                <a:gd name="connsiteX3801" fmla="*/ 1877809 w 4502897"/>
                <a:gd name="connsiteY3801" fmla="*/ 461797 h 2975744"/>
                <a:gd name="connsiteX3802" fmla="*/ 1892341 w 4502897"/>
                <a:gd name="connsiteY3802" fmla="*/ 465760 h 2975744"/>
                <a:gd name="connsiteX3803" fmla="*/ 1898285 w 4502897"/>
                <a:gd name="connsiteY3803" fmla="*/ 467742 h 2975744"/>
                <a:gd name="connsiteX3804" fmla="*/ 1904230 w 4502897"/>
                <a:gd name="connsiteY3804" fmla="*/ 469063 h 2975744"/>
                <a:gd name="connsiteX3805" fmla="*/ 1912816 w 4502897"/>
                <a:gd name="connsiteY3805" fmla="*/ 467081 h 2975744"/>
                <a:gd name="connsiteX3806" fmla="*/ 1920081 w 4502897"/>
                <a:gd name="connsiteY3806" fmla="*/ 467742 h 2975744"/>
                <a:gd name="connsiteX3807" fmla="*/ 1927347 w 4502897"/>
                <a:gd name="connsiteY3807" fmla="*/ 468402 h 2975744"/>
                <a:gd name="connsiteX3808" fmla="*/ 1931971 w 4502897"/>
                <a:gd name="connsiteY3808" fmla="*/ 473686 h 2975744"/>
                <a:gd name="connsiteX3809" fmla="*/ 1935934 w 4502897"/>
                <a:gd name="connsiteY3809" fmla="*/ 473026 h 2975744"/>
                <a:gd name="connsiteX3810" fmla="*/ 1941878 w 4502897"/>
                <a:gd name="connsiteY3810" fmla="*/ 471044 h 2975744"/>
                <a:gd name="connsiteX3811" fmla="*/ 1947823 w 4502897"/>
                <a:gd name="connsiteY3811" fmla="*/ 465100 h 2975744"/>
                <a:gd name="connsiteX3812" fmla="*/ 1949804 w 4502897"/>
                <a:gd name="connsiteY3812" fmla="*/ 459816 h 2975744"/>
                <a:gd name="connsiteX3813" fmla="*/ 1961033 w 4502897"/>
                <a:gd name="connsiteY3813" fmla="*/ 455192 h 2975744"/>
                <a:gd name="connsiteX3814" fmla="*/ 1972921 w 4502897"/>
                <a:gd name="connsiteY3814" fmla="*/ 446606 h 2975744"/>
                <a:gd name="connsiteX3815" fmla="*/ 1977545 w 4502897"/>
                <a:gd name="connsiteY3815" fmla="*/ 438019 h 2975744"/>
                <a:gd name="connsiteX3816" fmla="*/ 1982829 w 4502897"/>
                <a:gd name="connsiteY3816" fmla="*/ 429433 h 2975744"/>
                <a:gd name="connsiteX3817" fmla="*/ 1989434 w 4502897"/>
                <a:gd name="connsiteY3817" fmla="*/ 423488 h 2975744"/>
                <a:gd name="connsiteX3818" fmla="*/ 1993397 w 4502897"/>
                <a:gd name="connsiteY3818" fmla="*/ 418865 h 2975744"/>
                <a:gd name="connsiteX3819" fmla="*/ 1994718 w 4502897"/>
                <a:gd name="connsiteY3819" fmla="*/ 413581 h 2975744"/>
                <a:gd name="connsiteX3820" fmla="*/ 1993397 w 4502897"/>
                <a:gd name="connsiteY3820" fmla="*/ 406315 h 2975744"/>
                <a:gd name="connsiteX3821" fmla="*/ 1989434 w 4502897"/>
                <a:gd name="connsiteY3821" fmla="*/ 396408 h 2975744"/>
                <a:gd name="connsiteX3822" fmla="*/ 1986792 w 4502897"/>
                <a:gd name="connsiteY3822" fmla="*/ 391784 h 2975744"/>
                <a:gd name="connsiteX3823" fmla="*/ 1992736 w 4502897"/>
                <a:gd name="connsiteY3823" fmla="*/ 379895 h 2975744"/>
                <a:gd name="connsiteX3824" fmla="*/ 2000002 w 4502897"/>
                <a:gd name="connsiteY3824" fmla="*/ 376593 h 2975744"/>
                <a:gd name="connsiteX3825" fmla="*/ 2009910 w 4502897"/>
                <a:gd name="connsiteY3825" fmla="*/ 373951 h 2975744"/>
                <a:gd name="connsiteX3826" fmla="*/ 2020478 w 4502897"/>
                <a:gd name="connsiteY3826" fmla="*/ 373290 h 2975744"/>
                <a:gd name="connsiteX3827" fmla="*/ 2025101 w 4502897"/>
                <a:gd name="connsiteY3827" fmla="*/ 375272 h 2975744"/>
                <a:gd name="connsiteX3828" fmla="*/ 2033027 w 4502897"/>
                <a:gd name="connsiteY3828" fmla="*/ 374611 h 2975744"/>
                <a:gd name="connsiteX3829" fmla="*/ 2036990 w 4502897"/>
                <a:gd name="connsiteY3829" fmla="*/ 380556 h 2975744"/>
                <a:gd name="connsiteX3830" fmla="*/ 2045576 w 4502897"/>
                <a:gd name="connsiteY3830" fmla="*/ 385840 h 2975744"/>
                <a:gd name="connsiteX3831" fmla="*/ 2050200 w 4502897"/>
                <a:gd name="connsiteY3831" fmla="*/ 392445 h 2975744"/>
                <a:gd name="connsiteX3832" fmla="*/ 2048879 w 4502897"/>
                <a:gd name="connsiteY3832" fmla="*/ 401692 h 2975744"/>
                <a:gd name="connsiteX3833" fmla="*/ 2048219 w 4502897"/>
                <a:gd name="connsiteY3833" fmla="*/ 407636 h 2975744"/>
                <a:gd name="connsiteX3834" fmla="*/ 2049540 w 4502897"/>
                <a:gd name="connsiteY3834" fmla="*/ 415562 h 2975744"/>
                <a:gd name="connsiteX3835" fmla="*/ 2050861 w 4502897"/>
                <a:gd name="connsiteY3835" fmla="*/ 418865 h 2975744"/>
                <a:gd name="connsiteX3836" fmla="*/ 2058126 w 4502897"/>
                <a:gd name="connsiteY3836" fmla="*/ 422167 h 2975744"/>
                <a:gd name="connsiteX3837" fmla="*/ 2068034 w 4502897"/>
                <a:gd name="connsiteY3837" fmla="*/ 426130 h 2975744"/>
                <a:gd name="connsiteX3838" fmla="*/ 2071997 w 4502897"/>
                <a:gd name="connsiteY3838" fmla="*/ 426791 h 2975744"/>
                <a:gd name="connsiteX3839" fmla="*/ 2081244 w 4502897"/>
                <a:gd name="connsiteY3839" fmla="*/ 426130 h 2975744"/>
                <a:gd name="connsiteX3840" fmla="*/ 2084546 w 4502897"/>
                <a:gd name="connsiteY3840" fmla="*/ 423488 h 2975744"/>
                <a:gd name="connsiteX3841" fmla="*/ 2072657 w 4502897"/>
                <a:gd name="connsiteY3841" fmla="*/ 421507 h 2975744"/>
                <a:gd name="connsiteX3842" fmla="*/ 2067373 w 4502897"/>
                <a:gd name="connsiteY3842" fmla="*/ 421507 h 2975744"/>
                <a:gd name="connsiteX3843" fmla="*/ 2061429 w 4502897"/>
                <a:gd name="connsiteY3843" fmla="*/ 418204 h 2975744"/>
                <a:gd name="connsiteX3844" fmla="*/ 2056145 w 4502897"/>
                <a:gd name="connsiteY3844" fmla="*/ 415562 h 2975744"/>
                <a:gd name="connsiteX3845" fmla="*/ 2055484 w 4502897"/>
                <a:gd name="connsiteY3845" fmla="*/ 409618 h 2975744"/>
                <a:gd name="connsiteX3846" fmla="*/ 2058786 w 4502897"/>
                <a:gd name="connsiteY3846" fmla="*/ 402352 h 2975744"/>
                <a:gd name="connsiteX3847" fmla="*/ 2066713 w 4502897"/>
                <a:gd name="connsiteY3847" fmla="*/ 399710 h 2975744"/>
                <a:gd name="connsiteX3848" fmla="*/ 2067373 w 4502897"/>
                <a:gd name="connsiteY3848" fmla="*/ 393766 h 2975744"/>
                <a:gd name="connsiteX3849" fmla="*/ 2060768 w 4502897"/>
                <a:gd name="connsiteY3849" fmla="*/ 385179 h 2975744"/>
                <a:gd name="connsiteX3850" fmla="*/ 2055484 w 4502897"/>
                <a:gd name="connsiteY3850" fmla="*/ 378574 h 2975744"/>
                <a:gd name="connsiteX3851" fmla="*/ 2050200 w 4502897"/>
                <a:gd name="connsiteY3851" fmla="*/ 371969 h 2975744"/>
                <a:gd name="connsiteX3852" fmla="*/ 2041614 w 4502897"/>
                <a:gd name="connsiteY3852" fmla="*/ 368006 h 2975744"/>
                <a:gd name="connsiteX3853" fmla="*/ 2033027 w 4502897"/>
                <a:gd name="connsiteY3853" fmla="*/ 364043 h 2975744"/>
                <a:gd name="connsiteX3854" fmla="*/ 2027083 w 4502897"/>
                <a:gd name="connsiteY3854" fmla="*/ 362722 h 2975744"/>
                <a:gd name="connsiteX3855" fmla="*/ 2019817 w 4502897"/>
                <a:gd name="connsiteY3855" fmla="*/ 362062 h 2975744"/>
                <a:gd name="connsiteX3856" fmla="*/ 2010570 w 4502897"/>
                <a:gd name="connsiteY3856" fmla="*/ 362722 h 2975744"/>
                <a:gd name="connsiteX3857" fmla="*/ 2006607 w 4502897"/>
                <a:gd name="connsiteY3857" fmla="*/ 365364 h 2975744"/>
                <a:gd name="connsiteX3858" fmla="*/ 2002644 w 4502897"/>
                <a:gd name="connsiteY3858" fmla="*/ 366025 h 2975744"/>
                <a:gd name="connsiteX3859" fmla="*/ 1998681 w 4502897"/>
                <a:gd name="connsiteY3859" fmla="*/ 368006 h 2975744"/>
                <a:gd name="connsiteX3860" fmla="*/ 1988113 w 4502897"/>
                <a:gd name="connsiteY3860" fmla="*/ 364043 h 2975744"/>
                <a:gd name="connsiteX3861" fmla="*/ 1982829 w 4502897"/>
                <a:gd name="connsiteY3861" fmla="*/ 364043 h 2975744"/>
                <a:gd name="connsiteX3862" fmla="*/ 1976885 w 4502897"/>
                <a:gd name="connsiteY3862" fmla="*/ 363383 h 2975744"/>
                <a:gd name="connsiteX3863" fmla="*/ 1974903 w 4502897"/>
                <a:gd name="connsiteY3863" fmla="*/ 352815 h 2975744"/>
                <a:gd name="connsiteX3864" fmla="*/ 1974243 w 4502897"/>
                <a:gd name="connsiteY3864" fmla="*/ 344889 h 2975744"/>
                <a:gd name="connsiteX3865" fmla="*/ 1970940 w 4502897"/>
                <a:gd name="connsiteY3865" fmla="*/ 338944 h 2975744"/>
                <a:gd name="connsiteX3866" fmla="*/ 1973582 w 4502897"/>
                <a:gd name="connsiteY3866" fmla="*/ 326395 h 2975744"/>
                <a:gd name="connsiteX3867" fmla="*/ 1982169 w 4502897"/>
                <a:gd name="connsiteY3867" fmla="*/ 317148 h 2975744"/>
                <a:gd name="connsiteX3868" fmla="*/ 1987453 w 4502897"/>
                <a:gd name="connsiteY3868" fmla="*/ 311203 h 2975744"/>
                <a:gd name="connsiteX3869" fmla="*/ 1986792 w 4502897"/>
                <a:gd name="connsiteY3869" fmla="*/ 302616 h 2975744"/>
                <a:gd name="connsiteX3870" fmla="*/ 1978206 w 4502897"/>
                <a:gd name="connsiteY3870" fmla="*/ 297993 h 2975744"/>
                <a:gd name="connsiteX3871" fmla="*/ 1967638 w 4502897"/>
                <a:gd name="connsiteY3871" fmla="*/ 286104 h 2975744"/>
                <a:gd name="connsiteX3872" fmla="*/ 1968959 w 4502897"/>
                <a:gd name="connsiteY3872" fmla="*/ 282141 h 2975744"/>
                <a:gd name="connsiteX3873" fmla="*/ 1963014 w 4502897"/>
                <a:gd name="connsiteY3873" fmla="*/ 280159 h 2975744"/>
                <a:gd name="connsiteX3874" fmla="*/ 1958391 w 4502897"/>
                <a:gd name="connsiteY3874" fmla="*/ 278178 h 2975744"/>
                <a:gd name="connsiteX3875" fmla="*/ 1960372 w 4502897"/>
                <a:gd name="connsiteY3875" fmla="*/ 272894 h 2975744"/>
                <a:gd name="connsiteX3876" fmla="*/ 1965656 w 4502897"/>
                <a:gd name="connsiteY3876" fmla="*/ 266949 h 2975744"/>
                <a:gd name="connsiteX3877" fmla="*/ 1970940 w 4502897"/>
                <a:gd name="connsiteY3877" fmla="*/ 261004 h 2975744"/>
                <a:gd name="connsiteX3878" fmla="*/ 1976224 w 4502897"/>
                <a:gd name="connsiteY3878" fmla="*/ 254399 h 2975744"/>
                <a:gd name="connsiteX3879" fmla="*/ 1981508 w 4502897"/>
                <a:gd name="connsiteY3879" fmla="*/ 252418 h 2975744"/>
                <a:gd name="connsiteX3880" fmla="*/ 1992076 w 4502897"/>
                <a:gd name="connsiteY3880" fmla="*/ 249776 h 2975744"/>
                <a:gd name="connsiteX3881" fmla="*/ 2000002 w 4502897"/>
                <a:gd name="connsiteY3881" fmla="*/ 245152 h 2975744"/>
                <a:gd name="connsiteX3882" fmla="*/ 2002644 w 4502897"/>
                <a:gd name="connsiteY3882" fmla="*/ 241189 h 2975744"/>
                <a:gd name="connsiteX3883" fmla="*/ 2004626 w 4502897"/>
                <a:gd name="connsiteY3883" fmla="*/ 235245 h 2975744"/>
                <a:gd name="connsiteX3884" fmla="*/ 2002644 w 4502897"/>
                <a:gd name="connsiteY3884" fmla="*/ 227979 h 2975744"/>
                <a:gd name="connsiteX3885" fmla="*/ 2000663 w 4502897"/>
                <a:gd name="connsiteY3885" fmla="*/ 216751 h 2975744"/>
                <a:gd name="connsiteX3886" fmla="*/ 2013873 w 4502897"/>
                <a:gd name="connsiteY3886" fmla="*/ 220053 h 2975744"/>
                <a:gd name="connsiteX3887" fmla="*/ 2017175 w 4502897"/>
                <a:gd name="connsiteY3887" fmla="*/ 235905 h 2975744"/>
                <a:gd name="connsiteX3888" fmla="*/ 2014533 w 4502897"/>
                <a:gd name="connsiteY3888" fmla="*/ 245813 h 2975744"/>
                <a:gd name="connsiteX3889" fmla="*/ 2009249 w 4502897"/>
                <a:gd name="connsiteY3889" fmla="*/ 253739 h 2975744"/>
                <a:gd name="connsiteX3890" fmla="*/ 2009249 w 4502897"/>
                <a:gd name="connsiteY3890" fmla="*/ 259023 h 2975744"/>
                <a:gd name="connsiteX3891" fmla="*/ 2012551 w 4502897"/>
                <a:gd name="connsiteY3891" fmla="*/ 265628 h 2975744"/>
                <a:gd name="connsiteX3892" fmla="*/ 2011231 w 4502897"/>
                <a:gd name="connsiteY3892" fmla="*/ 274875 h 2975744"/>
                <a:gd name="connsiteX3893" fmla="*/ 2011231 w 4502897"/>
                <a:gd name="connsiteY3893" fmla="*/ 278838 h 2975744"/>
                <a:gd name="connsiteX3894" fmla="*/ 2019817 w 4502897"/>
                <a:gd name="connsiteY3894" fmla="*/ 280820 h 2975744"/>
                <a:gd name="connsiteX3895" fmla="*/ 2027743 w 4502897"/>
                <a:gd name="connsiteY3895" fmla="*/ 281480 h 2975744"/>
                <a:gd name="connsiteX3896" fmla="*/ 2032366 w 4502897"/>
                <a:gd name="connsiteY3896" fmla="*/ 282801 h 2975744"/>
                <a:gd name="connsiteX3897" fmla="*/ 2036990 w 4502897"/>
                <a:gd name="connsiteY3897" fmla="*/ 284122 h 2975744"/>
                <a:gd name="connsiteX3898" fmla="*/ 2056145 w 4502897"/>
                <a:gd name="connsiteY3898" fmla="*/ 283462 h 2975744"/>
                <a:gd name="connsiteX3899" fmla="*/ 2060768 w 4502897"/>
                <a:gd name="connsiteY3899" fmla="*/ 286104 h 2975744"/>
                <a:gd name="connsiteX3900" fmla="*/ 2064731 w 4502897"/>
                <a:gd name="connsiteY3900" fmla="*/ 289406 h 2975744"/>
                <a:gd name="connsiteX3901" fmla="*/ 2068694 w 4502897"/>
                <a:gd name="connsiteY3901" fmla="*/ 293369 h 2975744"/>
                <a:gd name="connsiteX3902" fmla="*/ 2077281 w 4502897"/>
                <a:gd name="connsiteY3902" fmla="*/ 294690 h 2975744"/>
                <a:gd name="connsiteX3903" fmla="*/ 2081244 w 4502897"/>
                <a:gd name="connsiteY3903" fmla="*/ 292709 h 2975744"/>
                <a:gd name="connsiteX3904" fmla="*/ 2076620 w 4502897"/>
                <a:gd name="connsiteY3904" fmla="*/ 287425 h 2975744"/>
                <a:gd name="connsiteX3905" fmla="*/ 2071997 w 4502897"/>
                <a:gd name="connsiteY3905" fmla="*/ 283462 h 2975744"/>
                <a:gd name="connsiteX3906" fmla="*/ 2064071 w 4502897"/>
                <a:gd name="connsiteY3906" fmla="*/ 282141 h 2975744"/>
                <a:gd name="connsiteX3907" fmla="*/ 2058126 w 4502897"/>
                <a:gd name="connsiteY3907" fmla="*/ 282801 h 2975744"/>
                <a:gd name="connsiteX3908" fmla="*/ 2046898 w 4502897"/>
                <a:gd name="connsiteY3908" fmla="*/ 276196 h 2975744"/>
                <a:gd name="connsiteX3909" fmla="*/ 2038311 w 4502897"/>
                <a:gd name="connsiteY3909" fmla="*/ 272233 h 2975744"/>
                <a:gd name="connsiteX3910" fmla="*/ 2034348 w 4502897"/>
                <a:gd name="connsiteY3910" fmla="*/ 268270 h 2975744"/>
                <a:gd name="connsiteX3911" fmla="*/ 2032366 w 4502897"/>
                <a:gd name="connsiteY3911" fmla="*/ 262986 h 2975744"/>
                <a:gd name="connsiteX3912" fmla="*/ 2027743 w 4502897"/>
                <a:gd name="connsiteY3912" fmla="*/ 259683 h 2975744"/>
                <a:gd name="connsiteX3913" fmla="*/ 2028404 w 4502897"/>
                <a:gd name="connsiteY3913" fmla="*/ 254399 h 2975744"/>
                <a:gd name="connsiteX3914" fmla="*/ 2033688 w 4502897"/>
                <a:gd name="connsiteY3914" fmla="*/ 251757 h 2975744"/>
                <a:gd name="connsiteX3915" fmla="*/ 2041614 w 4502897"/>
                <a:gd name="connsiteY3915" fmla="*/ 250436 h 2975744"/>
                <a:gd name="connsiteX3916" fmla="*/ 2050200 w 4502897"/>
                <a:gd name="connsiteY3916" fmla="*/ 252418 h 2975744"/>
                <a:gd name="connsiteX3917" fmla="*/ 2056145 w 4502897"/>
                <a:gd name="connsiteY3917" fmla="*/ 256381 h 2975744"/>
                <a:gd name="connsiteX3918" fmla="*/ 2065392 w 4502897"/>
                <a:gd name="connsiteY3918" fmla="*/ 260344 h 2975744"/>
                <a:gd name="connsiteX3919" fmla="*/ 2070676 w 4502897"/>
                <a:gd name="connsiteY3919" fmla="*/ 258362 h 2975744"/>
                <a:gd name="connsiteX3920" fmla="*/ 2071336 w 4502897"/>
                <a:gd name="connsiteY3920" fmla="*/ 252418 h 2975744"/>
                <a:gd name="connsiteX3921" fmla="*/ 2068694 w 4502897"/>
                <a:gd name="connsiteY3921" fmla="*/ 249776 h 2975744"/>
                <a:gd name="connsiteX3922" fmla="*/ 2059447 w 4502897"/>
                <a:gd name="connsiteY3922" fmla="*/ 248455 h 2975744"/>
                <a:gd name="connsiteX3923" fmla="*/ 2055484 w 4502897"/>
                <a:gd name="connsiteY3923" fmla="*/ 248455 h 2975744"/>
                <a:gd name="connsiteX3924" fmla="*/ 2053503 w 4502897"/>
                <a:gd name="connsiteY3924" fmla="*/ 241850 h 2975744"/>
                <a:gd name="connsiteX3925" fmla="*/ 2047558 w 4502897"/>
                <a:gd name="connsiteY3925" fmla="*/ 243171 h 2975744"/>
                <a:gd name="connsiteX3926" fmla="*/ 2046237 w 4502897"/>
                <a:gd name="connsiteY3926" fmla="*/ 237226 h 2975744"/>
                <a:gd name="connsiteX3927" fmla="*/ 2052842 w 4502897"/>
                <a:gd name="connsiteY3927" fmla="*/ 231282 h 2975744"/>
                <a:gd name="connsiteX3928" fmla="*/ 2061429 w 4502897"/>
                <a:gd name="connsiteY3928" fmla="*/ 226658 h 2975744"/>
                <a:gd name="connsiteX3929" fmla="*/ 2069355 w 4502897"/>
                <a:gd name="connsiteY3929" fmla="*/ 227979 h 2975744"/>
                <a:gd name="connsiteX3930" fmla="*/ 2073978 w 4502897"/>
                <a:gd name="connsiteY3930" fmla="*/ 232603 h 2975744"/>
                <a:gd name="connsiteX3931" fmla="*/ 2077281 w 4502897"/>
                <a:gd name="connsiteY3931" fmla="*/ 237226 h 2975744"/>
                <a:gd name="connsiteX3932" fmla="*/ 2081904 w 4502897"/>
                <a:gd name="connsiteY3932" fmla="*/ 237887 h 2975744"/>
                <a:gd name="connsiteX3933" fmla="*/ 2084546 w 4502897"/>
                <a:gd name="connsiteY3933" fmla="*/ 237887 h 2975744"/>
                <a:gd name="connsiteX3934" fmla="*/ 2095114 w 4502897"/>
                <a:gd name="connsiteY3934" fmla="*/ 238547 h 2975744"/>
                <a:gd name="connsiteX3935" fmla="*/ 2102380 w 4502897"/>
                <a:gd name="connsiteY3935" fmla="*/ 241189 h 2975744"/>
                <a:gd name="connsiteX3936" fmla="*/ 2106343 w 4502897"/>
                <a:gd name="connsiteY3936" fmla="*/ 242510 h 2975744"/>
                <a:gd name="connsiteX3937" fmla="*/ 2112948 w 4502897"/>
                <a:gd name="connsiteY3937" fmla="*/ 243831 h 2975744"/>
                <a:gd name="connsiteX3938" fmla="*/ 2120214 w 4502897"/>
                <a:gd name="connsiteY3938" fmla="*/ 248455 h 2975744"/>
                <a:gd name="connsiteX3939" fmla="*/ 2125498 w 4502897"/>
                <a:gd name="connsiteY3939" fmla="*/ 253078 h 2975744"/>
                <a:gd name="connsiteX3940" fmla="*/ 2131442 w 4502897"/>
                <a:gd name="connsiteY3940" fmla="*/ 256381 h 2975744"/>
                <a:gd name="connsiteX3941" fmla="*/ 2137387 w 4502897"/>
                <a:gd name="connsiteY3941" fmla="*/ 261665 h 2975744"/>
                <a:gd name="connsiteX3942" fmla="*/ 2142010 w 4502897"/>
                <a:gd name="connsiteY3942" fmla="*/ 263646 h 2975744"/>
                <a:gd name="connsiteX3943" fmla="*/ 2150597 w 4502897"/>
                <a:gd name="connsiteY3943" fmla="*/ 262986 h 2975744"/>
                <a:gd name="connsiteX3944" fmla="*/ 2161165 w 4502897"/>
                <a:gd name="connsiteY3944" fmla="*/ 261665 h 2975744"/>
                <a:gd name="connsiteX3945" fmla="*/ 2167770 w 4502897"/>
                <a:gd name="connsiteY3945" fmla="*/ 259023 h 2975744"/>
                <a:gd name="connsiteX3946" fmla="*/ 2168431 w 4502897"/>
                <a:gd name="connsiteY3946" fmla="*/ 251757 h 2975744"/>
                <a:gd name="connsiteX3947" fmla="*/ 2161826 w 4502897"/>
                <a:gd name="connsiteY3947" fmla="*/ 246473 h 2975744"/>
                <a:gd name="connsiteX3948" fmla="*/ 2157202 w 4502897"/>
                <a:gd name="connsiteY3948" fmla="*/ 242510 h 2975744"/>
                <a:gd name="connsiteX3949" fmla="*/ 2139368 w 4502897"/>
                <a:gd name="connsiteY3949" fmla="*/ 239208 h 2975744"/>
                <a:gd name="connsiteX3950" fmla="*/ 2135405 w 4502897"/>
                <a:gd name="connsiteY3950" fmla="*/ 235245 h 2975744"/>
                <a:gd name="connsiteX3951" fmla="*/ 2129461 w 4502897"/>
                <a:gd name="connsiteY3951" fmla="*/ 222695 h 2975744"/>
                <a:gd name="connsiteX3952" fmla="*/ 2130121 w 4502897"/>
                <a:gd name="connsiteY3952" fmla="*/ 216090 h 2975744"/>
                <a:gd name="connsiteX3953" fmla="*/ 2130782 w 4502897"/>
                <a:gd name="connsiteY3953" fmla="*/ 210146 h 2975744"/>
                <a:gd name="connsiteX3954" fmla="*/ 2122195 w 4502897"/>
                <a:gd name="connsiteY3954" fmla="*/ 204201 h 2975744"/>
                <a:gd name="connsiteX3955" fmla="*/ 2123516 w 4502897"/>
                <a:gd name="connsiteY3955" fmla="*/ 194954 h 2975744"/>
                <a:gd name="connsiteX3956" fmla="*/ 2128140 w 4502897"/>
                <a:gd name="connsiteY3956" fmla="*/ 187689 h 2975744"/>
                <a:gd name="connsiteX3957" fmla="*/ 2136066 w 4502897"/>
                <a:gd name="connsiteY3957" fmla="*/ 183726 h 2975744"/>
                <a:gd name="connsiteX3958" fmla="*/ 2147294 w 4502897"/>
                <a:gd name="connsiteY3958" fmla="*/ 185707 h 2975744"/>
                <a:gd name="connsiteX3959" fmla="*/ 2172394 w 4502897"/>
                <a:gd name="connsiteY3959" fmla="*/ 184386 h 2975744"/>
                <a:gd name="connsiteX3960" fmla="*/ 2183622 w 4502897"/>
                <a:gd name="connsiteY3960" fmla="*/ 181084 h 2975744"/>
                <a:gd name="connsiteX3961" fmla="*/ 2194190 w 4502897"/>
                <a:gd name="connsiteY3961" fmla="*/ 179102 h 2975744"/>
                <a:gd name="connsiteX3962" fmla="*/ 2205419 w 4502897"/>
                <a:gd name="connsiteY3962" fmla="*/ 181084 h 2975744"/>
                <a:gd name="connsiteX3963" fmla="*/ 2215987 w 4502897"/>
                <a:gd name="connsiteY3963" fmla="*/ 179763 h 2975744"/>
                <a:gd name="connsiteX3964" fmla="*/ 2223912 w 4502897"/>
                <a:gd name="connsiteY3964" fmla="*/ 177121 h 2975744"/>
                <a:gd name="connsiteX3965" fmla="*/ 2231839 w 4502897"/>
                <a:gd name="connsiteY3965" fmla="*/ 181084 h 2975744"/>
                <a:gd name="connsiteX3966" fmla="*/ 2241086 w 4502897"/>
                <a:gd name="connsiteY3966" fmla="*/ 175800 h 2975744"/>
                <a:gd name="connsiteX3967" fmla="*/ 2256937 w 4502897"/>
                <a:gd name="connsiteY3967" fmla="*/ 174479 h 2975744"/>
                <a:gd name="connsiteX3968" fmla="*/ 2264203 w 4502897"/>
                <a:gd name="connsiteY3968" fmla="*/ 175800 h 2975744"/>
                <a:gd name="connsiteX3969" fmla="*/ 2268166 w 4502897"/>
                <a:gd name="connsiteY3969" fmla="*/ 168534 h 2975744"/>
                <a:gd name="connsiteX3970" fmla="*/ 2263542 w 4502897"/>
                <a:gd name="connsiteY3970" fmla="*/ 165892 h 2975744"/>
                <a:gd name="connsiteX3971" fmla="*/ 2258259 w 4502897"/>
                <a:gd name="connsiteY3971" fmla="*/ 163250 h 2975744"/>
                <a:gd name="connsiteX3972" fmla="*/ 2257598 w 4502897"/>
                <a:gd name="connsiteY3972" fmla="*/ 158627 h 2975744"/>
                <a:gd name="connsiteX3973" fmla="*/ 2252314 w 4502897"/>
                <a:gd name="connsiteY3973" fmla="*/ 157306 h 2975744"/>
                <a:gd name="connsiteX3974" fmla="*/ 2252314 w 4502897"/>
                <a:gd name="connsiteY3974" fmla="*/ 154664 h 2975744"/>
                <a:gd name="connsiteX3975" fmla="*/ 2254296 w 4502897"/>
                <a:gd name="connsiteY3975" fmla="*/ 152022 h 2975744"/>
                <a:gd name="connsiteX3976" fmla="*/ 2262882 w 4502897"/>
                <a:gd name="connsiteY3976" fmla="*/ 153343 h 2975744"/>
                <a:gd name="connsiteX3977" fmla="*/ 2264864 w 4502897"/>
                <a:gd name="connsiteY3977" fmla="*/ 148719 h 2975744"/>
                <a:gd name="connsiteX3978" fmla="*/ 2258919 w 4502897"/>
                <a:gd name="connsiteY3978" fmla="*/ 145417 h 2975744"/>
                <a:gd name="connsiteX3979" fmla="*/ 2258259 w 4502897"/>
                <a:gd name="connsiteY3979" fmla="*/ 141454 h 2975744"/>
                <a:gd name="connsiteX3980" fmla="*/ 2262222 w 4502897"/>
                <a:gd name="connsiteY3980" fmla="*/ 138812 h 2975744"/>
                <a:gd name="connsiteX3981" fmla="*/ 2265524 w 4502897"/>
                <a:gd name="connsiteY3981" fmla="*/ 131546 h 2975744"/>
                <a:gd name="connsiteX3982" fmla="*/ 2270147 w 4502897"/>
                <a:gd name="connsiteY3982" fmla="*/ 129565 h 2975744"/>
                <a:gd name="connsiteX3983" fmla="*/ 2276092 w 4502897"/>
                <a:gd name="connsiteY3983" fmla="*/ 127583 h 2975744"/>
                <a:gd name="connsiteX3984" fmla="*/ 2281376 w 4502897"/>
                <a:gd name="connsiteY3984" fmla="*/ 122960 h 2975744"/>
                <a:gd name="connsiteX3985" fmla="*/ 2285339 w 4502897"/>
                <a:gd name="connsiteY3985" fmla="*/ 119657 h 2975744"/>
                <a:gd name="connsiteX3986" fmla="*/ 2289302 w 4502897"/>
                <a:gd name="connsiteY3986" fmla="*/ 118997 h 2975744"/>
                <a:gd name="connsiteX3987" fmla="*/ 2293265 w 4502897"/>
                <a:gd name="connsiteY3987" fmla="*/ 115694 h 2975744"/>
                <a:gd name="connsiteX3988" fmla="*/ 2298549 w 4502897"/>
                <a:gd name="connsiteY3988" fmla="*/ 112392 h 2975744"/>
                <a:gd name="connsiteX3989" fmla="*/ 2301852 w 4502897"/>
                <a:gd name="connsiteY3989" fmla="*/ 110410 h 2975744"/>
                <a:gd name="connsiteX3990" fmla="*/ 2317043 w 4502897"/>
                <a:gd name="connsiteY3990" fmla="*/ 103805 h 2975744"/>
                <a:gd name="connsiteX3991" fmla="*/ 2326951 w 4502897"/>
                <a:gd name="connsiteY3991" fmla="*/ 101824 h 2975744"/>
                <a:gd name="connsiteX3992" fmla="*/ 2332235 w 4502897"/>
                <a:gd name="connsiteY3992" fmla="*/ 100503 h 2975744"/>
                <a:gd name="connsiteX3993" fmla="*/ 2336198 w 4502897"/>
                <a:gd name="connsiteY3993" fmla="*/ 96540 h 2975744"/>
                <a:gd name="connsiteX3994" fmla="*/ 2345445 w 4502897"/>
                <a:gd name="connsiteY3994" fmla="*/ 95879 h 2975744"/>
                <a:gd name="connsiteX3995" fmla="*/ 2352710 w 4502897"/>
                <a:gd name="connsiteY3995" fmla="*/ 93898 h 2975744"/>
                <a:gd name="connsiteX3996" fmla="*/ 2363278 w 4502897"/>
                <a:gd name="connsiteY3996" fmla="*/ 96540 h 2975744"/>
                <a:gd name="connsiteX3997" fmla="*/ 2367241 w 4502897"/>
                <a:gd name="connsiteY3997" fmla="*/ 95219 h 2975744"/>
                <a:gd name="connsiteX3998" fmla="*/ 2375168 w 4502897"/>
                <a:gd name="connsiteY3998" fmla="*/ 92577 h 2975744"/>
                <a:gd name="connsiteX3999" fmla="*/ 2381773 w 4502897"/>
                <a:gd name="connsiteY3999" fmla="*/ 91916 h 2975744"/>
                <a:gd name="connsiteX4000" fmla="*/ 2386396 w 4502897"/>
                <a:gd name="connsiteY4000" fmla="*/ 89274 h 2975744"/>
                <a:gd name="connsiteX4001" fmla="*/ 2391680 w 4502897"/>
                <a:gd name="connsiteY4001" fmla="*/ 86632 h 2975744"/>
                <a:gd name="connsiteX4002" fmla="*/ 2394322 w 4502897"/>
                <a:gd name="connsiteY4002" fmla="*/ 78706 h 2975744"/>
                <a:gd name="connsiteX4003" fmla="*/ 2395643 w 4502897"/>
                <a:gd name="connsiteY4003" fmla="*/ 75404 h 2975744"/>
                <a:gd name="connsiteX4004" fmla="*/ 2417440 w 4502897"/>
                <a:gd name="connsiteY4004" fmla="*/ 81348 h 2975744"/>
                <a:gd name="connsiteX4005" fmla="*/ 2425366 w 4502897"/>
                <a:gd name="connsiteY4005" fmla="*/ 79367 h 2975744"/>
                <a:gd name="connsiteX4006" fmla="*/ 2433953 w 4502897"/>
                <a:gd name="connsiteY4006" fmla="*/ 73422 h 2975744"/>
                <a:gd name="connsiteX4007" fmla="*/ 2443200 w 4502897"/>
                <a:gd name="connsiteY4007" fmla="*/ 72762 h 2975744"/>
                <a:gd name="connsiteX4008" fmla="*/ 2458391 w 4502897"/>
                <a:gd name="connsiteY4008" fmla="*/ 76064 h 2975744"/>
                <a:gd name="connsiteX4009" fmla="*/ 2457070 w 4502897"/>
                <a:gd name="connsiteY4009" fmla="*/ 85311 h 2975744"/>
                <a:gd name="connsiteX4010" fmla="*/ 2452447 w 4502897"/>
                <a:gd name="connsiteY4010" fmla="*/ 91916 h 2975744"/>
                <a:gd name="connsiteX4011" fmla="*/ 2467638 w 4502897"/>
                <a:gd name="connsiteY4011" fmla="*/ 83330 h 2975744"/>
                <a:gd name="connsiteX4012" fmla="*/ 2475564 w 4502897"/>
                <a:gd name="connsiteY4012" fmla="*/ 85311 h 2975744"/>
                <a:gd name="connsiteX4013" fmla="*/ 2480848 w 4502897"/>
                <a:gd name="connsiteY4013" fmla="*/ 85311 h 2975744"/>
                <a:gd name="connsiteX4014" fmla="*/ 2491416 w 4502897"/>
                <a:gd name="connsiteY4014" fmla="*/ 80027 h 2975744"/>
                <a:gd name="connsiteX4015" fmla="*/ 2498682 w 4502897"/>
                <a:gd name="connsiteY4015" fmla="*/ 75404 h 2975744"/>
                <a:gd name="connsiteX4016" fmla="*/ 2504626 w 4502897"/>
                <a:gd name="connsiteY4016" fmla="*/ 72762 h 2975744"/>
                <a:gd name="connsiteX4017" fmla="*/ 2512552 w 4502897"/>
                <a:gd name="connsiteY4017" fmla="*/ 69459 h 2975744"/>
                <a:gd name="connsiteX4018" fmla="*/ 2519157 w 4502897"/>
                <a:gd name="connsiteY4018" fmla="*/ 71441 h 2975744"/>
                <a:gd name="connsiteX4019" fmla="*/ 2523781 w 4502897"/>
                <a:gd name="connsiteY4019" fmla="*/ 72101 h 2975744"/>
                <a:gd name="connsiteX4020" fmla="*/ 2531707 w 4502897"/>
                <a:gd name="connsiteY4020" fmla="*/ 76725 h 2975744"/>
                <a:gd name="connsiteX4021" fmla="*/ 2535670 w 4502897"/>
                <a:gd name="connsiteY4021" fmla="*/ 76725 h 2975744"/>
                <a:gd name="connsiteX4022" fmla="*/ 2540953 w 4502897"/>
                <a:gd name="connsiteY4022" fmla="*/ 77385 h 2975744"/>
                <a:gd name="connsiteX4023" fmla="*/ 2536330 w 4502897"/>
                <a:gd name="connsiteY4023" fmla="*/ 69459 h 2975744"/>
                <a:gd name="connsiteX4024" fmla="*/ 2528404 w 4502897"/>
                <a:gd name="connsiteY4024" fmla="*/ 64835 h 2975744"/>
                <a:gd name="connsiteX4025" fmla="*/ 2525102 w 4502897"/>
                <a:gd name="connsiteY4025" fmla="*/ 62193 h 2975744"/>
                <a:gd name="connsiteX4026" fmla="*/ 2523781 w 4502897"/>
                <a:gd name="connsiteY4026" fmla="*/ 58230 h 2975744"/>
                <a:gd name="connsiteX4027" fmla="*/ 2533688 w 4502897"/>
                <a:gd name="connsiteY4027" fmla="*/ 54928 h 2975744"/>
                <a:gd name="connsiteX4028" fmla="*/ 2542275 w 4502897"/>
                <a:gd name="connsiteY4028" fmla="*/ 52946 h 2975744"/>
                <a:gd name="connsiteX4029" fmla="*/ 2550861 w 4502897"/>
                <a:gd name="connsiteY4029" fmla="*/ 54267 h 2975744"/>
                <a:gd name="connsiteX4030" fmla="*/ 2556145 w 4502897"/>
                <a:gd name="connsiteY4030" fmla="*/ 54928 h 2975744"/>
                <a:gd name="connsiteX4031" fmla="*/ 2565392 w 4502897"/>
                <a:gd name="connsiteY4031" fmla="*/ 54267 h 2975744"/>
                <a:gd name="connsiteX4032" fmla="*/ 2569355 w 4502897"/>
                <a:gd name="connsiteY4032" fmla="*/ 53607 h 2975744"/>
                <a:gd name="connsiteX4033" fmla="*/ 2567373 w 4502897"/>
                <a:gd name="connsiteY4033" fmla="*/ 50304 h 2975744"/>
                <a:gd name="connsiteX4034" fmla="*/ 2566713 w 4502897"/>
                <a:gd name="connsiteY4034" fmla="*/ 45681 h 2975744"/>
                <a:gd name="connsiteX4035" fmla="*/ 2564071 w 4502897"/>
                <a:gd name="connsiteY4035" fmla="*/ 41057 h 2975744"/>
                <a:gd name="connsiteX4036" fmla="*/ 2568695 w 4502897"/>
                <a:gd name="connsiteY4036" fmla="*/ 35113 h 2975744"/>
                <a:gd name="connsiteX4037" fmla="*/ 2579923 w 4502897"/>
                <a:gd name="connsiteY4037" fmla="*/ 19921 h 2975744"/>
                <a:gd name="connsiteX4038" fmla="*/ 2595775 w 4502897"/>
                <a:gd name="connsiteY4038" fmla="*/ 13316 h 2975744"/>
                <a:gd name="connsiteX4039" fmla="*/ 2601059 w 4502897"/>
                <a:gd name="connsiteY4039" fmla="*/ 8692 h 2975744"/>
                <a:gd name="connsiteX4040" fmla="*/ 2608325 w 4502897"/>
                <a:gd name="connsiteY4040" fmla="*/ 4069 h 2975744"/>
                <a:gd name="connsiteX4041" fmla="*/ 2614930 w 4502897"/>
                <a:gd name="connsiteY4041" fmla="*/ 2748 h 2975744"/>
                <a:gd name="connsiteX4042" fmla="*/ 2621535 w 4502897"/>
                <a:gd name="connsiteY4042" fmla="*/ 2087 h 2975744"/>
                <a:gd name="connsiteX4043" fmla="*/ 2630122 w 4502897"/>
                <a:gd name="connsiteY4043" fmla="*/ 106 h 297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Lst>
              <a:rect l="l" t="t" r="r" b="b"/>
              <a:pathLst>
                <a:path w="4502897" h="2975744">
                  <a:moveTo>
                    <a:pt x="1485553" y="1068965"/>
                  </a:moveTo>
                  <a:cubicBezTo>
                    <a:pt x="1483324" y="1068799"/>
                    <a:pt x="1481178" y="1069130"/>
                    <a:pt x="1480187" y="1070781"/>
                  </a:cubicBezTo>
                  <a:cubicBezTo>
                    <a:pt x="1477544" y="1074084"/>
                    <a:pt x="1469619" y="1076065"/>
                    <a:pt x="1467637" y="1076726"/>
                  </a:cubicBezTo>
                  <a:cubicBezTo>
                    <a:pt x="1464995" y="1077386"/>
                    <a:pt x="1457729" y="1078047"/>
                    <a:pt x="1455748" y="1082010"/>
                  </a:cubicBezTo>
                  <a:lnTo>
                    <a:pt x="1445841" y="1087954"/>
                  </a:lnTo>
                  <a:cubicBezTo>
                    <a:pt x="1441878" y="1095880"/>
                    <a:pt x="1440557" y="1096541"/>
                    <a:pt x="1438575" y="1097862"/>
                  </a:cubicBezTo>
                  <a:cubicBezTo>
                    <a:pt x="1431970" y="1101825"/>
                    <a:pt x="1429328" y="1096541"/>
                    <a:pt x="1431970" y="1101825"/>
                  </a:cubicBezTo>
                  <a:cubicBezTo>
                    <a:pt x="1434612" y="1107109"/>
                    <a:pt x="1429989" y="1103146"/>
                    <a:pt x="1427347" y="1103146"/>
                  </a:cubicBezTo>
                  <a:cubicBezTo>
                    <a:pt x="1424044" y="1103146"/>
                    <a:pt x="1418760" y="1107769"/>
                    <a:pt x="1414137" y="1107769"/>
                  </a:cubicBezTo>
                  <a:cubicBezTo>
                    <a:pt x="1409513" y="1107769"/>
                    <a:pt x="1404889" y="1107109"/>
                    <a:pt x="1404889" y="1107109"/>
                  </a:cubicBezTo>
                  <a:cubicBezTo>
                    <a:pt x="1404889" y="1107109"/>
                    <a:pt x="1405550" y="1111072"/>
                    <a:pt x="1404889" y="1113714"/>
                  </a:cubicBezTo>
                  <a:cubicBezTo>
                    <a:pt x="1404229" y="1117016"/>
                    <a:pt x="1400266" y="1121640"/>
                    <a:pt x="1398284" y="1126263"/>
                  </a:cubicBezTo>
                  <a:cubicBezTo>
                    <a:pt x="1396303" y="1130887"/>
                    <a:pt x="1396303" y="1131547"/>
                    <a:pt x="1393661" y="1134189"/>
                  </a:cubicBezTo>
                  <a:cubicBezTo>
                    <a:pt x="1391019" y="1136831"/>
                    <a:pt x="1385735" y="1134189"/>
                    <a:pt x="1387717" y="1138152"/>
                  </a:cubicBezTo>
                  <a:cubicBezTo>
                    <a:pt x="1389698" y="1142115"/>
                    <a:pt x="1389038" y="1142115"/>
                    <a:pt x="1394322" y="1142776"/>
                  </a:cubicBezTo>
                  <a:cubicBezTo>
                    <a:pt x="1399606" y="1143436"/>
                    <a:pt x="1399606" y="1150041"/>
                    <a:pt x="1403569" y="1151362"/>
                  </a:cubicBezTo>
                  <a:cubicBezTo>
                    <a:pt x="1412816" y="1154665"/>
                    <a:pt x="1414137" y="1155986"/>
                    <a:pt x="1412155" y="1157967"/>
                  </a:cubicBezTo>
                  <a:cubicBezTo>
                    <a:pt x="1409513" y="1159949"/>
                    <a:pt x="1400927" y="1167214"/>
                    <a:pt x="1400927" y="1167214"/>
                  </a:cubicBezTo>
                  <a:cubicBezTo>
                    <a:pt x="1400927" y="1167214"/>
                    <a:pt x="1402908" y="1168535"/>
                    <a:pt x="1404889" y="1172498"/>
                  </a:cubicBezTo>
                  <a:cubicBezTo>
                    <a:pt x="1406871" y="1176461"/>
                    <a:pt x="1410174" y="1177782"/>
                    <a:pt x="1411494" y="1181085"/>
                  </a:cubicBezTo>
                  <a:cubicBezTo>
                    <a:pt x="1414797" y="1189011"/>
                    <a:pt x="1417439" y="1192974"/>
                    <a:pt x="1417439" y="1192974"/>
                  </a:cubicBezTo>
                  <a:lnTo>
                    <a:pt x="1423384" y="1204863"/>
                  </a:lnTo>
                  <a:cubicBezTo>
                    <a:pt x="1423384" y="1204863"/>
                    <a:pt x="1432631" y="1211468"/>
                    <a:pt x="1432631" y="1213449"/>
                  </a:cubicBezTo>
                  <a:cubicBezTo>
                    <a:pt x="1432631" y="1215431"/>
                    <a:pt x="1435273" y="1222036"/>
                    <a:pt x="1435273" y="1222036"/>
                  </a:cubicBezTo>
                  <a:lnTo>
                    <a:pt x="1440557" y="1231944"/>
                  </a:lnTo>
                  <a:lnTo>
                    <a:pt x="1445180" y="1238549"/>
                  </a:lnTo>
                  <a:lnTo>
                    <a:pt x="1452446" y="1248456"/>
                  </a:lnTo>
                  <a:cubicBezTo>
                    <a:pt x="1453106" y="1253740"/>
                    <a:pt x="1451124" y="1257703"/>
                    <a:pt x="1451124" y="1257703"/>
                  </a:cubicBezTo>
                  <a:cubicBezTo>
                    <a:pt x="1451124" y="1257703"/>
                    <a:pt x="1442538" y="1260345"/>
                    <a:pt x="1442538" y="1262987"/>
                  </a:cubicBezTo>
                  <a:cubicBezTo>
                    <a:pt x="1441878" y="1271574"/>
                    <a:pt x="1443859" y="1274877"/>
                    <a:pt x="1443859" y="1274877"/>
                  </a:cubicBezTo>
                  <a:lnTo>
                    <a:pt x="1433952" y="1281482"/>
                  </a:lnTo>
                  <a:cubicBezTo>
                    <a:pt x="1433952" y="1281482"/>
                    <a:pt x="1435933" y="1285445"/>
                    <a:pt x="1435273" y="1287426"/>
                  </a:cubicBezTo>
                  <a:cubicBezTo>
                    <a:pt x="1434612" y="1289408"/>
                    <a:pt x="1437914" y="1291389"/>
                    <a:pt x="1435273" y="1294031"/>
                  </a:cubicBezTo>
                  <a:lnTo>
                    <a:pt x="1435933" y="1301957"/>
                  </a:lnTo>
                  <a:lnTo>
                    <a:pt x="1436594" y="1308562"/>
                  </a:lnTo>
                  <a:lnTo>
                    <a:pt x="1437914" y="1315167"/>
                  </a:lnTo>
                  <a:cubicBezTo>
                    <a:pt x="1446501" y="1317809"/>
                    <a:pt x="1450464" y="1320451"/>
                    <a:pt x="1454427" y="1318470"/>
                  </a:cubicBezTo>
                  <a:cubicBezTo>
                    <a:pt x="1458390" y="1316488"/>
                    <a:pt x="1462353" y="1319130"/>
                    <a:pt x="1463014" y="1323093"/>
                  </a:cubicBezTo>
                  <a:cubicBezTo>
                    <a:pt x="1463674" y="1327056"/>
                    <a:pt x="1467637" y="1329698"/>
                    <a:pt x="1470279" y="1331680"/>
                  </a:cubicBezTo>
                  <a:cubicBezTo>
                    <a:pt x="1472921" y="1333661"/>
                    <a:pt x="1483489" y="1333661"/>
                    <a:pt x="1486131" y="1336303"/>
                  </a:cubicBezTo>
                  <a:cubicBezTo>
                    <a:pt x="1488773" y="1338945"/>
                    <a:pt x="1497359" y="1334982"/>
                    <a:pt x="1500662" y="1336964"/>
                  </a:cubicBezTo>
                  <a:cubicBezTo>
                    <a:pt x="1503964" y="1338945"/>
                    <a:pt x="1515193" y="1338285"/>
                    <a:pt x="1517174" y="1338285"/>
                  </a:cubicBezTo>
                  <a:cubicBezTo>
                    <a:pt x="1519156" y="1338285"/>
                    <a:pt x="1532366" y="1336964"/>
                    <a:pt x="1534348" y="1335643"/>
                  </a:cubicBezTo>
                  <a:cubicBezTo>
                    <a:pt x="1536329" y="1334322"/>
                    <a:pt x="1540292" y="1334982"/>
                    <a:pt x="1542934" y="1336303"/>
                  </a:cubicBezTo>
                  <a:cubicBezTo>
                    <a:pt x="1545576" y="1337624"/>
                    <a:pt x="1542274" y="1325075"/>
                    <a:pt x="1542274" y="1322433"/>
                  </a:cubicBezTo>
                  <a:cubicBezTo>
                    <a:pt x="1542274" y="1319130"/>
                    <a:pt x="1542934" y="1289408"/>
                    <a:pt x="1542934" y="1289408"/>
                  </a:cubicBezTo>
                  <a:cubicBezTo>
                    <a:pt x="1542934" y="1289408"/>
                    <a:pt x="1545576" y="1284124"/>
                    <a:pt x="1544255" y="1281482"/>
                  </a:cubicBezTo>
                  <a:cubicBezTo>
                    <a:pt x="1542934" y="1278840"/>
                    <a:pt x="1533687" y="1272235"/>
                    <a:pt x="1531706" y="1274216"/>
                  </a:cubicBezTo>
                  <a:cubicBezTo>
                    <a:pt x="1525101" y="1279500"/>
                    <a:pt x="1527082" y="1274216"/>
                    <a:pt x="1527082" y="1274216"/>
                  </a:cubicBezTo>
                  <a:cubicBezTo>
                    <a:pt x="1527082" y="1274216"/>
                    <a:pt x="1527743" y="1264969"/>
                    <a:pt x="1530384" y="1265629"/>
                  </a:cubicBezTo>
                  <a:cubicBezTo>
                    <a:pt x="1533027" y="1266290"/>
                    <a:pt x="1537650" y="1266950"/>
                    <a:pt x="1537650" y="1266950"/>
                  </a:cubicBezTo>
                  <a:cubicBezTo>
                    <a:pt x="1537650" y="1266950"/>
                    <a:pt x="1531045" y="1255061"/>
                    <a:pt x="1529064" y="1255061"/>
                  </a:cubicBezTo>
                  <a:cubicBezTo>
                    <a:pt x="1527082" y="1255061"/>
                    <a:pt x="1522459" y="1257043"/>
                    <a:pt x="1519817" y="1257043"/>
                  </a:cubicBezTo>
                  <a:cubicBezTo>
                    <a:pt x="1517174" y="1257043"/>
                    <a:pt x="1518496" y="1249117"/>
                    <a:pt x="1518496" y="1249117"/>
                  </a:cubicBezTo>
                  <a:cubicBezTo>
                    <a:pt x="1518496" y="1249117"/>
                    <a:pt x="1517174" y="1239870"/>
                    <a:pt x="1518496" y="1237888"/>
                  </a:cubicBezTo>
                  <a:cubicBezTo>
                    <a:pt x="1519817" y="1235907"/>
                    <a:pt x="1523779" y="1230623"/>
                    <a:pt x="1523779" y="1230623"/>
                  </a:cubicBezTo>
                  <a:cubicBezTo>
                    <a:pt x="1523779" y="1230623"/>
                    <a:pt x="1531045" y="1234586"/>
                    <a:pt x="1535669" y="1235907"/>
                  </a:cubicBezTo>
                  <a:cubicBezTo>
                    <a:pt x="1545576" y="1238549"/>
                    <a:pt x="1546897" y="1236567"/>
                    <a:pt x="1546897" y="1236567"/>
                  </a:cubicBezTo>
                  <a:lnTo>
                    <a:pt x="1552842" y="1235246"/>
                  </a:lnTo>
                  <a:lnTo>
                    <a:pt x="1562749" y="1231283"/>
                  </a:lnTo>
                  <a:lnTo>
                    <a:pt x="1560107" y="1224678"/>
                  </a:lnTo>
                  <a:cubicBezTo>
                    <a:pt x="1560107" y="1224678"/>
                    <a:pt x="1555484" y="1220715"/>
                    <a:pt x="1553502" y="1218733"/>
                  </a:cubicBezTo>
                  <a:cubicBezTo>
                    <a:pt x="1546237" y="1210807"/>
                    <a:pt x="1538311" y="1208165"/>
                    <a:pt x="1540292" y="1204202"/>
                  </a:cubicBezTo>
                  <a:cubicBezTo>
                    <a:pt x="1542274" y="1200239"/>
                    <a:pt x="1542274" y="1196937"/>
                    <a:pt x="1542274" y="1196937"/>
                  </a:cubicBezTo>
                  <a:cubicBezTo>
                    <a:pt x="1542274" y="1196937"/>
                    <a:pt x="1531045" y="1198258"/>
                    <a:pt x="1528403" y="1199579"/>
                  </a:cubicBezTo>
                  <a:cubicBezTo>
                    <a:pt x="1528403" y="1199579"/>
                    <a:pt x="1525101" y="1204202"/>
                    <a:pt x="1522459" y="1211468"/>
                  </a:cubicBezTo>
                  <a:cubicBezTo>
                    <a:pt x="1519817" y="1219394"/>
                    <a:pt x="1520477" y="1221375"/>
                    <a:pt x="1519817" y="1225338"/>
                  </a:cubicBezTo>
                  <a:cubicBezTo>
                    <a:pt x="1519156" y="1229962"/>
                    <a:pt x="1517174" y="1222036"/>
                    <a:pt x="1513872" y="1216752"/>
                  </a:cubicBezTo>
                  <a:cubicBezTo>
                    <a:pt x="1510569" y="1210807"/>
                    <a:pt x="1511891" y="1208165"/>
                    <a:pt x="1511891" y="1204202"/>
                  </a:cubicBezTo>
                  <a:cubicBezTo>
                    <a:pt x="1511891" y="1199579"/>
                    <a:pt x="1515193" y="1194955"/>
                    <a:pt x="1517174" y="1191653"/>
                  </a:cubicBezTo>
                  <a:cubicBezTo>
                    <a:pt x="1519156" y="1188350"/>
                    <a:pt x="1517174" y="1185708"/>
                    <a:pt x="1514533" y="1183727"/>
                  </a:cubicBezTo>
                  <a:cubicBezTo>
                    <a:pt x="1511230" y="1181745"/>
                    <a:pt x="1506607" y="1177122"/>
                    <a:pt x="1502644" y="1179103"/>
                  </a:cubicBezTo>
                  <a:cubicBezTo>
                    <a:pt x="1498681" y="1181085"/>
                    <a:pt x="1497359" y="1176461"/>
                    <a:pt x="1494718" y="1175140"/>
                  </a:cubicBezTo>
                  <a:cubicBezTo>
                    <a:pt x="1488113" y="1171177"/>
                    <a:pt x="1485471" y="1169856"/>
                    <a:pt x="1485471" y="1169856"/>
                  </a:cubicBezTo>
                  <a:cubicBezTo>
                    <a:pt x="1485471" y="1162591"/>
                    <a:pt x="1485471" y="1156646"/>
                    <a:pt x="1485471" y="1156646"/>
                  </a:cubicBezTo>
                  <a:cubicBezTo>
                    <a:pt x="1485471" y="1156646"/>
                    <a:pt x="1483489" y="1155325"/>
                    <a:pt x="1478866" y="1154004"/>
                  </a:cubicBezTo>
                  <a:cubicBezTo>
                    <a:pt x="1474242" y="1152683"/>
                    <a:pt x="1476884" y="1150702"/>
                    <a:pt x="1478205" y="1148060"/>
                  </a:cubicBezTo>
                  <a:cubicBezTo>
                    <a:pt x="1478205" y="1148060"/>
                    <a:pt x="1476224" y="1144757"/>
                    <a:pt x="1474242" y="1144757"/>
                  </a:cubicBezTo>
                  <a:cubicBezTo>
                    <a:pt x="1471600" y="1144757"/>
                    <a:pt x="1463014" y="1142776"/>
                    <a:pt x="1463014" y="1142776"/>
                  </a:cubicBezTo>
                  <a:cubicBezTo>
                    <a:pt x="1463014" y="1142776"/>
                    <a:pt x="1463014" y="1134189"/>
                    <a:pt x="1466316" y="1134189"/>
                  </a:cubicBezTo>
                  <a:cubicBezTo>
                    <a:pt x="1469619" y="1134189"/>
                    <a:pt x="1485471" y="1137492"/>
                    <a:pt x="1488113" y="1137492"/>
                  </a:cubicBezTo>
                  <a:cubicBezTo>
                    <a:pt x="1490754" y="1137492"/>
                    <a:pt x="1482168" y="1130887"/>
                    <a:pt x="1482168" y="1130887"/>
                  </a:cubicBezTo>
                  <a:cubicBezTo>
                    <a:pt x="1482168" y="1130887"/>
                    <a:pt x="1477544" y="1124942"/>
                    <a:pt x="1480187" y="1124942"/>
                  </a:cubicBezTo>
                  <a:cubicBezTo>
                    <a:pt x="1482829" y="1124942"/>
                    <a:pt x="1485471" y="1115695"/>
                    <a:pt x="1488773" y="1115035"/>
                  </a:cubicBezTo>
                  <a:cubicBezTo>
                    <a:pt x="1492736" y="1114374"/>
                    <a:pt x="1499341" y="1114374"/>
                    <a:pt x="1501323" y="1114374"/>
                  </a:cubicBezTo>
                  <a:cubicBezTo>
                    <a:pt x="1503304" y="1114374"/>
                    <a:pt x="1519156" y="1115695"/>
                    <a:pt x="1522459" y="1117677"/>
                  </a:cubicBezTo>
                  <a:cubicBezTo>
                    <a:pt x="1524440" y="1119658"/>
                    <a:pt x="1529064" y="1118998"/>
                    <a:pt x="1531706" y="1119658"/>
                  </a:cubicBezTo>
                  <a:cubicBezTo>
                    <a:pt x="1529724" y="1117677"/>
                    <a:pt x="1526422" y="1114374"/>
                    <a:pt x="1525761" y="1112393"/>
                  </a:cubicBezTo>
                  <a:cubicBezTo>
                    <a:pt x="1525101" y="1109090"/>
                    <a:pt x="1523779" y="1106448"/>
                    <a:pt x="1525761" y="1104467"/>
                  </a:cubicBezTo>
                  <a:cubicBezTo>
                    <a:pt x="1527743" y="1102485"/>
                    <a:pt x="1529064" y="1097862"/>
                    <a:pt x="1529724" y="1094559"/>
                  </a:cubicBezTo>
                  <a:cubicBezTo>
                    <a:pt x="1530384" y="1091257"/>
                    <a:pt x="1528403" y="1085312"/>
                    <a:pt x="1528403" y="1085312"/>
                  </a:cubicBezTo>
                  <a:cubicBezTo>
                    <a:pt x="1528403" y="1085312"/>
                    <a:pt x="1522459" y="1078707"/>
                    <a:pt x="1522459" y="1076065"/>
                  </a:cubicBezTo>
                  <a:cubicBezTo>
                    <a:pt x="1522459" y="1073423"/>
                    <a:pt x="1511230" y="1068800"/>
                    <a:pt x="1509909" y="1073423"/>
                  </a:cubicBezTo>
                  <a:cubicBezTo>
                    <a:pt x="1508588" y="1078047"/>
                    <a:pt x="1501323" y="1075405"/>
                    <a:pt x="1501323" y="1075405"/>
                  </a:cubicBezTo>
                  <a:cubicBezTo>
                    <a:pt x="1501323" y="1075405"/>
                    <a:pt x="1493397" y="1070781"/>
                    <a:pt x="1491415" y="1070121"/>
                  </a:cubicBezTo>
                  <a:cubicBezTo>
                    <a:pt x="1490094" y="1069790"/>
                    <a:pt x="1487783" y="1069130"/>
                    <a:pt x="1485553" y="1068965"/>
                  </a:cubicBezTo>
                  <a:close/>
                  <a:moveTo>
                    <a:pt x="2630122" y="106"/>
                  </a:moveTo>
                  <a:cubicBezTo>
                    <a:pt x="2632764" y="766"/>
                    <a:pt x="2636066" y="766"/>
                    <a:pt x="2638708" y="2087"/>
                  </a:cubicBezTo>
                  <a:cubicBezTo>
                    <a:pt x="2641350" y="3408"/>
                    <a:pt x="2643992" y="2087"/>
                    <a:pt x="2646634" y="3408"/>
                  </a:cubicBezTo>
                  <a:cubicBezTo>
                    <a:pt x="2649276" y="4729"/>
                    <a:pt x="2651918" y="3408"/>
                    <a:pt x="2653239" y="6050"/>
                  </a:cubicBezTo>
                  <a:cubicBezTo>
                    <a:pt x="2653900" y="8692"/>
                    <a:pt x="2661166" y="10013"/>
                    <a:pt x="2661166" y="10013"/>
                  </a:cubicBezTo>
                  <a:cubicBezTo>
                    <a:pt x="2661166" y="10013"/>
                    <a:pt x="2663147" y="7371"/>
                    <a:pt x="2665129" y="9353"/>
                  </a:cubicBezTo>
                  <a:cubicBezTo>
                    <a:pt x="2667110" y="11334"/>
                    <a:pt x="2668431" y="10674"/>
                    <a:pt x="2669092" y="13976"/>
                  </a:cubicBezTo>
                  <a:cubicBezTo>
                    <a:pt x="2669092" y="17279"/>
                    <a:pt x="2674376" y="14637"/>
                    <a:pt x="2668431" y="18600"/>
                  </a:cubicBezTo>
                  <a:cubicBezTo>
                    <a:pt x="2662487" y="22563"/>
                    <a:pt x="2663147" y="23223"/>
                    <a:pt x="2659184" y="23884"/>
                  </a:cubicBezTo>
                  <a:cubicBezTo>
                    <a:pt x="2655221" y="24544"/>
                    <a:pt x="2654560" y="21902"/>
                    <a:pt x="2650597" y="26526"/>
                  </a:cubicBezTo>
                  <a:cubicBezTo>
                    <a:pt x="2646634" y="31150"/>
                    <a:pt x="2642671" y="29828"/>
                    <a:pt x="2646634" y="31150"/>
                  </a:cubicBezTo>
                  <a:cubicBezTo>
                    <a:pt x="2649937" y="32471"/>
                    <a:pt x="2652579" y="31150"/>
                    <a:pt x="2655881" y="30489"/>
                  </a:cubicBezTo>
                  <a:cubicBezTo>
                    <a:pt x="2659184" y="30489"/>
                    <a:pt x="2660505" y="27847"/>
                    <a:pt x="2662487" y="29828"/>
                  </a:cubicBezTo>
                  <a:cubicBezTo>
                    <a:pt x="2664468" y="31810"/>
                    <a:pt x="2669092" y="26526"/>
                    <a:pt x="2669752" y="30489"/>
                  </a:cubicBezTo>
                  <a:cubicBezTo>
                    <a:pt x="2670413" y="34452"/>
                    <a:pt x="2669752" y="33792"/>
                    <a:pt x="2672394" y="33792"/>
                  </a:cubicBezTo>
                  <a:cubicBezTo>
                    <a:pt x="2675036" y="34452"/>
                    <a:pt x="2685604" y="33131"/>
                    <a:pt x="2687586" y="33792"/>
                  </a:cubicBezTo>
                  <a:cubicBezTo>
                    <a:pt x="2689567" y="33792"/>
                    <a:pt x="2691549" y="31810"/>
                    <a:pt x="2694851" y="33131"/>
                  </a:cubicBezTo>
                  <a:cubicBezTo>
                    <a:pt x="2698154" y="33792"/>
                    <a:pt x="2700796" y="32471"/>
                    <a:pt x="2700796" y="34452"/>
                  </a:cubicBezTo>
                  <a:cubicBezTo>
                    <a:pt x="2700796" y="36434"/>
                    <a:pt x="2702777" y="36434"/>
                    <a:pt x="2701456" y="40397"/>
                  </a:cubicBezTo>
                  <a:cubicBezTo>
                    <a:pt x="2700135" y="44360"/>
                    <a:pt x="2696172" y="47002"/>
                    <a:pt x="2694191" y="48983"/>
                  </a:cubicBezTo>
                  <a:cubicBezTo>
                    <a:pt x="2692209" y="50965"/>
                    <a:pt x="2687586" y="50965"/>
                    <a:pt x="2686925" y="53607"/>
                  </a:cubicBezTo>
                  <a:cubicBezTo>
                    <a:pt x="2686925" y="56909"/>
                    <a:pt x="2686264" y="56909"/>
                    <a:pt x="2688907" y="57570"/>
                  </a:cubicBezTo>
                  <a:cubicBezTo>
                    <a:pt x="2692209" y="58230"/>
                    <a:pt x="2694191" y="55588"/>
                    <a:pt x="2696833" y="55588"/>
                  </a:cubicBezTo>
                  <a:cubicBezTo>
                    <a:pt x="2699474" y="55588"/>
                    <a:pt x="2694191" y="54267"/>
                    <a:pt x="2702117" y="54928"/>
                  </a:cubicBezTo>
                  <a:cubicBezTo>
                    <a:pt x="2710043" y="55588"/>
                    <a:pt x="2710703" y="54267"/>
                    <a:pt x="2712684" y="52286"/>
                  </a:cubicBezTo>
                  <a:cubicBezTo>
                    <a:pt x="2714666" y="50304"/>
                    <a:pt x="2704098" y="47002"/>
                    <a:pt x="2714666" y="47662"/>
                  </a:cubicBezTo>
                  <a:cubicBezTo>
                    <a:pt x="2725234" y="47662"/>
                    <a:pt x="2727216" y="45020"/>
                    <a:pt x="2732499" y="45681"/>
                  </a:cubicBezTo>
                  <a:cubicBezTo>
                    <a:pt x="2737123" y="46341"/>
                    <a:pt x="2755617" y="48983"/>
                    <a:pt x="2755617" y="48983"/>
                  </a:cubicBezTo>
                  <a:cubicBezTo>
                    <a:pt x="2755617" y="48983"/>
                    <a:pt x="2762883" y="48323"/>
                    <a:pt x="2764204" y="47662"/>
                  </a:cubicBezTo>
                  <a:cubicBezTo>
                    <a:pt x="2765524" y="47002"/>
                    <a:pt x="2770148" y="43699"/>
                    <a:pt x="2772790" y="45020"/>
                  </a:cubicBezTo>
                  <a:cubicBezTo>
                    <a:pt x="2775432" y="46341"/>
                    <a:pt x="2778734" y="44360"/>
                    <a:pt x="2781377" y="45681"/>
                  </a:cubicBezTo>
                  <a:cubicBezTo>
                    <a:pt x="2784019" y="47002"/>
                    <a:pt x="2787982" y="46341"/>
                    <a:pt x="2789303" y="47002"/>
                  </a:cubicBezTo>
                  <a:cubicBezTo>
                    <a:pt x="2790624" y="47662"/>
                    <a:pt x="2794587" y="47002"/>
                    <a:pt x="2795908" y="48983"/>
                  </a:cubicBezTo>
                  <a:cubicBezTo>
                    <a:pt x="2797889" y="50965"/>
                    <a:pt x="2799210" y="52286"/>
                    <a:pt x="2800531" y="53607"/>
                  </a:cubicBezTo>
                  <a:cubicBezTo>
                    <a:pt x="2801852" y="54928"/>
                    <a:pt x="2809778" y="55588"/>
                    <a:pt x="2809778" y="55588"/>
                  </a:cubicBezTo>
                  <a:cubicBezTo>
                    <a:pt x="2813741" y="58230"/>
                    <a:pt x="2817704" y="56249"/>
                    <a:pt x="2817704" y="59551"/>
                  </a:cubicBezTo>
                  <a:cubicBezTo>
                    <a:pt x="2817704" y="62854"/>
                    <a:pt x="2814402" y="64835"/>
                    <a:pt x="2815723" y="67478"/>
                  </a:cubicBezTo>
                  <a:cubicBezTo>
                    <a:pt x="2817044" y="69459"/>
                    <a:pt x="2818364" y="71441"/>
                    <a:pt x="2820346" y="74083"/>
                  </a:cubicBezTo>
                  <a:cubicBezTo>
                    <a:pt x="2822328" y="76725"/>
                    <a:pt x="2819686" y="76064"/>
                    <a:pt x="2822328" y="76725"/>
                  </a:cubicBezTo>
                  <a:cubicBezTo>
                    <a:pt x="2824969" y="77385"/>
                    <a:pt x="2828272" y="72762"/>
                    <a:pt x="2828272" y="72762"/>
                  </a:cubicBezTo>
                  <a:cubicBezTo>
                    <a:pt x="2828272" y="72762"/>
                    <a:pt x="2830254" y="68799"/>
                    <a:pt x="2831574" y="70780"/>
                  </a:cubicBezTo>
                  <a:cubicBezTo>
                    <a:pt x="2833556" y="72762"/>
                    <a:pt x="2836198" y="73422"/>
                    <a:pt x="2836198" y="76064"/>
                  </a:cubicBezTo>
                  <a:cubicBezTo>
                    <a:pt x="2836198" y="78706"/>
                    <a:pt x="2834877" y="78706"/>
                    <a:pt x="2836198" y="81348"/>
                  </a:cubicBezTo>
                  <a:cubicBezTo>
                    <a:pt x="2838179" y="83990"/>
                    <a:pt x="2840822" y="83330"/>
                    <a:pt x="2840822" y="85311"/>
                  </a:cubicBezTo>
                  <a:cubicBezTo>
                    <a:pt x="2841482" y="91916"/>
                    <a:pt x="2842143" y="92577"/>
                    <a:pt x="2839501" y="93898"/>
                  </a:cubicBezTo>
                  <a:cubicBezTo>
                    <a:pt x="2836859" y="95219"/>
                    <a:pt x="2830254" y="92577"/>
                    <a:pt x="2830254" y="92577"/>
                  </a:cubicBezTo>
                  <a:cubicBezTo>
                    <a:pt x="2830254" y="92577"/>
                    <a:pt x="2826291" y="89935"/>
                    <a:pt x="2824309" y="89274"/>
                  </a:cubicBezTo>
                  <a:cubicBezTo>
                    <a:pt x="2821667" y="89274"/>
                    <a:pt x="2818364" y="89274"/>
                    <a:pt x="2819686" y="91256"/>
                  </a:cubicBezTo>
                  <a:cubicBezTo>
                    <a:pt x="2821007" y="93898"/>
                    <a:pt x="2826291" y="94558"/>
                    <a:pt x="2828933" y="96540"/>
                  </a:cubicBezTo>
                  <a:cubicBezTo>
                    <a:pt x="2831574" y="98521"/>
                    <a:pt x="2834877" y="98521"/>
                    <a:pt x="2836859" y="100503"/>
                  </a:cubicBezTo>
                  <a:cubicBezTo>
                    <a:pt x="2838840" y="102484"/>
                    <a:pt x="2839501" y="102484"/>
                    <a:pt x="2840161" y="105126"/>
                  </a:cubicBezTo>
                  <a:cubicBezTo>
                    <a:pt x="2840822" y="107768"/>
                    <a:pt x="2836198" y="112392"/>
                    <a:pt x="2836198" y="112392"/>
                  </a:cubicBezTo>
                  <a:cubicBezTo>
                    <a:pt x="2836198" y="112392"/>
                    <a:pt x="2830914" y="120978"/>
                    <a:pt x="2827612" y="122299"/>
                  </a:cubicBezTo>
                  <a:cubicBezTo>
                    <a:pt x="2824309" y="123620"/>
                    <a:pt x="2820346" y="125602"/>
                    <a:pt x="2819025" y="126262"/>
                  </a:cubicBezTo>
                  <a:cubicBezTo>
                    <a:pt x="2817704" y="126262"/>
                    <a:pt x="2817044" y="124941"/>
                    <a:pt x="2812420" y="128244"/>
                  </a:cubicBezTo>
                  <a:cubicBezTo>
                    <a:pt x="2807797" y="131546"/>
                    <a:pt x="2811759" y="130225"/>
                    <a:pt x="2807797" y="131546"/>
                  </a:cubicBezTo>
                  <a:cubicBezTo>
                    <a:pt x="2803834" y="132867"/>
                    <a:pt x="2799871" y="133528"/>
                    <a:pt x="2798549" y="134849"/>
                  </a:cubicBezTo>
                  <a:cubicBezTo>
                    <a:pt x="2797229" y="136170"/>
                    <a:pt x="2790624" y="138151"/>
                    <a:pt x="2789303" y="139472"/>
                  </a:cubicBezTo>
                  <a:cubicBezTo>
                    <a:pt x="2787982" y="140133"/>
                    <a:pt x="2784679" y="139472"/>
                    <a:pt x="2782037" y="141454"/>
                  </a:cubicBezTo>
                  <a:cubicBezTo>
                    <a:pt x="2779395" y="143435"/>
                    <a:pt x="2775432" y="144096"/>
                    <a:pt x="2774772" y="144756"/>
                  </a:cubicBezTo>
                  <a:cubicBezTo>
                    <a:pt x="2770148" y="148719"/>
                    <a:pt x="2766846" y="148719"/>
                    <a:pt x="2764864" y="150040"/>
                  </a:cubicBezTo>
                  <a:cubicBezTo>
                    <a:pt x="2762883" y="150701"/>
                    <a:pt x="2760241" y="149380"/>
                    <a:pt x="2757599" y="152682"/>
                  </a:cubicBezTo>
                  <a:cubicBezTo>
                    <a:pt x="2754957" y="155985"/>
                    <a:pt x="2754296" y="154664"/>
                    <a:pt x="2755617" y="157306"/>
                  </a:cubicBezTo>
                  <a:cubicBezTo>
                    <a:pt x="2756938" y="159948"/>
                    <a:pt x="2756938" y="158627"/>
                    <a:pt x="2754296" y="159948"/>
                  </a:cubicBezTo>
                  <a:cubicBezTo>
                    <a:pt x="2750994" y="161269"/>
                    <a:pt x="2750994" y="159287"/>
                    <a:pt x="2747691" y="162590"/>
                  </a:cubicBezTo>
                  <a:cubicBezTo>
                    <a:pt x="2744389" y="165892"/>
                    <a:pt x="2745049" y="164571"/>
                    <a:pt x="2741747" y="165232"/>
                  </a:cubicBezTo>
                  <a:cubicBezTo>
                    <a:pt x="2739104" y="166553"/>
                    <a:pt x="2737784" y="163911"/>
                    <a:pt x="2735142" y="165892"/>
                  </a:cubicBezTo>
                  <a:cubicBezTo>
                    <a:pt x="2732499" y="168534"/>
                    <a:pt x="2732499" y="167874"/>
                    <a:pt x="2729858" y="171176"/>
                  </a:cubicBezTo>
                  <a:cubicBezTo>
                    <a:pt x="2727216" y="174479"/>
                    <a:pt x="2724574" y="175139"/>
                    <a:pt x="2722592" y="177121"/>
                  </a:cubicBezTo>
                  <a:cubicBezTo>
                    <a:pt x="2720611" y="179102"/>
                    <a:pt x="2719950" y="177781"/>
                    <a:pt x="2717308" y="179763"/>
                  </a:cubicBezTo>
                  <a:cubicBezTo>
                    <a:pt x="2714666" y="182405"/>
                    <a:pt x="2714005" y="180423"/>
                    <a:pt x="2709382" y="181744"/>
                  </a:cubicBezTo>
                  <a:cubicBezTo>
                    <a:pt x="2704759" y="183065"/>
                    <a:pt x="2702777" y="181744"/>
                    <a:pt x="2700796" y="183065"/>
                  </a:cubicBezTo>
                  <a:cubicBezTo>
                    <a:pt x="2698814" y="185047"/>
                    <a:pt x="2696833" y="185707"/>
                    <a:pt x="2696172" y="187689"/>
                  </a:cubicBezTo>
                  <a:cubicBezTo>
                    <a:pt x="2695512" y="189670"/>
                    <a:pt x="2691549" y="190991"/>
                    <a:pt x="2690888" y="192312"/>
                  </a:cubicBezTo>
                  <a:cubicBezTo>
                    <a:pt x="2690228" y="194294"/>
                    <a:pt x="2686925" y="193633"/>
                    <a:pt x="2684944" y="193633"/>
                  </a:cubicBezTo>
                  <a:cubicBezTo>
                    <a:pt x="2683623" y="193633"/>
                    <a:pt x="2677018" y="194954"/>
                    <a:pt x="2675697" y="196275"/>
                  </a:cubicBezTo>
                  <a:cubicBezTo>
                    <a:pt x="2674376" y="197596"/>
                    <a:pt x="2673054" y="200238"/>
                    <a:pt x="2671734" y="202220"/>
                  </a:cubicBezTo>
                  <a:cubicBezTo>
                    <a:pt x="2670413" y="204201"/>
                    <a:pt x="2669092" y="207504"/>
                    <a:pt x="2667110" y="209485"/>
                  </a:cubicBezTo>
                  <a:cubicBezTo>
                    <a:pt x="2665129" y="212127"/>
                    <a:pt x="2661826" y="212127"/>
                    <a:pt x="2659844" y="214109"/>
                  </a:cubicBezTo>
                  <a:cubicBezTo>
                    <a:pt x="2657863" y="216090"/>
                    <a:pt x="2658523" y="218072"/>
                    <a:pt x="2660505" y="217411"/>
                  </a:cubicBezTo>
                  <a:cubicBezTo>
                    <a:pt x="2662487" y="217411"/>
                    <a:pt x="2663147" y="216751"/>
                    <a:pt x="2665789" y="215430"/>
                  </a:cubicBezTo>
                  <a:cubicBezTo>
                    <a:pt x="2668431" y="214109"/>
                    <a:pt x="2673054" y="212788"/>
                    <a:pt x="2675036" y="210146"/>
                  </a:cubicBezTo>
                  <a:cubicBezTo>
                    <a:pt x="2677678" y="207504"/>
                    <a:pt x="2678999" y="205522"/>
                    <a:pt x="2680320" y="204862"/>
                  </a:cubicBezTo>
                  <a:cubicBezTo>
                    <a:pt x="2686925" y="202220"/>
                    <a:pt x="2689567" y="200899"/>
                    <a:pt x="2691549" y="200899"/>
                  </a:cubicBezTo>
                  <a:cubicBezTo>
                    <a:pt x="2693530" y="200899"/>
                    <a:pt x="2701456" y="200238"/>
                    <a:pt x="2701456" y="200238"/>
                  </a:cubicBezTo>
                  <a:cubicBezTo>
                    <a:pt x="2701456" y="200238"/>
                    <a:pt x="2702777" y="198917"/>
                    <a:pt x="2705419" y="198917"/>
                  </a:cubicBezTo>
                  <a:cubicBezTo>
                    <a:pt x="2708061" y="198917"/>
                    <a:pt x="2714005" y="198917"/>
                    <a:pt x="2715327" y="198257"/>
                  </a:cubicBezTo>
                  <a:cubicBezTo>
                    <a:pt x="2716647" y="197596"/>
                    <a:pt x="2721931" y="195615"/>
                    <a:pt x="2721931" y="195615"/>
                  </a:cubicBezTo>
                  <a:lnTo>
                    <a:pt x="2728537" y="194294"/>
                  </a:lnTo>
                  <a:cubicBezTo>
                    <a:pt x="2735802" y="193633"/>
                    <a:pt x="2741086" y="189670"/>
                    <a:pt x="2742407" y="189670"/>
                  </a:cubicBezTo>
                  <a:cubicBezTo>
                    <a:pt x="2743068" y="189670"/>
                    <a:pt x="2750333" y="187028"/>
                    <a:pt x="2750333" y="187028"/>
                  </a:cubicBezTo>
                  <a:cubicBezTo>
                    <a:pt x="2750333" y="187028"/>
                    <a:pt x="2764864" y="185707"/>
                    <a:pt x="2766185" y="184386"/>
                  </a:cubicBezTo>
                  <a:cubicBezTo>
                    <a:pt x="2766846" y="183065"/>
                    <a:pt x="2769488" y="179102"/>
                    <a:pt x="2768167" y="179763"/>
                  </a:cubicBezTo>
                  <a:cubicBezTo>
                    <a:pt x="2766846" y="180423"/>
                    <a:pt x="2758259" y="179763"/>
                    <a:pt x="2756938" y="179102"/>
                  </a:cubicBezTo>
                  <a:cubicBezTo>
                    <a:pt x="2755617" y="178442"/>
                    <a:pt x="2750994" y="177781"/>
                    <a:pt x="2752975" y="176460"/>
                  </a:cubicBezTo>
                  <a:cubicBezTo>
                    <a:pt x="2754957" y="174479"/>
                    <a:pt x="2758919" y="169855"/>
                    <a:pt x="2760241" y="169195"/>
                  </a:cubicBezTo>
                  <a:cubicBezTo>
                    <a:pt x="2761562" y="169195"/>
                    <a:pt x="2764864" y="167213"/>
                    <a:pt x="2766185" y="167213"/>
                  </a:cubicBezTo>
                  <a:cubicBezTo>
                    <a:pt x="2768167" y="167213"/>
                    <a:pt x="2770809" y="163911"/>
                    <a:pt x="2774772" y="166553"/>
                  </a:cubicBezTo>
                  <a:cubicBezTo>
                    <a:pt x="2778074" y="169195"/>
                    <a:pt x="2781377" y="168534"/>
                    <a:pt x="2783358" y="169855"/>
                  </a:cubicBezTo>
                  <a:cubicBezTo>
                    <a:pt x="2784679" y="170516"/>
                    <a:pt x="2786661" y="169855"/>
                    <a:pt x="2787982" y="169195"/>
                  </a:cubicBezTo>
                  <a:cubicBezTo>
                    <a:pt x="2789303" y="168534"/>
                    <a:pt x="2789963" y="168534"/>
                    <a:pt x="2790624" y="168534"/>
                  </a:cubicBezTo>
                  <a:cubicBezTo>
                    <a:pt x="2795247" y="169855"/>
                    <a:pt x="2794587" y="170516"/>
                    <a:pt x="2795908" y="172497"/>
                  </a:cubicBezTo>
                  <a:cubicBezTo>
                    <a:pt x="2797229" y="174479"/>
                    <a:pt x="2799210" y="173818"/>
                    <a:pt x="2801852" y="175800"/>
                  </a:cubicBezTo>
                  <a:cubicBezTo>
                    <a:pt x="2804494" y="177781"/>
                    <a:pt x="2809778" y="177781"/>
                    <a:pt x="2811099" y="178442"/>
                  </a:cubicBezTo>
                  <a:cubicBezTo>
                    <a:pt x="2811759" y="179102"/>
                    <a:pt x="2815723" y="177781"/>
                    <a:pt x="2817704" y="177781"/>
                  </a:cubicBezTo>
                  <a:cubicBezTo>
                    <a:pt x="2819025" y="177121"/>
                    <a:pt x="2826951" y="170516"/>
                    <a:pt x="2826951" y="170516"/>
                  </a:cubicBezTo>
                  <a:cubicBezTo>
                    <a:pt x="2826951" y="170516"/>
                    <a:pt x="2828933" y="173818"/>
                    <a:pt x="2830914" y="176460"/>
                  </a:cubicBezTo>
                  <a:cubicBezTo>
                    <a:pt x="2832235" y="179102"/>
                    <a:pt x="2833556" y="179102"/>
                    <a:pt x="2832896" y="181744"/>
                  </a:cubicBezTo>
                  <a:cubicBezTo>
                    <a:pt x="2832235" y="184386"/>
                    <a:pt x="2830914" y="185047"/>
                    <a:pt x="2830254" y="187028"/>
                  </a:cubicBezTo>
                  <a:cubicBezTo>
                    <a:pt x="2829593" y="189010"/>
                    <a:pt x="2832235" y="189670"/>
                    <a:pt x="2834217" y="192312"/>
                  </a:cubicBezTo>
                  <a:cubicBezTo>
                    <a:pt x="2836198" y="194954"/>
                    <a:pt x="2844124" y="194294"/>
                    <a:pt x="2844124" y="194294"/>
                  </a:cubicBezTo>
                  <a:cubicBezTo>
                    <a:pt x="2844124" y="194294"/>
                    <a:pt x="2838840" y="189670"/>
                    <a:pt x="2839501" y="187028"/>
                  </a:cubicBezTo>
                  <a:cubicBezTo>
                    <a:pt x="2839501" y="185047"/>
                    <a:pt x="2848748" y="180423"/>
                    <a:pt x="2850729" y="181084"/>
                  </a:cubicBezTo>
                  <a:cubicBezTo>
                    <a:pt x="2852711" y="181084"/>
                    <a:pt x="2859976" y="181744"/>
                    <a:pt x="2861958" y="181744"/>
                  </a:cubicBezTo>
                  <a:cubicBezTo>
                    <a:pt x="2863939" y="181744"/>
                    <a:pt x="2869884" y="180423"/>
                    <a:pt x="2871865" y="179102"/>
                  </a:cubicBezTo>
                  <a:cubicBezTo>
                    <a:pt x="2874507" y="178442"/>
                    <a:pt x="2878471" y="175800"/>
                    <a:pt x="2879791" y="176460"/>
                  </a:cubicBezTo>
                  <a:cubicBezTo>
                    <a:pt x="2881113" y="177121"/>
                    <a:pt x="2885736" y="177121"/>
                    <a:pt x="2887717" y="177781"/>
                  </a:cubicBezTo>
                  <a:cubicBezTo>
                    <a:pt x="2889699" y="178442"/>
                    <a:pt x="2893662" y="177121"/>
                    <a:pt x="2895643" y="177781"/>
                  </a:cubicBezTo>
                  <a:cubicBezTo>
                    <a:pt x="2897625" y="178442"/>
                    <a:pt x="2901588" y="176460"/>
                    <a:pt x="2903569" y="177781"/>
                  </a:cubicBezTo>
                  <a:cubicBezTo>
                    <a:pt x="2905551" y="179102"/>
                    <a:pt x="2908853" y="180423"/>
                    <a:pt x="2910175" y="181084"/>
                  </a:cubicBezTo>
                  <a:cubicBezTo>
                    <a:pt x="2911495" y="181744"/>
                    <a:pt x="2913477" y="180423"/>
                    <a:pt x="2917441" y="181744"/>
                  </a:cubicBezTo>
                  <a:cubicBezTo>
                    <a:pt x="2920743" y="183065"/>
                    <a:pt x="2931311" y="187689"/>
                    <a:pt x="2937255" y="187028"/>
                  </a:cubicBezTo>
                  <a:cubicBezTo>
                    <a:pt x="2943200" y="186368"/>
                    <a:pt x="2944521" y="183726"/>
                    <a:pt x="2946503" y="185047"/>
                  </a:cubicBezTo>
                  <a:cubicBezTo>
                    <a:pt x="2948484" y="187028"/>
                    <a:pt x="2949145" y="187689"/>
                    <a:pt x="2948484" y="189010"/>
                  </a:cubicBezTo>
                  <a:cubicBezTo>
                    <a:pt x="2947823" y="190331"/>
                    <a:pt x="2944521" y="188349"/>
                    <a:pt x="2944521" y="190991"/>
                  </a:cubicBezTo>
                  <a:cubicBezTo>
                    <a:pt x="2944521" y="193633"/>
                    <a:pt x="2943861" y="192312"/>
                    <a:pt x="2945842" y="196275"/>
                  </a:cubicBezTo>
                  <a:cubicBezTo>
                    <a:pt x="2947823" y="200238"/>
                    <a:pt x="2954429" y="198257"/>
                    <a:pt x="2955749" y="200899"/>
                  </a:cubicBezTo>
                  <a:cubicBezTo>
                    <a:pt x="2957071" y="203541"/>
                    <a:pt x="2959053" y="203541"/>
                    <a:pt x="2960373" y="204862"/>
                  </a:cubicBezTo>
                  <a:cubicBezTo>
                    <a:pt x="2961694" y="206183"/>
                    <a:pt x="2967639" y="207504"/>
                    <a:pt x="2968959" y="206183"/>
                  </a:cubicBezTo>
                  <a:cubicBezTo>
                    <a:pt x="2970281" y="204862"/>
                    <a:pt x="2972263" y="203541"/>
                    <a:pt x="2974243" y="202220"/>
                  </a:cubicBezTo>
                  <a:cubicBezTo>
                    <a:pt x="2975565" y="200899"/>
                    <a:pt x="2977546" y="198257"/>
                    <a:pt x="2979528" y="200238"/>
                  </a:cubicBezTo>
                  <a:cubicBezTo>
                    <a:pt x="2981509" y="201559"/>
                    <a:pt x="2986133" y="205522"/>
                    <a:pt x="2986133" y="205522"/>
                  </a:cubicBezTo>
                  <a:cubicBezTo>
                    <a:pt x="2986133" y="205522"/>
                    <a:pt x="2990096" y="205522"/>
                    <a:pt x="2992077" y="207504"/>
                  </a:cubicBezTo>
                  <a:cubicBezTo>
                    <a:pt x="2993398" y="209485"/>
                    <a:pt x="2996701" y="209485"/>
                    <a:pt x="2998683" y="208825"/>
                  </a:cubicBezTo>
                  <a:cubicBezTo>
                    <a:pt x="3000664" y="208825"/>
                    <a:pt x="3005948" y="206183"/>
                    <a:pt x="3007929" y="206843"/>
                  </a:cubicBezTo>
                  <a:cubicBezTo>
                    <a:pt x="3009911" y="207504"/>
                    <a:pt x="3005948" y="206183"/>
                    <a:pt x="3009911" y="207504"/>
                  </a:cubicBezTo>
                  <a:cubicBezTo>
                    <a:pt x="3013213" y="208825"/>
                    <a:pt x="3022460" y="207504"/>
                    <a:pt x="3024442" y="208164"/>
                  </a:cubicBezTo>
                  <a:cubicBezTo>
                    <a:pt x="3025763" y="208825"/>
                    <a:pt x="3032368" y="206843"/>
                    <a:pt x="3033689" y="208825"/>
                  </a:cubicBezTo>
                  <a:cubicBezTo>
                    <a:pt x="3035670" y="210806"/>
                    <a:pt x="3038973" y="210806"/>
                    <a:pt x="3040954" y="212788"/>
                  </a:cubicBezTo>
                  <a:cubicBezTo>
                    <a:pt x="3043596" y="214769"/>
                    <a:pt x="3047559" y="216090"/>
                    <a:pt x="3048880" y="214109"/>
                  </a:cubicBezTo>
                  <a:cubicBezTo>
                    <a:pt x="3050201" y="212127"/>
                    <a:pt x="3050862" y="206183"/>
                    <a:pt x="3050862" y="206183"/>
                  </a:cubicBezTo>
                  <a:cubicBezTo>
                    <a:pt x="3050862" y="206183"/>
                    <a:pt x="3050201" y="204862"/>
                    <a:pt x="3049541" y="202880"/>
                  </a:cubicBezTo>
                  <a:cubicBezTo>
                    <a:pt x="3049541" y="200899"/>
                    <a:pt x="3049541" y="200238"/>
                    <a:pt x="3050201" y="198257"/>
                  </a:cubicBezTo>
                  <a:cubicBezTo>
                    <a:pt x="3050862" y="196275"/>
                    <a:pt x="3049541" y="193633"/>
                    <a:pt x="3049541" y="193633"/>
                  </a:cubicBezTo>
                  <a:cubicBezTo>
                    <a:pt x="3046899" y="188349"/>
                    <a:pt x="3046238" y="183726"/>
                    <a:pt x="3048880" y="183065"/>
                  </a:cubicBezTo>
                  <a:cubicBezTo>
                    <a:pt x="3051523" y="181744"/>
                    <a:pt x="3051523" y="179763"/>
                    <a:pt x="3054164" y="179102"/>
                  </a:cubicBezTo>
                  <a:cubicBezTo>
                    <a:pt x="3056146" y="179102"/>
                    <a:pt x="3058128" y="179763"/>
                    <a:pt x="3060769" y="179763"/>
                  </a:cubicBezTo>
                  <a:cubicBezTo>
                    <a:pt x="3064072" y="179763"/>
                    <a:pt x="3066714" y="183065"/>
                    <a:pt x="3068695" y="176460"/>
                  </a:cubicBezTo>
                  <a:cubicBezTo>
                    <a:pt x="3070677" y="169195"/>
                    <a:pt x="3067374" y="167874"/>
                    <a:pt x="3070677" y="169195"/>
                  </a:cubicBezTo>
                  <a:cubicBezTo>
                    <a:pt x="3073979" y="170516"/>
                    <a:pt x="3075300" y="173158"/>
                    <a:pt x="3076621" y="175800"/>
                  </a:cubicBezTo>
                  <a:cubicBezTo>
                    <a:pt x="3077282" y="178442"/>
                    <a:pt x="3081905" y="177781"/>
                    <a:pt x="3081905" y="179102"/>
                  </a:cubicBezTo>
                  <a:cubicBezTo>
                    <a:pt x="3081905" y="180423"/>
                    <a:pt x="3086529" y="180423"/>
                    <a:pt x="3087189" y="182405"/>
                  </a:cubicBezTo>
                  <a:cubicBezTo>
                    <a:pt x="3087850" y="184386"/>
                    <a:pt x="3095115" y="187689"/>
                    <a:pt x="3097097" y="187028"/>
                  </a:cubicBezTo>
                  <a:cubicBezTo>
                    <a:pt x="3099739" y="186368"/>
                    <a:pt x="3107004" y="183726"/>
                    <a:pt x="3108325" y="183065"/>
                  </a:cubicBezTo>
                  <a:cubicBezTo>
                    <a:pt x="3109646" y="182405"/>
                    <a:pt x="3113609" y="182405"/>
                    <a:pt x="3113609" y="185047"/>
                  </a:cubicBezTo>
                  <a:cubicBezTo>
                    <a:pt x="3113609" y="187689"/>
                    <a:pt x="3112949" y="188349"/>
                    <a:pt x="3115591" y="189010"/>
                  </a:cubicBezTo>
                  <a:cubicBezTo>
                    <a:pt x="3118233" y="189010"/>
                    <a:pt x="3120875" y="187689"/>
                    <a:pt x="3122196" y="186368"/>
                  </a:cubicBezTo>
                  <a:cubicBezTo>
                    <a:pt x="3123517" y="185047"/>
                    <a:pt x="3124178" y="183726"/>
                    <a:pt x="3127480" y="183065"/>
                  </a:cubicBezTo>
                  <a:cubicBezTo>
                    <a:pt x="3130783" y="182405"/>
                    <a:pt x="3133425" y="181084"/>
                    <a:pt x="3138709" y="182405"/>
                  </a:cubicBezTo>
                  <a:cubicBezTo>
                    <a:pt x="3143332" y="183726"/>
                    <a:pt x="3150598" y="181084"/>
                    <a:pt x="3151258" y="183726"/>
                  </a:cubicBezTo>
                  <a:cubicBezTo>
                    <a:pt x="3151258" y="186368"/>
                    <a:pt x="3151919" y="192312"/>
                    <a:pt x="3151919" y="192312"/>
                  </a:cubicBezTo>
                  <a:cubicBezTo>
                    <a:pt x="3151919" y="192312"/>
                    <a:pt x="3153900" y="192312"/>
                    <a:pt x="3157863" y="194954"/>
                  </a:cubicBezTo>
                  <a:cubicBezTo>
                    <a:pt x="3161826" y="197596"/>
                    <a:pt x="3165789" y="194294"/>
                    <a:pt x="3166449" y="198917"/>
                  </a:cubicBezTo>
                  <a:cubicBezTo>
                    <a:pt x="3167111" y="202880"/>
                    <a:pt x="3168431" y="204862"/>
                    <a:pt x="3167111" y="206843"/>
                  </a:cubicBezTo>
                  <a:cubicBezTo>
                    <a:pt x="3166449" y="208825"/>
                    <a:pt x="3159845" y="206183"/>
                    <a:pt x="3160505" y="208164"/>
                  </a:cubicBezTo>
                  <a:cubicBezTo>
                    <a:pt x="3161165" y="210806"/>
                    <a:pt x="3163808" y="210806"/>
                    <a:pt x="3166449" y="213448"/>
                  </a:cubicBezTo>
                  <a:cubicBezTo>
                    <a:pt x="3169091" y="216751"/>
                    <a:pt x="3173055" y="215430"/>
                    <a:pt x="3171073" y="219393"/>
                  </a:cubicBezTo>
                  <a:cubicBezTo>
                    <a:pt x="3169091" y="222695"/>
                    <a:pt x="3169091" y="221374"/>
                    <a:pt x="3167111" y="223356"/>
                  </a:cubicBezTo>
                  <a:cubicBezTo>
                    <a:pt x="3165129" y="225337"/>
                    <a:pt x="3161826" y="225998"/>
                    <a:pt x="3163808" y="227319"/>
                  </a:cubicBezTo>
                  <a:cubicBezTo>
                    <a:pt x="3166449" y="227979"/>
                    <a:pt x="3169753" y="229300"/>
                    <a:pt x="3171733" y="229961"/>
                  </a:cubicBezTo>
                  <a:cubicBezTo>
                    <a:pt x="3173715" y="230621"/>
                    <a:pt x="3177679" y="229961"/>
                    <a:pt x="3177679" y="232603"/>
                  </a:cubicBezTo>
                  <a:cubicBezTo>
                    <a:pt x="3177679" y="235245"/>
                    <a:pt x="3180321" y="236566"/>
                    <a:pt x="3178339" y="239868"/>
                  </a:cubicBezTo>
                  <a:cubicBezTo>
                    <a:pt x="3175697" y="243171"/>
                    <a:pt x="3175037" y="244492"/>
                    <a:pt x="3173055" y="245813"/>
                  </a:cubicBezTo>
                  <a:cubicBezTo>
                    <a:pt x="3171073" y="247134"/>
                    <a:pt x="3167771" y="246473"/>
                    <a:pt x="3165789" y="245813"/>
                  </a:cubicBezTo>
                  <a:cubicBezTo>
                    <a:pt x="3163808" y="245152"/>
                    <a:pt x="3159184" y="241189"/>
                    <a:pt x="3159184" y="241189"/>
                  </a:cubicBezTo>
                  <a:cubicBezTo>
                    <a:pt x="3157203" y="245152"/>
                    <a:pt x="3156542" y="247134"/>
                    <a:pt x="3158523" y="249776"/>
                  </a:cubicBezTo>
                  <a:cubicBezTo>
                    <a:pt x="3159845" y="253078"/>
                    <a:pt x="3161826" y="256381"/>
                    <a:pt x="3164468" y="257702"/>
                  </a:cubicBezTo>
                  <a:cubicBezTo>
                    <a:pt x="3167111" y="259023"/>
                    <a:pt x="3167771" y="255720"/>
                    <a:pt x="3169753" y="260344"/>
                  </a:cubicBezTo>
                  <a:cubicBezTo>
                    <a:pt x="3171733" y="264967"/>
                    <a:pt x="3184943" y="272894"/>
                    <a:pt x="3185605" y="274875"/>
                  </a:cubicBezTo>
                  <a:cubicBezTo>
                    <a:pt x="3186265" y="277517"/>
                    <a:pt x="3189567" y="281480"/>
                    <a:pt x="3190889" y="282801"/>
                  </a:cubicBezTo>
                  <a:cubicBezTo>
                    <a:pt x="3192209" y="284122"/>
                    <a:pt x="3196173" y="286104"/>
                    <a:pt x="3198154" y="288085"/>
                  </a:cubicBezTo>
                  <a:cubicBezTo>
                    <a:pt x="3200135" y="290727"/>
                    <a:pt x="3203438" y="290727"/>
                    <a:pt x="3206080" y="292048"/>
                  </a:cubicBezTo>
                  <a:cubicBezTo>
                    <a:pt x="3208722" y="293369"/>
                    <a:pt x="3211364" y="292709"/>
                    <a:pt x="3212685" y="294030"/>
                  </a:cubicBezTo>
                  <a:cubicBezTo>
                    <a:pt x="3214667" y="294690"/>
                    <a:pt x="3214667" y="294030"/>
                    <a:pt x="3216649" y="295351"/>
                  </a:cubicBezTo>
                  <a:cubicBezTo>
                    <a:pt x="3218629" y="296672"/>
                    <a:pt x="3221932" y="294030"/>
                    <a:pt x="3223253" y="292048"/>
                  </a:cubicBezTo>
                  <a:cubicBezTo>
                    <a:pt x="3225235" y="290727"/>
                    <a:pt x="3226555" y="288085"/>
                    <a:pt x="3227877" y="286104"/>
                  </a:cubicBezTo>
                  <a:cubicBezTo>
                    <a:pt x="3229859" y="284122"/>
                    <a:pt x="3232500" y="282801"/>
                    <a:pt x="3232500" y="280159"/>
                  </a:cubicBezTo>
                  <a:cubicBezTo>
                    <a:pt x="3232500" y="279499"/>
                    <a:pt x="3233161" y="278838"/>
                    <a:pt x="3233161" y="278178"/>
                  </a:cubicBezTo>
                  <a:cubicBezTo>
                    <a:pt x="3234482" y="274875"/>
                    <a:pt x="3237124" y="270912"/>
                    <a:pt x="3237124" y="270912"/>
                  </a:cubicBezTo>
                  <a:cubicBezTo>
                    <a:pt x="3242408" y="265628"/>
                    <a:pt x="3245710" y="257702"/>
                    <a:pt x="3245710" y="257702"/>
                  </a:cubicBezTo>
                  <a:cubicBezTo>
                    <a:pt x="3245710" y="257702"/>
                    <a:pt x="3244389" y="253078"/>
                    <a:pt x="3247031" y="252418"/>
                  </a:cubicBezTo>
                  <a:cubicBezTo>
                    <a:pt x="3249673" y="252418"/>
                    <a:pt x="3249673" y="251757"/>
                    <a:pt x="3251655" y="254399"/>
                  </a:cubicBezTo>
                  <a:cubicBezTo>
                    <a:pt x="3252976" y="257041"/>
                    <a:pt x="3256279" y="259023"/>
                    <a:pt x="3256939" y="261665"/>
                  </a:cubicBezTo>
                  <a:cubicBezTo>
                    <a:pt x="3257599" y="264307"/>
                    <a:pt x="3262223" y="266949"/>
                    <a:pt x="3263544" y="268270"/>
                  </a:cubicBezTo>
                  <a:cubicBezTo>
                    <a:pt x="3264865" y="269591"/>
                    <a:pt x="3270149" y="268270"/>
                    <a:pt x="3270809" y="270252"/>
                  </a:cubicBezTo>
                  <a:cubicBezTo>
                    <a:pt x="3270809" y="272233"/>
                    <a:pt x="3286001" y="271573"/>
                    <a:pt x="3288643" y="272233"/>
                  </a:cubicBezTo>
                  <a:cubicBezTo>
                    <a:pt x="3291285" y="272233"/>
                    <a:pt x="3295248" y="271573"/>
                    <a:pt x="3297229" y="269591"/>
                  </a:cubicBezTo>
                  <a:cubicBezTo>
                    <a:pt x="3299211" y="267609"/>
                    <a:pt x="3301192" y="265628"/>
                    <a:pt x="3303834" y="264967"/>
                  </a:cubicBezTo>
                  <a:cubicBezTo>
                    <a:pt x="3306476" y="264967"/>
                    <a:pt x="3313081" y="262986"/>
                    <a:pt x="3314402" y="263646"/>
                  </a:cubicBezTo>
                  <a:cubicBezTo>
                    <a:pt x="3315724" y="264307"/>
                    <a:pt x="3321668" y="261004"/>
                    <a:pt x="3322989" y="262325"/>
                  </a:cubicBezTo>
                  <a:cubicBezTo>
                    <a:pt x="3323649" y="263646"/>
                    <a:pt x="3330915" y="264307"/>
                    <a:pt x="3330915" y="264307"/>
                  </a:cubicBezTo>
                  <a:cubicBezTo>
                    <a:pt x="3330915" y="264307"/>
                    <a:pt x="3336199" y="264967"/>
                    <a:pt x="3338180" y="269591"/>
                  </a:cubicBezTo>
                  <a:cubicBezTo>
                    <a:pt x="3340162" y="274875"/>
                    <a:pt x="3345446" y="274215"/>
                    <a:pt x="3346106" y="276857"/>
                  </a:cubicBezTo>
                  <a:cubicBezTo>
                    <a:pt x="3346767" y="278838"/>
                    <a:pt x="3351390" y="278838"/>
                    <a:pt x="3352711" y="279499"/>
                  </a:cubicBezTo>
                  <a:cubicBezTo>
                    <a:pt x="3354032" y="280820"/>
                    <a:pt x="3357995" y="279499"/>
                    <a:pt x="3359316" y="280820"/>
                  </a:cubicBezTo>
                  <a:cubicBezTo>
                    <a:pt x="3360637" y="282801"/>
                    <a:pt x="3364600" y="280820"/>
                    <a:pt x="3365261" y="278178"/>
                  </a:cubicBezTo>
                  <a:cubicBezTo>
                    <a:pt x="3365261" y="274875"/>
                    <a:pt x="3366582" y="270912"/>
                    <a:pt x="3364600" y="269591"/>
                  </a:cubicBezTo>
                  <a:cubicBezTo>
                    <a:pt x="3362619" y="268270"/>
                    <a:pt x="3359316" y="264967"/>
                    <a:pt x="3360637" y="265628"/>
                  </a:cubicBezTo>
                  <a:cubicBezTo>
                    <a:pt x="3362619" y="266288"/>
                    <a:pt x="3366582" y="266949"/>
                    <a:pt x="3368564" y="266288"/>
                  </a:cubicBezTo>
                  <a:cubicBezTo>
                    <a:pt x="3370545" y="265628"/>
                    <a:pt x="3383095" y="261665"/>
                    <a:pt x="3383095" y="261665"/>
                  </a:cubicBezTo>
                  <a:cubicBezTo>
                    <a:pt x="3383095" y="261665"/>
                    <a:pt x="3387057" y="261004"/>
                    <a:pt x="3389039" y="263646"/>
                  </a:cubicBezTo>
                  <a:cubicBezTo>
                    <a:pt x="3391021" y="266288"/>
                    <a:pt x="3390360" y="266288"/>
                    <a:pt x="3391681" y="268270"/>
                  </a:cubicBezTo>
                  <a:cubicBezTo>
                    <a:pt x="3393002" y="270252"/>
                    <a:pt x="3395644" y="269591"/>
                    <a:pt x="3398947" y="268930"/>
                  </a:cubicBezTo>
                  <a:cubicBezTo>
                    <a:pt x="3402249" y="268270"/>
                    <a:pt x="3404231" y="268930"/>
                    <a:pt x="3403570" y="267609"/>
                  </a:cubicBezTo>
                  <a:cubicBezTo>
                    <a:pt x="3402909" y="266288"/>
                    <a:pt x="3398947" y="261665"/>
                    <a:pt x="3398947" y="260344"/>
                  </a:cubicBezTo>
                  <a:cubicBezTo>
                    <a:pt x="3398947" y="259683"/>
                    <a:pt x="3397625" y="255720"/>
                    <a:pt x="3398286" y="254399"/>
                  </a:cubicBezTo>
                  <a:cubicBezTo>
                    <a:pt x="3398947" y="253078"/>
                    <a:pt x="3402909" y="247794"/>
                    <a:pt x="3402909" y="247794"/>
                  </a:cubicBezTo>
                  <a:cubicBezTo>
                    <a:pt x="3402909" y="247794"/>
                    <a:pt x="3402249" y="245813"/>
                    <a:pt x="3404231" y="243831"/>
                  </a:cubicBezTo>
                  <a:cubicBezTo>
                    <a:pt x="3406212" y="241850"/>
                    <a:pt x="3407533" y="239208"/>
                    <a:pt x="3404891" y="239208"/>
                  </a:cubicBezTo>
                  <a:cubicBezTo>
                    <a:pt x="3402249" y="239208"/>
                    <a:pt x="3398947" y="237887"/>
                    <a:pt x="3396965" y="239868"/>
                  </a:cubicBezTo>
                  <a:cubicBezTo>
                    <a:pt x="3394984" y="241850"/>
                    <a:pt x="3392341" y="244492"/>
                    <a:pt x="3392341" y="244492"/>
                  </a:cubicBezTo>
                  <a:cubicBezTo>
                    <a:pt x="3392341" y="244492"/>
                    <a:pt x="3389699" y="241189"/>
                    <a:pt x="3390360" y="239208"/>
                  </a:cubicBezTo>
                  <a:cubicBezTo>
                    <a:pt x="3391021" y="237226"/>
                    <a:pt x="3391681" y="235245"/>
                    <a:pt x="3393002" y="233924"/>
                  </a:cubicBezTo>
                  <a:cubicBezTo>
                    <a:pt x="3394984" y="232603"/>
                    <a:pt x="3394984" y="231942"/>
                    <a:pt x="3396965" y="231282"/>
                  </a:cubicBezTo>
                  <a:cubicBezTo>
                    <a:pt x="3398947" y="230621"/>
                    <a:pt x="3398286" y="227979"/>
                    <a:pt x="3406212" y="229300"/>
                  </a:cubicBezTo>
                  <a:cubicBezTo>
                    <a:pt x="3414799" y="230621"/>
                    <a:pt x="3415459" y="228640"/>
                    <a:pt x="3418101" y="229961"/>
                  </a:cubicBezTo>
                  <a:cubicBezTo>
                    <a:pt x="3420743" y="231282"/>
                    <a:pt x="3427349" y="230621"/>
                    <a:pt x="3428009" y="229300"/>
                  </a:cubicBezTo>
                  <a:cubicBezTo>
                    <a:pt x="3428669" y="227979"/>
                    <a:pt x="3429329" y="225337"/>
                    <a:pt x="3428669" y="224016"/>
                  </a:cubicBezTo>
                  <a:cubicBezTo>
                    <a:pt x="3428009" y="222695"/>
                    <a:pt x="3426687" y="218732"/>
                    <a:pt x="3425367" y="217411"/>
                  </a:cubicBezTo>
                  <a:cubicBezTo>
                    <a:pt x="3422725" y="214109"/>
                    <a:pt x="3423385" y="214109"/>
                    <a:pt x="3426687" y="214109"/>
                  </a:cubicBezTo>
                  <a:cubicBezTo>
                    <a:pt x="3429991" y="214109"/>
                    <a:pt x="3429329" y="212127"/>
                    <a:pt x="3433953" y="214109"/>
                  </a:cubicBezTo>
                  <a:cubicBezTo>
                    <a:pt x="3438577" y="216090"/>
                    <a:pt x="3437917" y="217411"/>
                    <a:pt x="3440559" y="219393"/>
                  </a:cubicBezTo>
                  <a:cubicBezTo>
                    <a:pt x="3443861" y="221374"/>
                    <a:pt x="3446503" y="219393"/>
                    <a:pt x="3448485" y="220053"/>
                  </a:cubicBezTo>
                  <a:cubicBezTo>
                    <a:pt x="3449805" y="220053"/>
                    <a:pt x="3457071" y="218732"/>
                    <a:pt x="3457071" y="218732"/>
                  </a:cubicBezTo>
                  <a:cubicBezTo>
                    <a:pt x="3457071" y="218732"/>
                    <a:pt x="3463015" y="219393"/>
                    <a:pt x="3464997" y="220053"/>
                  </a:cubicBezTo>
                  <a:cubicBezTo>
                    <a:pt x="3466979" y="220053"/>
                    <a:pt x="3473583" y="219393"/>
                    <a:pt x="3473583" y="219393"/>
                  </a:cubicBezTo>
                  <a:lnTo>
                    <a:pt x="3494720" y="222035"/>
                  </a:lnTo>
                  <a:cubicBezTo>
                    <a:pt x="3494720" y="222035"/>
                    <a:pt x="3498683" y="220053"/>
                    <a:pt x="3501325" y="221374"/>
                  </a:cubicBezTo>
                  <a:cubicBezTo>
                    <a:pt x="3503967" y="222695"/>
                    <a:pt x="3507930" y="220053"/>
                    <a:pt x="3509911" y="222695"/>
                  </a:cubicBezTo>
                  <a:cubicBezTo>
                    <a:pt x="3511893" y="225998"/>
                    <a:pt x="3515855" y="222695"/>
                    <a:pt x="3517177" y="224016"/>
                  </a:cubicBezTo>
                  <a:cubicBezTo>
                    <a:pt x="3518498" y="225337"/>
                    <a:pt x="3520480" y="224016"/>
                    <a:pt x="3523782" y="224677"/>
                  </a:cubicBezTo>
                  <a:cubicBezTo>
                    <a:pt x="3527085" y="225337"/>
                    <a:pt x="3530387" y="223356"/>
                    <a:pt x="3532368" y="224677"/>
                  </a:cubicBezTo>
                  <a:cubicBezTo>
                    <a:pt x="3534350" y="225998"/>
                    <a:pt x="3540955" y="224677"/>
                    <a:pt x="3542275" y="226658"/>
                  </a:cubicBezTo>
                  <a:cubicBezTo>
                    <a:pt x="3543597" y="227979"/>
                    <a:pt x="3549542" y="229300"/>
                    <a:pt x="3549542" y="229300"/>
                  </a:cubicBezTo>
                  <a:cubicBezTo>
                    <a:pt x="3549542" y="229300"/>
                    <a:pt x="3552844" y="228640"/>
                    <a:pt x="3553505" y="231282"/>
                  </a:cubicBezTo>
                  <a:cubicBezTo>
                    <a:pt x="3553505" y="234584"/>
                    <a:pt x="3558128" y="235905"/>
                    <a:pt x="3558128" y="235905"/>
                  </a:cubicBezTo>
                  <a:lnTo>
                    <a:pt x="3562090" y="235245"/>
                  </a:lnTo>
                  <a:cubicBezTo>
                    <a:pt x="3562090" y="235245"/>
                    <a:pt x="3563412" y="233263"/>
                    <a:pt x="3565393" y="233263"/>
                  </a:cubicBezTo>
                  <a:cubicBezTo>
                    <a:pt x="3567375" y="233263"/>
                    <a:pt x="3571998" y="231942"/>
                    <a:pt x="3573320" y="232603"/>
                  </a:cubicBezTo>
                  <a:cubicBezTo>
                    <a:pt x="3574640" y="233263"/>
                    <a:pt x="3577943" y="231282"/>
                    <a:pt x="3579925" y="231942"/>
                  </a:cubicBezTo>
                  <a:cubicBezTo>
                    <a:pt x="3581905" y="233263"/>
                    <a:pt x="3586530" y="231282"/>
                    <a:pt x="3589172" y="232603"/>
                  </a:cubicBezTo>
                  <a:cubicBezTo>
                    <a:pt x="3592474" y="233924"/>
                    <a:pt x="3610968" y="239208"/>
                    <a:pt x="3612289" y="239208"/>
                  </a:cubicBezTo>
                  <a:cubicBezTo>
                    <a:pt x="3612950" y="239208"/>
                    <a:pt x="3621535" y="243831"/>
                    <a:pt x="3622197" y="245152"/>
                  </a:cubicBezTo>
                  <a:cubicBezTo>
                    <a:pt x="3622857" y="246473"/>
                    <a:pt x="3624178" y="246473"/>
                    <a:pt x="3623517" y="249115"/>
                  </a:cubicBezTo>
                  <a:cubicBezTo>
                    <a:pt x="3622857" y="251757"/>
                    <a:pt x="3620215" y="253078"/>
                    <a:pt x="3618894" y="253739"/>
                  </a:cubicBezTo>
                  <a:cubicBezTo>
                    <a:pt x="3617573" y="255060"/>
                    <a:pt x="3616252" y="254399"/>
                    <a:pt x="3618233" y="257702"/>
                  </a:cubicBezTo>
                  <a:cubicBezTo>
                    <a:pt x="3620215" y="261004"/>
                    <a:pt x="3626160" y="262325"/>
                    <a:pt x="3622197" y="263646"/>
                  </a:cubicBezTo>
                  <a:cubicBezTo>
                    <a:pt x="3618233" y="264967"/>
                    <a:pt x="3608325" y="255720"/>
                    <a:pt x="3607005" y="259683"/>
                  </a:cubicBezTo>
                  <a:cubicBezTo>
                    <a:pt x="3606345" y="263646"/>
                    <a:pt x="3607665" y="264967"/>
                    <a:pt x="3608987" y="265628"/>
                  </a:cubicBezTo>
                  <a:cubicBezTo>
                    <a:pt x="3609647" y="265628"/>
                    <a:pt x="3614931" y="264307"/>
                    <a:pt x="3618894" y="264307"/>
                  </a:cubicBezTo>
                  <a:cubicBezTo>
                    <a:pt x="3622857" y="264307"/>
                    <a:pt x="3627480" y="265628"/>
                    <a:pt x="3628141" y="267609"/>
                  </a:cubicBezTo>
                  <a:cubicBezTo>
                    <a:pt x="3628802" y="269591"/>
                    <a:pt x="3628802" y="270252"/>
                    <a:pt x="3630783" y="271573"/>
                  </a:cubicBezTo>
                  <a:cubicBezTo>
                    <a:pt x="3632765" y="272894"/>
                    <a:pt x="3636727" y="271573"/>
                    <a:pt x="3639370" y="270252"/>
                  </a:cubicBezTo>
                  <a:cubicBezTo>
                    <a:pt x="3642012" y="268930"/>
                    <a:pt x="3641351" y="266949"/>
                    <a:pt x="3643993" y="268930"/>
                  </a:cubicBezTo>
                  <a:cubicBezTo>
                    <a:pt x="3647295" y="270912"/>
                    <a:pt x="3647955" y="271573"/>
                    <a:pt x="3649937" y="272894"/>
                  </a:cubicBezTo>
                  <a:cubicBezTo>
                    <a:pt x="3651919" y="274215"/>
                    <a:pt x="3651259" y="272233"/>
                    <a:pt x="3654561" y="274215"/>
                  </a:cubicBezTo>
                  <a:cubicBezTo>
                    <a:pt x="3657863" y="276857"/>
                    <a:pt x="3662487" y="275536"/>
                    <a:pt x="3663808" y="276196"/>
                  </a:cubicBezTo>
                  <a:cubicBezTo>
                    <a:pt x="3665790" y="276857"/>
                    <a:pt x="3667111" y="276857"/>
                    <a:pt x="3668432" y="279499"/>
                  </a:cubicBezTo>
                  <a:cubicBezTo>
                    <a:pt x="3669092" y="282141"/>
                    <a:pt x="3674376" y="285443"/>
                    <a:pt x="3673055" y="286764"/>
                  </a:cubicBezTo>
                  <a:cubicBezTo>
                    <a:pt x="3672395" y="288085"/>
                    <a:pt x="3674376" y="290067"/>
                    <a:pt x="3673715" y="291388"/>
                  </a:cubicBezTo>
                  <a:cubicBezTo>
                    <a:pt x="3673055" y="292709"/>
                    <a:pt x="3681642" y="296011"/>
                    <a:pt x="3684283" y="296672"/>
                  </a:cubicBezTo>
                  <a:cubicBezTo>
                    <a:pt x="3686925" y="296672"/>
                    <a:pt x="3693531" y="297332"/>
                    <a:pt x="3696173" y="296011"/>
                  </a:cubicBezTo>
                  <a:cubicBezTo>
                    <a:pt x="3698815" y="295351"/>
                    <a:pt x="3710043" y="289406"/>
                    <a:pt x="3710043" y="290727"/>
                  </a:cubicBezTo>
                  <a:cubicBezTo>
                    <a:pt x="3710043" y="291388"/>
                    <a:pt x="3713346" y="289406"/>
                    <a:pt x="3713346" y="289406"/>
                  </a:cubicBezTo>
                  <a:cubicBezTo>
                    <a:pt x="3713346" y="289406"/>
                    <a:pt x="3723914" y="290067"/>
                    <a:pt x="3725235" y="290067"/>
                  </a:cubicBezTo>
                  <a:cubicBezTo>
                    <a:pt x="3726556" y="290067"/>
                    <a:pt x="3735143" y="286104"/>
                    <a:pt x="3735143" y="286104"/>
                  </a:cubicBezTo>
                  <a:lnTo>
                    <a:pt x="3741748" y="285443"/>
                  </a:lnTo>
                  <a:lnTo>
                    <a:pt x="3746371" y="284122"/>
                  </a:lnTo>
                  <a:lnTo>
                    <a:pt x="3756939" y="282801"/>
                  </a:lnTo>
                  <a:cubicBezTo>
                    <a:pt x="3756939" y="282801"/>
                    <a:pt x="3760241" y="282801"/>
                    <a:pt x="3761563" y="283462"/>
                  </a:cubicBezTo>
                  <a:cubicBezTo>
                    <a:pt x="3762884" y="284122"/>
                    <a:pt x="3766186" y="284783"/>
                    <a:pt x="3766186" y="284783"/>
                  </a:cubicBezTo>
                  <a:cubicBezTo>
                    <a:pt x="3766186" y="284783"/>
                    <a:pt x="3768828" y="282801"/>
                    <a:pt x="3770810" y="283462"/>
                  </a:cubicBezTo>
                  <a:cubicBezTo>
                    <a:pt x="3772791" y="284122"/>
                    <a:pt x="3779396" y="284783"/>
                    <a:pt x="3779396" y="284783"/>
                  </a:cubicBezTo>
                  <a:lnTo>
                    <a:pt x="3787323" y="284783"/>
                  </a:lnTo>
                  <a:lnTo>
                    <a:pt x="3791286" y="284783"/>
                  </a:lnTo>
                  <a:lnTo>
                    <a:pt x="3799211" y="284122"/>
                  </a:lnTo>
                  <a:cubicBezTo>
                    <a:pt x="3799211" y="284122"/>
                    <a:pt x="3802514" y="282141"/>
                    <a:pt x="3803174" y="283462"/>
                  </a:cubicBezTo>
                  <a:cubicBezTo>
                    <a:pt x="3803835" y="284783"/>
                    <a:pt x="3805816" y="284783"/>
                    <a:pt x="3806476" y="286104"/>
                  </a:cubicBezTo>
                  <a:cubicBezTo>
                    <a:pt x="3807138" y="287425"/>
                    <a:pt x="3810440" y="287425"/>
                    <a:pt x="3810440" y="287425"/>
                  </a:cubicBezTo>
                  <a:cubicBezTo>
                    <a:pt x="3810440" y="287425"/>
                    <a:pt x="3815063" y="285443"/>
                    <a:pt x="3815724" y="288085"/>
                  </a:cubicBezTo>
                  <a:cubicBezTo>
                    <a:pt x="3816384" y="290727"/>
                    <a:pt x="3821668" y="292048"/>
                    <a:pt x="3821668" y="292048"/>
                  </a:cubicBezTo>
                  <a:cubicBezTo>
                    <a:pt x="3821668" y="292048"/>
                    <a:pt x="3826291" y="292048"/>
                    <a:pt x="3826953" y="293369"/>
                  </a:cubicBezTo>
                  <a:cubicBezTo>
                    <a:pt x="3827613" y="294690"/>
                    <a:pt x="3829594" y="294030"/>
                    <a:pt x="3830916" y="295351"/>
                  </a:cubicBezTo>
                  <a:cubicBezTo>
                    <a:pt x="3832236" y="297332"/>
                    <a:pt x="3835539" y="300635"/>
                    <a:pt x="3836860" y="302616"/>
                  </a:cubicBezTo>
                  <a:cubicBezTo>
                    <a:pt x="3838181" y="304598"/>
                    <a:pt x="3842144" y="307240"/>
                    <a:pt x="3842144" y="307240"/>
                  </a:cubicBezTo>
                  <a:cubicBezTo>
                    <a:pt x="3842144" y="307240"/>
                    <a:pt x="3844126" y="304598"/>
                    <a:pt x="3845446" y="308561"/>
                  </a:cubicBezTo>
                  <a:cubicBezTo>
                    <a:pt x="3846768" y="311864"/>
                    <a:pt x="3848088" y="311203"/>
                    <a:pt x="3847428" y="316487"/>
                  </a:cubicBezTo>
                  <a:cubicBezTo>
                    <a:pt x="3847428" y="321771"/>
                    <a:pt x="3848088" y="323092"/>
                    <a:pt x="3844786" y="325074"/>
                  </a:cubicBezTo>
                  <a:cubicBezTo>
                    <a:pt x="3841483" y="327055"/>
                    <a:pt x="3840823" y="325734"/>
                    <a:pt x="3840163" y="329037"/>
                  </a:cubicBezTo>
                  <a:cubicBezTo>
                    <a:pt x="3840163" y="332339"/>
                    <a:pt x="3838841" y="331679"/>
                    <a:pt x="3840823" y="334321"/>
                  </a:cubicBezTo>
                  <a:cubicBezTo>
                    <a:pt x="3842804" y="336963"/>
                    <a:pt x="3845446" y="336302"/>
                    <a:pt x="3847428" y="337623"/>
                  </a:cubicBezTo>
                  <a:cubicBezTo>
                    <a:pt x="3849409" y="338284"/>
                    <a:pt x="3852711" y="336302"/>
                    <a:pt x="3854033" y="336963"/>
                  </a:cubicBezTo>
                  <a:cubicBezTo>
                    <a:pt x="3855354" y="337623"/>
                    <a:pt x="3859978" y="338284"/>
                    <a:pt x="3859978" y="338284"/>
                  </a:cubicBezTo>
                  <a:cubicBezTo>
                    <a:pt x="3859978" y="338284"/>
                    <a:pt x="3864601" y="338944"/>
                    <a:pt x="3865261" y="340265"/>
                  </a:cubicBezTo>
                  <a:cubicBezTo>
                    <a:pt x="3865261" y="341586"/>
                    <a:pt x="3867243" y="342907"/>
                    <a:pt x="3867903" y="344889"/>
                  </a:cubicBezTo>
                  <a:cubicBezTo>
                    <a:pt x="3868564" y="346870"/>
                    <a:pt x="3871866" y="348191"/>
                    <a:pt x="3871866" y="349512"/>
                  </a:cubicBezTo>
                  <a:cubicBezTo>
                    <a:pt x="3871866" y="350833"/>
                    <a:pt x="3872527" y="350833"/>
                    <a:pt x="3872527" y="354136"/>
                  </a:cubicBezTo>
                  <a:cubicBezTo>
                    <a:pt x="3872527" y="357438"/>
                    <a:pt x="3870546" y="358099"/>
                    <a:pt x="3871866" y="359420"/>
                  </a:cubicBezTo>
                  <a:cubicBezTo>
                    <a:pt x="3873188" y="361401"/>
                    <a:pt x="3875169" y="366025"/>
                    <a:pt x="3876490" y="367346"/>
                  </a:cubicBezTo>
                  <a:cubicBezTo>
                    <a:pt x="3877811" y="368667"/>
                    <a:pt x="3879131" y="371309"/>
                    <a:pt x="3879793" y="369988"/>
                  </a:cubicBezTo>
                  <a:cubicBezTo>
                    <a:pt x="3880453" y="368006"/>
                    <a:pt x="3879131" y="359420"/>
                    <a:pt x="3879131" y="359420"/>
                  </a:cubicBezTo>
                  <a:cubicBezTo>
                    <a:pt x="3879131" y="359420"/>
                    <a:pt x="3876490" y="354136"/>
                    <a:pt x="3876490" y="352815"/>
                  </a:cubicBezTo>
                  <a:cubicBezTo>
                    <a:pt x="3876490" y="351494"/>
                    <a:pt x="3877151" y="346870"/>
                    <a:pt x="3877811" y="345549"/>
                  </a:cubicBezTo>
                  <a:cubicBezTo>
                    <a:pt x="3879131" y="344228"/>
                    <a:pt x="3880453" y="343568"/>
                    <a:pt x="3881774" y="342247"/>
                  </a:cubicBezTo>
                  <a:cubicBezTo>
                    <a:pt x="3882434" y="340926"/>
                    <a:pt x="3885737" y="336963"/>
                    <a:pt x="3887058" y="337623"/>
                  </a:cubicBezTo>
                  <a:cubicBezTo>
                    <a:pt x="3887719" y="338284"/>
                    <a:pt x="3896966" y="337623"/>
                    <a:pt x="3896966" y="337623"/>
                  </a:cubicBezTo>
                  <a:lnTo>
                    <a:pt x="3898287" y="337623"/>
                  </a:lnTo>
                  <a:lnTo>
                    <a:pt x="3904231" y="338284"/>
                  </a:lnTo>
                  <a:lnTo>
                    <a:pt x="3913478" y="336302"/>
                  </a:lnTo>
                  <a:lnTo>
                    <a:pt x="3920083" y="337623"/>
                  </a:lnTo>
                  <a:lnTo>
                    <a:pt x="3926028" y="338944"/>
                  </a:lnTo>
                  <a:lnTo>
                    <a:pt x="3930651" y="336963"/>
                  </a:lnTo>
                  <a:cubicBezTo>
                    <a:pt x="3930651" y="336963"/>
                    <a:pt x="3933953" y="333000"/>
                    <a:pt x="3935935" y="336963"/>
                  </a:cubicBezTo>
                  <a:cubicBezTo>
                    <a:pt x="3937257" y="340926"/>
                    <a:pt x="3941879" y="340265"/>
                    <a:pt x="3941879" y="340265"/>
                  </a:cubicBezTo>
                  <a:lnTo>
                    <a:pt x="3951127" y="342247"/>
                  </a:lnTo>
                  <a:lnTo>
                    <a:pt x="3961035" y="342247"/>
                  </a:lnTo>
                  <a:lnTo>
                    <a:pt x="3968961" y="342907"/>
                  </a:lnTo>
                  <a:lnTo>
                    <a:pt x="3975565" y="341586"/>
                  </a:lnTo>
                  <a:cubicBezTo>
                    <a:pt x="3978207" y="344889"/>
                    <a:pt x="3986794" y="342907"/>
                    <a:pt x="3988115" y="343568"/>
                  </a:cubicBezTo>
                  <a:cubicBezTo>
                    <a:pt x="3989437" y="344228"/>
                    <a:pt x="3997362" y="342247"/>
                    <a:pt x="3997362" y="342247"/>
                  </a:cubicBezTo>
                  <a:lnTo>
                    <a:pt x="4002647" y="342907"/>
                  </a:lnTo>
                  <a:cubicBezTo>
                    <a:pt x="4002647" y="342907"/>
                    <a:pt x="4007270" y="340926"/>
                    <a:pt x="4008591" y="339605"/>
                  </a:cubicBezTo>
                  <a:cubicBezTo>
                    <a:pt x="4009251" y="337623"/>
                    <a:pt x="4013875" y="334981"/>
                    <a:pt x="4013875" y="334981"/>
                  </a:cubicBezTo>
                  <a:cubicBezTo>
                    <a:pt x="4013875" y="334981"/>
                    <a:pt x="4015196" y="331679"/>
                    <a:pt x="4016517" y="332339"/>
                  </a:cubicBezTo>
                  <a:cubicBezTo>
                    <a:pt x="4017837" y="333000"/>
                    <a:pt x="4019819" y="340265"/>
                    <a:pt x="4021801" y="342247"/>
                  </a:cubicBezTo>
                  <a:cubicBezTo>
                    <a:pt x="4023122" y="344228"/>
                    <a:pt x="4024442" y="348191"/>
                    <a:pt x="4024442" y="350833"/>
                  </a:cubicBezTo>
                  <a:cubicBezTo>
                    <a:pt x="4024442" y="353475"/>
                    <a:pt x="4024442" y="355457"/>
                    <a:pt x="4025764" y="357438"/>
                  </a:cubicBezTo>
                  <a:cubicBezTo>
                    <a:pt x="4027085" y="360080"/>
                    <a:pt x="4031047" y="358759"/>
                    <a:pt x="4032369" y="358759"/>
                  </a:cubicBezTo>
                  <a:cubicBezTo>
                    <a:pt x="4033690" y="358759"/>
                    <a:pt x="4038974" y="355457"/>
                    <a:pt x="4040295" y="357438"/>
                  </a:cubicBezTo>
                  <a:cubicBezTo>
                    <a:pt x="4042277" y="359420"/>
                    <a:pt x="4043597" y="361401"/>
                    <a:pt x="4045579" y="363383"/>
                  </a:cubicBezTo>
                  <a:cubicBezTo>
                    <a:pt x="4047560" y="366025"/>
                    <a:pt x="4051524" y="366685"/>
                    <a:pt x="4051524" y="368667"/>
                  </a:cubicBezTo>
                  <a:cubicBezTo>
                    <a:pt x="4051524" y="370648"/>
                    <a:pt x="4050862" y="372630"/>
                    <a:pt x="4052184" y="373290"/>
                  </a:cubicBezTo>
                  <a:cubicBezTo>
                    <a:pt x="4053505" y="373951"/>
                    <a:pt x="4058129" y="371309"/>
                    <a:pt x="4060770" y="371969"/>
                  </a:cubicBezTo>
                  <a:cubicBezTo>
                    <a:pt x="4063412" y="372630"/>
                    <a:pt x="4068697" y="371309"/>
                    <a:pt x="4068697" y="371309"/>
                  </a:cubicBezTo>
                  <a:cubicBezTo>
                    <a:pt x="4068697" y="371309"/>
                    <a:pt x="4072659" y="369327"/>
                    <a:pt x="4073980" y="369988"/>
                  </a:cubicBezTo>
                  <a:cubicBezTo>
                    <a:pt x="4075302" y="370648"/>
                    <a:pt x="4076622" y="369988"/>
                    <a:pt x="4078604" y="368006"/>
                  </a:cubicBezTo>
                  <a:cubicBezTo>
                    <a:pt x="4081246" y="366025"/>
                    <a:pt x="4083887" y="361401"/>
                    <a:pt x="4083887" y="361401"/>
                  </a:cubicBezTo>
                  <a:lnTo>
                    <a:pt x="4082567" y="357438"/>
                  </a:lnTo>
                  <a:cubicBezTo>
                    <a:pt x="4082567" y="357438"/>
                    <a:pt x="4078604" y="351494"/>
                    <a:pt x="4077282" y="350173"/>
                  </a:cubicBezTo>
                  <a:cubicBezTo>
                    <a:pt x="4075962" y="348852"/>
                    <a:pt x="4075302" y="344889"/>
                    <a:pt x="4073980" y="344228"/>
                  </a:cubicBezTo>
                  <a:cubicBezTo>
                    <a:pt x="4071339" y="342907"/>
                    <a:pt x="4066715" y="341586"/>
                    <a:pt x="4067375" y="340265"/>
                  </a:cubicBezTo>
                  <a:cubicBezTo>
                    <a:pt x="4068036" y="338944"/>
                    <a:pt x="4068697" y="336963"/>
                    <a:pt x="4070017" y="336302"/>
                  </a:cubicBezTo>
                  <a:cubicBezTo>
                    <a:pt x="4071339" y="335642"/>
                    <a:pt x="4072659" y="331018"/>
                    <a:pt x="4071999" y="329697"/>
                  </a:cubicBezTo>
                  <a:cubicBezTo>
                    <a:pt x="4071999" y="328376"/>
                    <a:pt x="4071999" y="321111"/>
                    <a:pt x="4073980" y="322432"/>
                  </a:cubicBezTo>
                  <a:cubicBezTo>
                    <a:pt x="4075962" y="323753"/>
                    <a:pt x="4095777" y="327716"/>
                    <a:pt x="4095777" y="327716"/>
                  </a:cubicBezTo>
                  <a:cubicBezTo>
                    <a:pt x="4095777" y="327716"/>
                    <a:pt x="4106345" y="324413"/>
                    <a:pt x="4107666" y="325734"/>
                  </a:cubicBezTo>
                  <a:cubicBezTo>
                    <a:pt x="4108987" y="327055"/>
                    <a:pt x="4115592" y="328376"/>
                    <a:pt x="4116913" y="329037"/>
                  </a:cubicBezTo>
                  <a:cubicBezTo>
                    <a:pt x="4118894" y="329697"/>
                    <a:pt x="4124179" y="327716"/>
                    <a:pt x="4124839" y="329037"/>
                  </a:cubicBezTo>
                  <a:cubicBezTo>
                    <a:pt x="4125499" y="329697"/>
                    <a:pt x="4126820" y="330358"/>
                    <a:pt x="4128142" y="331018"/>
                  </a:cubicBezTo>
                  <a:cubicBezTo>
                    <a:pt x="4129462" y="331679"/>
                    <a:pt x="4132104" y="331679"/>
                    <a:pt x="4133425" y="333000"/>
                  </a:cubicBezTo>
                  <a:cubicBezTo>
                    <a:pt x="4134086" y="334321"/>
                    <a:pt x="4134747" y="336963"/>
                    <a:pt x="4134747" y="336963"/>
                  </a:cubicBezTo>
                  <a:cubicBezTo>
                    <a:pt x="4134747" y="336963"/>
                    <a:pt x="4137389" y="336963"/>
                    <a:pt x="4139370" y="335642"/>
                  </a:cubicBezTo>
                  <a:cubicBezTo>
                    <a:pt x="4140691" y="334981"/>
                    <a:pt x="4143994" y="332339"/>
                    <a:pt x="4145315" y="332339"/>
                  </a:cubicBezTo>
                  <a:cubicBezTo>
                    <a:pt x="4146635" y="332339"/>
                    <a:pt x="4152580" y="331018"/>
                    <a:pt x="4152580" y="331018"/>
                  </a:cubicBezTo>
                  <a:cubicBezTo>
                    <a:pt x="4152580" y="331018"/>
                    <a:pt x="4158525" y="331018"/>
                    <a:pt x="4160506" y="331018"/>
                  </a:cubicBezTo>
                  <a:cubicBezTo>
                    <a:pt x="4163148" y="331018"/>
                    <a:pt x="4170414" y="329037"/>
                    <a:pt x="4171074" y="330358"/>
                  </a:cubicBezTo>
                  <a:cubicBezTo>
                    <a:pt x="4171074" y="331679"/>
                    <a:pt x="4181643" y="331018"/>
                    <a:pt x="4184945" y="332339"/>
                  </a:cubicBezTo>
                  <a:cubicBezTo>
                    <a:pt x="4188247" y="333660"/>
                    <a:pt x="4191549" y="333660"/>
                    <a:pt x="4194853" y="333660"/>
                  </a:cubicBezTo>
                  <a:cubicBezTo>
                    <a:pt x="4198155" y="333660"/>
                    <a:pt x="4203439" y="333000"/>
                    <a:pt x="4204099" y="335642"/>
                  </a:cubicBezTo>
                  <a:cubicBezTo>
                    <a:pt x="4204759" y="338284"/>
                    <a:pt x="4208723" y="338284"/>
                    <a:pt x="4209383" y="340265"/>
                  </a:cubicBezTo>
                  <a:cubicBezTo>
                    <a:pt x="4210045" y="342247"/>
                    <a:pt x="4214667" y="341586"/>
                    <a:pt x="4215988" y="342247"/>
                  </a:cubicBezTo>
                  <a:cubicBezTo>
                    <a:pt x="4217309" y="342907"/>
                    <a:pt x="4223915" y="342247"/>
                    <a:pt x="4225235" y="343568"/>
                  </a:cubicBezTo>
                  <a:cubicBezTo>
                    <a:pt x="4227217" y="345549"/>
                    <a:pt x="4227877" y="344228"/>
                    <a:pt x="4229198" y="344889"/>
                  </a:cubicBezTo>
                  <a:cubicBezTo>
                    <a:pt x="4233823" y="346870"/>
                    <a:pt x="4237125" y="346210"/>
                    <a:pt x="4237785" y="347531"/>
                  </a:cubicBezTo>
                  <a:cubicBezTo>
                    <a:pt x="4239106" y="348191"/>
                    <a:pt x="4243069" y="349512"/>
                    <a:pt x="4245051" y="349512"/>
                  </a:cubicBezTo>
                  <a:cubicBezTo>
                    <a:pt x="4247033" y="349512"/>
                    <a:pt x="4250995" y="348852"/>
                    <a:pt x="4252316" y="349512"/>
                  </a:cubicBezTo>
                  <a:cubicBezTo>
                    <a:pt x="4253637" y="350173"/>
                    <a:pt x="4277415" y="369327"/>
                    <a:pt x="4278736" y="369988"/>
                  </a:cubicBezTo>
                  <a:cubicBezTo>
                    <a:pt x="4280057" y="369988"/>
                    <a:pt x="4281378" y="369988"/>
                    <a:pt x="4284681" y="370648"/>
                  </a:cubicBezTo>
                  <a:cubicBezTo>
                    <a:pt x="4287983" y="370648"/>
                    <a:pt x="4291286" y="368667"/>
                    <a:pt x="4292607" y="369327"/>
                  </a:cubicBezTo>
                  <a:cubicBezTo>
                    <a:pt x="4293928" y="369988"/>
                    <a:pt x="4295248" y="371309"/>
                    <a:pt x="4297891" y="372630"/>
                  </a:cubicBezTo>
                  <a:cubicBezTo>
                    <a:pt x="4300533" y="373951"/>
                    <a:pt x="4299873" y="373290"/>
                    <a:pt x="4301853" y="374611"/>
                  </a:cubicBezTo>
                  <a:cubicBezTo>
                    <a:pt x="4303835" y="375932"/>
                    <a:pt x="4305156" y="373951"/>
                    <a:pt x="4306477" y="376593"/>
                  </a:cubicBezTo>
                  <a:cubicBezTo>
                    <a:pt x="4307798" y="379235"/>
                    <a:pt x="4320348" y="387821"/>
                    <a:pt x="4321669" y="389142"/>
                  </a:cubicBezTo>
                  <a:cubicBezTo>
                    <a:pt x="4322990" y="390463"/>
                    <a:pt x="4326293" y="389803"/>
                    <a:pt x="4328273" y="391784"/>
                  </a:cubicBezTo>
                  <a:cubicBezTo>
                    <a:pt x="4329595" y="393766"/>
                    <a:pt x="4333558" y="393105"/>
                    <a:pt x="4334218" y="394426"/>
                  </a:cubicBezTo>
                  <a:cubicBezTo>
                    <a:pt x="4334879" y="395747"/>
                    <a:pt x="4337521" y="393105"/>
                    <a:pt x="4338842" y="394426"/>
                  </a:cubicBezTo>
                  <a:cubicBezTo>
                    <a:pt x="4340163" y="395747"/>
                    <a:pt x="4341483" y="394426"/>
                    <a:pt x="4345447" y="397729"/>
                  </a:cubicBezTo>
                  <a:cubicBezTo>
                    <a:pt x="4349410" y="401031"/>
                    <a:pt x="4355355" y="401692"/>
                    <a:pt x="4356675" y="402352"/>
                  </a:cubicBezTo>
                  <a:cubicBezTo>
                    <a:pt x="4357336" y="403013"/>
                    <a:pt x="4361960" y="403013"/>
                    <a:pt x="4362620" y="404334"/>
                  </a:cubicBezTo>
                  <a:cubicBezTo>
                    <a:pt x="4363281" y="405655"/>
                    <a:pt x="4366583" y="406976"/>
                    <a:pt x="4367903" y="408297"/>
                  </a:cubicBezTo>
                  <a:cubicBezTo>
                    <a:pt x="4368565" y="410278"/>
                    <a:pt x="4371207" y="410278"/>
                    <a:pt x="4373188" y="412260"/>
                  </a:cubicBezTo>
                  <a:cubicBezTo>
                    <a:pt x="4375830" y="414902"/>
                    <a:pt x="4379793" y="419525"/>
                    <a:pt x="4381113" y="420846"/>
                  </a:cubicBezTo>
                  <a:cubicBezTo>
                    <a:pt x="4382435" y="422167"/>
                    <a:pt x="4381775" y="424809"/>
                    <a:pt x="4382435" y="426791"/>
                  </a:cubicBezTo>
                  <a:cubicBezTo>
                    <a:pt x="4382435" y="428112"/>
                    <a:pt x="4386398" y="429433"/>
                    <a:pt x="4387719" y="429433"/>
                  </a:cubicBezTo>
                  <a:cubicBezTo>
                    <a:pt x="4389040" y="429433"/>
                    <a:pt x="4390361" y="426130"/>
                    <a:pt x="4391021" y="428772"/>
                  </a:cubicBezTo>
                  <a:cubicBezTo>
                    <a:pt x="4391682" y="432075"/>
                    <a:pt x="4390361" y="434717"/>
                    <a:pt x="4391021" y="437359"/>
                  </a:cubicBezTo>
                  <a:cubicBezTo>
                    <a:pt x="4391021" y="440001"/>
                    <a:pt x="4390361" y="440001"/>
                    <a:pt x="4390361" y="443303"/>
                  </a:cubicBezTo>
                  <a:cubicBezTo>
                    <a:pt x="4390361" y="446606"/>
                    <a:pt x="4392343" y="445285"/>
                    <a:pt x="4391682" y="449248"/>
                  </a:cubicBezTo>
                  <a:lnTo>
                    <a:pt x="4394323" y="461137"/>
                  </a:lnTo>
                  <a:cubicBezTo>
                    <a:pt x="4394323" y="461137"/>
                    <a:pt x="4399609" y="463118"/>
                    <a:pt x="4400929" y="461797"/>
                  </a:cubicBezTo>
                  <a:cubicBezTo>
                    <a:pt x="4402251" y="460476"/>
                    <a:pt x="4402251" y="459816"/>
                    <a:pt x="4404231" y="461137"/>
                  </a:cubicBezTo>
                  <a:cubicBezTo>
                    <a:pt x="4406213" y="463118"/>
                    <a:pt x="4407533" y="465760"/>
                    <a:pt x="4408855" y="465760"/>
                  </a:cubicBezTo>
                  <a:cubicBezTo>
                    <a:pt x="4410177" y="465760"/>
                    <a:pt x="4408855" y="461797"/>
                    <a:pt x="4408195" y="460476"/>
                  </a:cubicBezTo>
                  <a:cubicBezTo>
                    <a:pt x="4407533" y="459816"/>
                    <a:pt x="4404893" y="455853"/>
                    <a:pt x="4405553" y="455192"/>
                  </a:cubicBezTo>
                  <a:cubicBezTo>
                    <a:pt x="4408195" y="451229"/>
                    <a:pt x="4406213" y="445285"/>
                    <a:pt x="4406213" y="445285"/>
                  </a:cubicBezTo>
                  <a:lnTo>
                    <a:pt x="4402911" y="439340"/>
                  </a:lnTo>
                  <a:cubicBezTo>
                    <a:pt x="4402911" y="439340"/>
                    <a:pt x="4400269" y="437359"/>
                    <a:pt x="4401590" y="437359"/>
                  </a:cubicBezTo>
                  <a:cubicBezTo>
                    <a:pt x="4403571" y="437359"/>
                    <a:pt x="4416781" y="436038"/>
                    <a:pt x="4419423" y="436698"/>
                  </a:cubicBezTo>
                  <a:cubicBezTo>
                    <a:pt x="4422065" y="437359"/>
                    <a:pt x="4428671" y="436038"/>
                    <a:pt x="4428010" y="440661"/>
                  </a:cubicBezTo>
                  <a:cubicBezTo>
                    <a:pt x="4428010" y="445945"/>
                    <a:pt x="4431313" y="446606"/>
                    <a:pt x="4433293" y="445285"/>
                  </a:cubicBezTo>
                  <a:cubicBezTo>
                    <a:pt x="4435275" y="444624"/>
                    <a:pt x="4439899" y="442643"/>
                    <a:pt x="4441221" y="442643"/>
                  </a:cubicBezTo>
                  <a:cubicBezTo>
                    <a:pt x="4446503" y="443303"/>
                    <a:pt x="4451127" y="440661"/>
                    <a:pt x="4453109" y="441982"/>
                  </a:cubicBezTo>
                  <a:cubicBezTo>
                    <a:pt x="4454431" y="443303"/>
                    <a:pt x="4461695" y="442643"/>
                    <a:pt x="4461695" y="443964"/>
                  </a:cubicBezTo>
                  <a:cubicBezTo>
                    <a:pt x="4461695" y="445285"/>
                    <a:pt x="4463017" y="445945"/>
                    <a:pt x="4464337" y="447266"/>
                  </a:cubicBezTo>
                  <a:cubicBezTo>
                    <a:pt x="4466319" y="448587"/>
                    <a:pt x="4474245" y="451890"/>
                    <a:pt x="4474905" y="453211"/>
                  </a:cubicBezTo>
                  <a:cubicBezTo>
                    <a:pt x="4474905" y="455192"/>
                    <a:pt x="4474245" y="458495"/>
                    <a:pt x="4476227" y="460476"/>
                  </a:cubicBezTo>
                  <a:cubicBezTo>
                    <a:pt x="4478209" y="462458"/>
                    <a:pt x="4478869" y="462458"/>
                    <a:pt x="4482831" y="465100"/>
                  </a:cubicBezTo>
                  <a:cubicBezTo>
                    <a:pt x="4486794" y="467742"/>
                    <a:pt x="4493399" y="469723"/>
                    <a:pt x="4494721" y="470384"/>
                  </a:cubicBezTo>
                  <a:cubicBezTo>
                    <a:pt x="4496041" y="471044"/>
                    <a:pt x="4500004" y="471705"/>
                    <a:pt x="4500665" y="473026"/>
                  </a:cubicBezTo>
                  <a:cubicBezTo>
                    <a:pt x="4501986" y="473686"/>
                    <a:pt x="4506609" y="473686"/>
                    <a:pt x="4496702" y="475007"/>
                  </a:cubicBezTo>
                  <a:cubicBezTo>
                    <a:pt x="4494721" y="476989"/>
                    <a:pt x="4490757" y="477649"/>
                    <a:pt x="4486794" y="477649"/>
                  </a:cubicBezTo>
                  <a:cubicBezTo>
                    <a:pt x="4482831" y="477649"/>
                    <a:pt x="4480851" y="476328"/>
                    <a:pt x="4480189" y="478310"/>
                  </a:cubicBezTo>
                  <a:cubicBezTo>
                    <a:pt x="4479529" y="480291"/>
                    <a:pt x="4479529" y="481612"/>
                    <a:pt x="4478869" y="483594"/>
                  </a:cubicBezTo>
                  <a:cubicBezTo>
                    <a:pt x="4478209" y="485575"/>
                    <a:pt x="4480851" y="481612"/>
                    <a:pt x="4478209" y="485575"/>
                  </a:cubicBezTo>
                  <a:cubicBezTo>
                    <a:pt x="4475565" y="489538"/>
                    <a:pt x="4474905" y="489538"/>
                    <a:pt x="4473584" y="491520"/>
                  </a:cubicBezTo>
                  <a:cubicBezTo>
                    <a:pt x="4472263" y="493501"/>
                    <a:pt x="4471603" y="494822"/>
                    <a:pt x="4468301" y="495483"/>
                  </a:cubicBezTo>
                  <a:cubicBezTo>
                    <a:pt x="4464999" y="496143"/>
                    <a:pt x="4464337" y="494822"/>
                    <a:pt x="4463017" y="494822"/>
                  </a:cubicBezTo>
                  <a:cubicBezTo>
                    <a:pt x="4461695" y="494822"/>
                    <a:pt x="4455751" y="496143"/>
                    <a:pt x="4454431" y="496804"/>
                  </a:cubicBezTo>
                  <a:cubicBezTo>
                    <a:pt x="4453769" y="497464"/>
                    <a:pt x="4446503" y="498125"/>
                    <a:pt x="4446503" y="498125"/>
                  </a:cubicBezTo>
                  <a:cubicBezTo>
                    <a:pt x="4442541" y="495483"/>
                    <a:pt x="4441881" y="496143"/>
                    <a:pt x="4439899" y="494162"/>
                  </a:cubicBezTo>
                  <a:cubicBezTo>
                    <a:pt x="4437917" y="492180"/>
                    <a:pt x="4435935" y="492841"/>
                    <a:pt x="4437257" y="495483"/>
                  </a:cubicBezTo>
                  <a:cubicBezTo>
                    <a:pt x="4438579" y="498785"/>
                    <a:pt x="4439899" y="501427"/>
                    <a:pt x="4441221" y="504069"/>
                  </a:cubicBezTo>
                  <a:cubicBezTo>
                    <a:pt x="4442541" y="506711"/>
                    <a:pt x="4442541" y="506051"/>
                    <a:pt x="4443201" y="508693"/>
                  </a:cubicBezTo>
                  <a:cubicBezTo>
                    <a:pt x="4443861" y="511995"/>
                    <a:pt x="4441881" y="512656"/>
                    <a:pt x="4441881" y="513977"/>
                  </a:cubicBezTo>
                  <a:cubicBezTo>
                    <a:pt x="4441881" y="513977"/>
                    <a:pt x="4441881" y="514638"/>
                    <a:pt x="4441881" y="514638"/>
                  </a:cubicBezTo>
                  <a:cubicBezTo>
                    <a:pt x="4441881" y="513977"/>
                    <a:pt x="4441221" y="513977"/>
                    <a:pt x="4440559" y="513977"/>
                  </a:cubicBezTo>
                  <a:cubicBezTo>
                    <a:pt x="4437257" y="513977"/>
                    <a:pt x="4434615" y="513977"/>
                    <a:pt x="4435275" y="516619"/>
                  </a:cubicBezTo>
                  <a:cubicBezTo>
                    <a:pt x="4435935" y="519261"/>
                    <a:pt x="4436597" y="517940"/>
                    <a:pt x="4439239" y="519922"/>
                  </a:cubicBezTo>
                  <a:cubicBezTo>
                    <a:pt x="4442541" y="521903"/>
                    <a:pt x="4443861" y="522564"/>
                    <a:pt x="4442541" y="523885"/>
                  </a:cubicBezTo>
                  <a:cubicBezTo>
                    <a:pt x="4441221" y="525206"/>
                    <a:pt x="4431973" y="524545"/>
                    <a:pt x="4431973" y="524545"/>
                  </a:cubicBezTo>
                  <a:cubicBezTo>
                    <a:pt x="4431973" y="524545"/>
                    <a:pt x="4428010" y="526527"/>
                    <a:pt x="4430651" y="527848"/>
                  </a:cubicBezTo>
                  <a:cubicBezTo>
                    <a:pt x="4433293" y="529169"/>
                    <a:pt x="4436597" y="527848"/>
                    <a:pt x="4437917" y="531150"/>
                  </a:cubicBezTo>
                  <a:cubicBezTo>
                    <a:pt x="4439239" y="534453"/>
                    <a:pt x="4432633" y="535774"/>
                    <a:pt x="4431313" y="535113"/>
                  </a:cubicBezTo>
                  <a:cubicBezTo>
                    <a:pt x="4429331" y="534453"/>
                    <a:pt x="4425368" y="531811"/>
                    <a:pt x="4424047" y="533792"/>
                  </a:cubicBezTo>
                  <a:cubicBezTo>
                    <a:pt x="4423387" y="535774"/>
                    <a:pt x="4425368" y="535774"/>
                    <a:pt x="4424707" y="537755"/>
                  </a:cubicBezTo>
                  <a:cubicBezTo>
                    <a:pt x="4424047" y="540397"/>
                    <a:pt x="4420083" y="539737"/>
                    <a:pt x="4420083" y="539737"/>
                  </a:cubicBezTo>
                  <a:lnTo>
                    <a:pt x="4414800" y="525866"/>
                  </a:lnTo>
                  <a:cubicBezTo>
                    <a:pt x="4414800" y="525866"/>
                    <a:pt x="4414139" y="533132"/>
                    <a:pt x="4412158" y="534453"/>
                  </a:cubicBezTo>
                  <a:cubicBezTo>
                    <a:pt x="4410177" y="535774"/>
                    <a:pt x="4401590" y="533132"/>
                    <a:pt x="4399609" y="531150"/>
                  </a:cubicBezTo>
                  <a:cubicBezTo>
                    <a:pt x="4397627" y="529169"/>
                    <a:pt x="4394323" y="529169"/>
                    <a:pt x="4390361" y="526527"/>
                  </a:cubicBezTo>
                  <a:cubicBezTo>
                    <a:pt x="4386398" y="523885"/>
                    <a:pt x="4382435" y="521903"/>
                    <a:pt x="4377811" y="521243"/>
                  </a:cubicBezTo>
                  <a:cubicBezTo>
                    <a:pt x="4373849" y="521243"/>
                    <a:pt x="4375830" y="521243"/>
                    <a:pt x="4371207" y="518601"/>
                  </a:cubicBezTo>
                  <a:cubicBezTo>
                    <a:pt x="4366583" y="515959"/>
                    <a:pt x="4365262" y="516619"/>
                    <a:pt x="4363941" y="510674"/>
                  </a:cubicBezTo>
                  <a:cubicBezTo>
                    <a:pt x="4363281" y="504730"/>
                    <a:pt x="4363941" y="502088"/>
                    <a:pt x="4360639" y="500106"/>
                  </a:cubicBezTo>
                  <a:cubicBezTo>
                    <a:pt x="4357336" y="498125"/>
                    <a:pt x="4355355" y="496143"/>
                    <a:pt x="4348089" y="496143"/>
                  </a:cubicBezTo>
                  <a:cubicBezTo>
                    <a:pt x="4340823" y="496143"/>
                    <a:pt x="4338181" y="492841"/>
                    <a:pt x="4333558" y="494822"/>
                  </a:cubicBezTo>
                  <a:cubicBezTo>
                    <a:pt x="4328935" y="496143"/>
                    <a:pt x="4326953" y="496804"/>
                    <a:pt x="4319027" y="496804"/>
                  </a:cubicBezTo>
                  <a:cubicBezTo>
                    <a:pt x="4311761" y="496804"/>
                    <a:pt x="4309119" y="499446"/>
                    <a:pt x="4307138" y="494822"/>
                  </a:cubicBezTo>
                  <a:cubicBezTo>
                    <a:pt x="4305156" y="490859"/>
                    <a:pt x="4301853" y="486236"/>
                    <a:pt x="4303835" y="481612"/>
                  </a:cubicBezTo>
                  <a:cubicBezTo>
                    <a:pt x="4305156" y="477649"/>
                    <a:pt x="4308458" y="473026"/>
                    <a:pt x="4306477" y="469723"/>
                  </a:cubicBezTo>
                  <a:cubicBezTo>
                    <a:pt x="4304496" y="466421"/>
                    <a:pt x="4294588" y="465760"/>
                    <a:pt x="4292607" y="466421"/>
                  </a:cubicBezTo>
                  <a:cubicBezTo>
                    <a:pt x="4291286" y="467081"/>
                    <a:pt x="4282038" y="471705"/>
                    <a:pt x="4280718" y="476328"/>
                  </a:cubicBezTo>
                  <a:cubicBezTo>
                    <a:pt x="4279397" y="480952"/>
                    <a:pt x="4273453" y="478970"/>
                    <a:pt x="4279397" y="486236"/>
                  </a:cubicBezTo>
                  <a:cubicBezTo>
                    <a:pt x="4286002" y="493501"/>
                    <a:pt x="4288643" y="491520"/>
                    <a:pt x="4287323" y="497464"/>
                  </a:cubicBezTo>
                  <a:cubicBezTo>
                    <a:pt x="4286002" y="503409"/>
                    <a:pt x="4281378" y="509353"/>
                    <a:pt x="4279397" y="510674"/>
                  </a:cubicBezTo>
                  <a:cubicBezTo>
                    <a:pt x="4277415" y="512656"/>
                    <a:pt x="4276755" y="510674"/>
                    <a:pt x="4265526" y="517940"/>
                  </a:cubicBezTo>
                  <a:cubicBezTo>
                    <a:pt x="4254958" y="525206"/>
                    <a:pt x="4249675" y="530490"/>
                    <a:pt x="4247033" y="529829"/>
                  </a:cubicBezTo>
                  <a:cubicBezTo>
                    <a:pt x="4244390" y="529169"/>
                    <a:pt x="4237785" y="529169"/>
                    <a:pt x="4232501" y="527187"/>
                  </a:cubicBezTo>
                  <a:cubicBezTo>
                    <a:pt x="4227217" y="525206"/>
                    <a:pt x="4217969" y="521243"/>
                    <a:pt x="4215988" y="519261"/>
                  </a:cubicBezTo>
                  <a:cubicBezTo>
                    <a:pt x="4214007" y="517280"/>
                    <a:pt x="4206741" y="513317"/>
                    <a:pt x="4204759" y="514638"/>
                  </a:cubicBezTo>
                  <a:cubicBezTo>
                    <a:pt x="4202117" y="515959"/>
                    <a:pt x="4205421" y="517940"/>
                    <a:pt x="4206081" y="519922"/>
                  </a:cubicBezTo>
                  <a:cubicBezTo>
                    <a:pt x="4206741" y="521903"/>
                    <a:pt x="4202778" y="519922"/>
                    <a:pt x="4198155" y="520582"/>
                  </a:cubicBezTo>
                  <a:cubicBezTo>
                    <a:pt x="4194192" y="520582"/>
                    <a:pt x="4192871" y="522564"/>
                    <a:pt x="4192871" y="522564"/>
                  </a:cubicBezTo>
                  <a:cubicBezTo>
                    <a:pt x="4196173" y="525866"/>
                    <a:pt x="4202778" y="528508"/>
                    <a:pt x="4204099" y="527848"/>
                  </a:cubicBezTo>
                  <a:cubicBezTo>
                    <a:pt x="4205421" y="527187"/>
                    <a:pt x="4209383" y="522564"/>
                    <a:pt x="4210705" y="522564"/>
                  </a:cubicBezTo>
                  <a:cubicBezTo>
                    <a:pt x="4212685" y="522564"/>
                    <a:pt x="4215988" y="526527"/>
                    <a:pt x="4215327" y="527848"/>
                  </a:cubicBezTo>
                  <a:cubicBezTo>
                    <a:pt x="4215327" y="529829"/>
                    <a:pt x="4217969" y="533792"/>
                    <a:pt x="4219291" y="535113"/>
                  </a:cubicBezTo>
                  <a:cubicBezTo>
                    <a:pt x="4220613" y="536434"/>
                    <a:pt x="4224575" y="538416"/>
                    <a:pt x="4225895" y="537095"/>
                  </a:cubicBezTo>
                  <a:cubicBezTo>
                    <a:pt x="4227217" y="536434"/>
                    <a:pt x="4233823" y="536434"/>
                    <a:pt x="4233161" y="539076"/>
                  </a:cubicBezTo>
                  <a:cubicBezTo>
                    <a:pt x="4233161" y="541718"/>
                    <a:pt x="4238445" y="538416"/>
                    <a:pt x="4238445" y="538416"/>
                  </a:cubicBezTo>
                  <a:cubicBezTo>
                    <a:pt x="4238445" y="538416"/>
                    <a:pt x="4245051" y="544360"/>
                    <a:pt x="4245051" y="545681"/>
                  </a:cubicBezTo>
                  <a:cubicBezTo>
                    <a:pt x="4245051" y="547003"/>
                    <a:pt x="4247033" y="555589"/>
                    <a:pt x="4247033" y="556910"/>
                  </a:cubicBezTo>
                  <a:cubicBezTo>
                    <a:pt x="4247033" y="558231"/>
                    <a:pt x="4239106" y="564836"/>
                    <a:pt x="4239106" y="564836"/>
                  </a:cubicBezTo>
                  <a:cubicBezTo>
                    <a:pt x="4239106" y="564836"/>
                    <a:pt x="4247693" y="570781"/>
                    <a:pt x="4249013" y="570781"/>
                  </a:cubicBezTo>
                  <a:cubicBezTo>
                    <a:pt x="4250335" y="570781"/>
                    <a:pt x="4258261" y="574083"/>
                    <a:pt x="4259581" y="577386"/>
                  </a:cubicBezTo>
                  <a:cubicBezTo>
                    <a:pt x="4260903" y="580688"/>
                    <a:pt x="4264205" y="581349"/>
                    <a:pt x="4263545" y="585312"/>
                  </a:cubicBezTo>
                  <a:cubicBezTo>
                    <a:pt x="4262885" y="589275"/>
                    <a:pt x="4262885" y="591256"/>
                    <a:pt x="4260903" y="593898"/>
                  </a:cubicBezTo>
                  <a:cubicBezTo>
                    <a:pt x="4258921" y="597201"/>
                    <a:pt x="4258921" y="599843"/>
                    <a:pt x="4257600" y="602485"/>
                  </a:cubicBezTo>
                  <a:cubicBezTo>
                    <a:pt x="4256939" y="605787"/>
                    <a:pt x="4252316" y="608429"/>
                    <a:pt x="4249675" y="607769"/>
                  </a:cubicBezTo>
                  <a:cubicBezTo>
                    <a:pt x="4247033" y="607108"/>
                    <a:pt x="4231841" y="603806"/>
                    <a:pt x="4229198" y="602485"/>
                  </a:cubicBezTo>
                  <a:cubicBezTo>
                    <a:pt x="4226557" y="601824"/>
                    <a:pt x="4215988" y="594559"/>
                    <a:pt x="4214667" y="593898"/>
                  </a:cubicBezTo>
                  <a:cubicBezTo>
                    <a:pt x="4213347" y="593238"/>
                    <a:pt x="4209383" y="595880"/>
                    <a:pt x="4208723" y="598522"/>
                  </a:cubicBezTo>
                  <a:cubicBezTo>
                    <a:pt x="4208063" y="601164"/>
                    <a:pt x="4193531" y="609750"/>
                    <a:pt x="4193531" y="609750"/>
                  </a:cubicBezTo>
                  <a:cubicBezTo>
                    <a:pt x="4193531" y="609750"/>
                    <a:pt x="4182303" y="611732"/>
                    <a:pt x="4180982" y="612392"/>
                  </a:cubicBezTo>
                  <a:cubicBezTo>
                    <a:pt x="4179661" y="613053"/>
                    <a:pt x="4167772" y="613713"/>
                    <a:pt x="4167772" y="617676"/>
                  </a:cubicBezTo>
                  <a:cubicBezTo>
                    <a:pt x="4167772" y="620979"/>
                    <a:pt x="4155883" y="627584"/>
                    <a:pt x="4153901" y="626923"/>
                  </a:cubicBezTo>
                  <a:cubicBezTo>
                    <a:pt x="4151919" y="626923"/>
                    <a:pt x="4144654" y="628244"/>
                    <a:pt x="4140691" y="629565"/>
                  </a:cubicBezTo>
                  <a:cubicBezTo>
                    <a:pt x="4136727" y="630226"/>
                    <a:pt x="4130784" y="627584"/>
                    <a:pt x="4127481" y="632207"/>
                  </a:cubicBezTo>
                  <a:cubicBezTo>
                    <a:pt x="4124179" y="636831"/>
                    <a:pt x="4115592" y="641454"/>
                    <a:pt x="4112289" y="646738"/>
                  </a:cubicBezTo>
                  <a:cubicBezTo>
                    <a:pt x="4108327" y="651362"/>
                    <a:pt x="4101722" y="656646"/>
                    <a:pt x="4100400" y="655985"/>
                  </a:cubicBezTo>
                  <a:cubicBezTo>
                    <a:pt x="4099079" y="655325"/>
                    <a:pt x="4095117" y="652683"/>
                    <a:pt x="4094456" y="655325"/>
                  </a:cubicBezTo>
                  <a:cubicBezTo>
                    <a:pt x="4093795" y="657306"/>
                    <a:pt x="4087190" y="662590"/>
                    <a:pt x="4085209" y="664572"/>
                  </a:cubicBezTo>
                  <a:cubicBezTo>
                    <a:pt x="4083887" y="666553"/>
                    <a:pt x="4074641" y="669195"/>
                    <a:pt x="4073320" y="670516"/>
                  </a:cubicBezTo>
                  <a:cubicBezTo>
                    <a:pt x="4071999" y="671837"/>
                    <a:pt x="4068036" y="672498"/>
                    <a:pt x="4067375" y="675800"/>
                  </a:cubicBezTo>
                  <a:cubicBezTo>
                    <a:pt x="4066715" y="679763"/>
                    <a:pt x="4066715" y="681084"/>
                    <a:pt x="4066054" y="684387"/>
                  </a:cubicBezTo>
                  <a:cubicBezTo>
                    <a:pt x="4065394" y="687689"/>
                    <a:pt x="4063412" y="689010"/>
                    <a:pt x="4063412" y="689010"/>
                  </a:cubicBezTo>
                  <a:lnTo>
                    <a:pt x="4043597" y="663911"/>
                  </a:lnTo>
                  <a:cubicBezTo>
                    <a:pt x="4043597" y="663911"/>
                    <a:pt x="4038314" y="663911"/>
                    <a:pt x="4036332" y="664572"/>
                  </a:cubicBezTo>
                  <a:cubicBezTo>
                    <a:pt x="4034350" y="664572"/>
                    <a:pt x="4026424" y="665893"/>
                    <a:pt x="4023122" y="665232"/>
                  </a:cubicBezTo>
                  <a:cubicBezTo>
                    <a:pt x="4019819" y="664572"/>
                    <a:pt x="4013214" y="662590"/>
                    <a:pt x="4011893" y="665232"/>
                  </a:cubicBezTo>
                  <a:cubicBezTo>
                    <a:pt x="4010572" y="667874"/>
                    <a:pt x="4005949" y="670516"/>
                    <a:pt x="4001986" y="673158"/>
                  </a:cubicBezTo>
                  <a:cubicBezTo>
                    <a:pt x="3998022" y="675800"/>
                    <a:pt x="3992739" y="676461"/>
                    <a:pt x="3989437" y="679103"/>
                  </a:cubicBezTo>
                  <a:cubicBezTo>
                    <a:pt x="3986133" y="681745"/>
                    <a:pt x="3980849" y="683066"/>
                    <a:pt x="3979529" y="687029"/>
                  </a:cubicBezTo>
                  <a:cubicBezTo>
                    <a:pt x="3978207" y="690992"/>
                    <a:pt x="3974245" y="694294"/>
                    <a:pt x="3974245" y="694294"/>
                  </a:cubicBezTo>
                  <a:cubicBezTo>
                    <a:pt x="3974245" y="694294"/>
                    <a:pt x="3975565" y="680424"/>
                    <a:pt x="3976227" y="679103"/>
                  </a:cubicBezTo>
                  <a:cubicBezTo>
                    <a:pt x="3976227" y="678442"/>
                    <a:pt x="3976227" y="668535"/>
                    <a:pt x="3974245" y="669856"/>
                  </a:cubicBezTo>
                  <a:cubicBezTo>
                    <a:pt x="3972263" y="671837"/>
                    <a:pt x="3968961" y="674479"/>
                    <a:pt x="3964337" y="677782"/>
                  </a:cubicBezTo>
                  <a:cubicBezTo>
                    <a:pt x="3959713" y="681084"/>
                    <a:pt x="3955090" y="680424"/>
                    <a:pt x="3953109" y="685047"/>
                  </a:cubicBezTo>
                  <a:cubicBezTo>
                    <a:pt x="3951127" y="689671"/>
                    <a:pt x="3948485" y="691652"/>
                    <a:pt x="3944521" y="690331"/>
                  </a:cubicBezTo>
                  <a:cubicBezTo>
                    <a:pt x="3939899" y="689010"/>
                    <a:pt x="3933953" y="686368"/>
                    <a:pt x="3933953" y="686368"/>
                  </a:cubicBezTo>
                  <a:cubicBezTo>
                    <a:pt x="3933953" y="686368"/>
                    <a:pt x="3929991" y="686368"/>
                    <a:pt x="3927349" y="688350"/>
                  </a:cubicBezTo>
                  <a:cubicBezTo>
                    <a:pt x="3924047" y="690331"/>
                    <a:pt x="3921404" y="689671"/>
                    <a:pt x="3921404" y="689671"/>
                  </a:cubicBezTo>
                  <a:cubicBezTo>
                    <a:pt x="3921404" y="689671"/>
                    <a:pt x="3910836" y="707504"/>
                    <a:pt x="3908855" y="711467"/>
                  </a:cubicBezTo>
                  <a:cubicBezTo>
                    <a:pt x="3906873" y="715430"/>
                    <a:pt x="3902910" y="717412"/>
                    <a:pt x="3900268" y="722035"/>
                  </a:cubicBezTo>
                  <a:cubicBezTo>
                    <a:pt x="3898287" y="725998"/>
                    <a:pt x="3892341" y="725998"/>
                    <a:pt x="3890361" y="730622"/>
                  </a:cubicBezTo>
                  <a:cubicBezTo>
                    <a:pt x="3888379" y="735906"/>
                    <a:pt x="3881113" y="739208"/>
                    <a:pt x="3883095" y="742511"/>
                  </a:cubicBezTo>
                  <a:cubicBezTo>
                    <a:pt x="3885077" y="746474"/>
                    <a:pt x="3886398" y="752419"/>
                    <a:pt x="3887719" y="753079"/>
                  </a:cubicBezTo>
                  <a:cubicBezTo>
                    <a:pt x="3889039" y="753740"/>
                    <a:pt x="3891681" y="757042"/>
                    <a:pt x="3893663" y="755721"/>
                  </a:cubicBezTo>
                  <a:cubicBezTo>
                    <a:pt x="3895645" y="754400"/>
                    <a:pt x="3898287" y="751758"/>
                    <a:pt x="3899608" y="751097"/>
                  </a:cubicBezTo>
                  <a:cubicBezTo>
                    <a:pt x="3900929" y="750437"/>
                    <a:pt x="3912157" y="755061"/>
                    <a:pt x="3912157" y="756382"/>
                  </a:cubicBezTo>
                  <a:cubicBezTo>
                    <a:pt x="3912157" y="757703"/>
                    <a:pt x="3913478" y="760345"/>
                    <a:pt x="3910836" y="762326"/>
                  </a:cubicBezTo>
                  <a:cubicBezTo>
                    <a:pt x="3908194" y="764308"/>
                    <a:pt x="3902910" y="767610"/>
                    <a:pt x="3902249" y="771573"/>
                  </a:cubicBezTo>
                  <a:cubicBezTo>
                    <a:pt x="3901589" y="775536"/>
                    <a:pt x="3900268" y="778839"/>
                    <a:pt x="3902910" y="780820"/>
                  </a:cubicBezTo>
                  <a:cubicBezTo>
                    <a:pt x="3905551" y="783462"/>
                    <a:pt x="3904891" y="786765"/>
                    <a:pt x="3904891" y="786765"/>
                  </a:cubicBezTo>
                  <a:cubicBezTo>
                    <a:pt x="3904891" y="786765"/>
                    <a:pt x="3908855" y="788746"/>
                    <a:pt x="3910836" y="789407"/>
                  </a:cubicBezTo>
                  <a:cubicBezTo>
                    <a:pt x="3912818" y="790068"/>
                    <a:pt x="3916120" y="794691"/>
                    <a:pt x="3916120" y="797333"/>
                  </a:cubicBezTo>
                  <a:cubicBezTo>
                    <a:pt x="3916120" y="799975"/>
                    <a:pt x="3915459" y="801957"/>
                    <a:pt x="3914139" y="803938"/>
                  </a:cubicBezTo>
                  <a:cubicBezTo>
                    <a:pt x="3912818" y="806580"/>
                    <a:pt x="3903571" y="811204"/>
                    <a:pt x="3903571" y="811204"/>
                  </a:cubicBezTo>
                  <a:cubicBezTo>
                    <a:pt x="3903571" y="811204"/>
                    <a:pt x="3898287" y="807901"/>
                    <a:pt x="3898947" y="805920"/>
                  </a:cubicBezTo>
                  <a:cubicBezTo>
                    <a:pt x="3898947" y="803938"/>
                    <a:pt x="3899608" y="799315"/>
                    <a:pt x="3898287" y="799975"/>
                  </a:cubicBezTo>
                  <a:cubicBezTo>
                    <a:pt x="3896305" y="800636"/>
                    <a:pt x="3891021" y="805259"/>
                    <a:pt x="3890361" y="806580"/>
                  </a:cubicBezTo>
                  <a:cubicBezTo>
                    <a:pt x="3890361" y="807901"/>
                    <a:pt x="3887719" y="816488"/>
                    <a:pt x="3885737" y="819130"/>
                  </a:cubicBezTo>
                  <a:cubicBezTo>
                    <a:pt x="3883756" y="821772"/>
                    <a:pt x="3881774" y="820451"/>
                    <a:pt x="3880453" y="825074"/>
                  </a:cubicBezTo>
                  <a:cubicBezTo>
                    <a:pt x="3878471" y="829698"/>
                    <a:pt x="3877811" y="830358"/>
                    <a:pt x="3879131" y="834321"/>
                  </a:cubicBezTo>
                  <a:cubicBezTo>
                    <a:pt x="3880453" y="838284"/>
                    <a:pt x="3883756" y="838945"/>
                    <a:pt x="3885077" y="841587"/>
                  </a:cubicBezTo>
                  <a:cubicBezTo>
                    <a:pt x="3886398" y="843568"/>
                    <a:pt x="3889039" y="845550"/>
                    <a:pt x="3888379" y="847531"/>
                  </a:cubicBezTo>
                  <a:cubicBezTo>
                    <a:pt x="3887719" y="849513"/>
                    <a:pt x="3878471" y="854136"/>
                    <a:pt x="3876490" y="855457"/>
                  </a:cubicBezTo>
                  <a:cubicBezTo>
                    <a:pt x="3874508" y="856778"/>
                    <a:pt x="3865921" y="856118"/>
                    <a:pt x="3863280" y="856778"/>
                  </a:cubicBezTo>
                  <a:cubicBezTo>
                    <a:pt x="3860638" y="857439"/>
                    <a:pt x="3857996" y="855457"/>
                    <a:pt x="3855354" y="858760"/>
                  </a:cubicBezTo>
                  <a:cubicBezTo>
                    <a:pt x="3852711" y="862062"/>
                    <a:pt x="3847428" y="863383"/>
                    <a:pt x="3845446" y="866025"/>
                  </a:cubicBezTo>
                  <a:cubicBezTo>
                    <a:pt x="3843465" y="868007"/>
                    <a:pt x="3838841" y="871970"/>
                    <a:pt x="3839501" y="875933"/>
                  </a:cubicBezTo>
                  <a:cubicBezTo>
                    <a:pt x="3840163" y="879896"/>
                    <a:pt x="3838841" y="884519"/>
                    <a:pt x="3840163" y="888482"/>
                  </a:cubicBezTo>
                  <a:cubicBezTo>
                    <a:pt x="3841483" y="892445"/>
                    <a:pt x="3842804" y="891785"/>
                    <a:pt x="3841483" y="895748"/>
                  </a:cubicBezTo>
                  <a:cubicBezTo>
                    <a:pt x="3840163" y="899711"/>
                    <a:pt x="3832236" y="896408"/>
                    <a:pt x="3830255" y="897069"/>
                  </a:cubicBezTo>
                  <a:cubicBezTo>
                    <a:pt x="3828273" y="897069"/>
                    <a:pt x="3822329" y="897069"/>
                    <a:pt x="3819686" y="901692"/>
                  </a:cubicBezTo>
                  <a:cubicBezTo>
                    <a:pt x="3817045" y="906976"/>
                    <a:pt x="3813743" y="909618"/>
                    <a:pt x="3812421" y="910279"/>
                  </a:cubicBezTo>
                  <a:cubicBezTo>
                    <a:pt x="3811101" y="910279"/>
                    <a:pt x="3807138" y="913581"/>
                    <a:pt x="3807138" y="918865"/>
                  </a:cubicBezTo>
                  <a:cubicBezTo>
                    <a:pt x="3807138" y="924149"/>
                    <a:pt x="3805816" y="928112"/>
                    <a:pt x="3805156" y="931415"/>
                  </a:cubicBezTo>
                  <a:cubicBezTo>
                    <a:pt x="3804496" y="934717"/>
                    <a:pt x="3800533" y="940662"/>
                    <a:pt x="3797891" y="941983"/>
                  </a:cubicBezTo>
                  <a:cubicBezTo>
                    <a:pt x="3795909" y="943304"/>
                    <a:pt x="3787983" y="945285"/>
                    <a:pt x="3784681" y="949248"/>
                  </a:cubicBezTo>
                  <a:cubicBezTo>
                    <a:pt x="3781378" y="953211"/>
                    <a:pt x="3778076" y="953872"/>
                    <a:pt x="3776094" y="957835"/>
                  </a:cubicBezTo>
                  <a:cubicBezTo>
                    <a:pt x="3774113" y="961798"/>
                    <a:pt x="3772131" y="962458"/>
                    <a:pt x="3770810" y="964440"/>
                  </a:cubicBezTo>
                  <a:cubicBezTo>
                    <a:pt x="3768828" y="966421"/>
                    <a:pt x="3766846" y="957835"/>
                    <a:pt x="3766846" y="955193"/>
                  </a:cubicBezTo>
                  <a:cubicBezTo>
                    <a:pt x="3766846" y="951890"/>
                    <a:pt x="3762884" y="943964"/>
                    <a:pt x="3762223" y="940001"/>
                  </a:cubicBezTo>
                  <a:cubicBezTo>
                    <a:pt x="3760903" y="936038"/>
                    <a:pt x="3762223" y="933396"/>
                    <a:pt x="3761563" y="926131"/>
                  </a:cubicBezTo>
                  <a:cubicBezTo>
                    <a:pt x="3761563" y="918205"/>
                    <a:pt x="3760903" y="914242"/>
                    <a:pt x="3758921" y="912260"/>
                  </a:cubicBezTo>
                  <a:cubicBezTo>
                    <a:pt x="3756279" y="909618"/>
                    <a:pt x="3752976" y="905655"/>
                    <a:pt x="3754297" y="903013"/>
                  </a:cubicBezTo>
                  <a:cubicBezTo>
                    <a:pt x="3755618" y="900371"/>
                    <a:pt x="3754297" y="885180"/>
                    <a:pt x="3754958" y="883198"/>
                  </a:cubicBezTo>
                  <a:cubicBezTo>
                    <a:pt x="3754958" y="881877"/>
                    <a:pt x="3751655" y="865365"/>
                    <a:pt x="3750334" y="864044"/>
                  </a:cubicBezTo>
                  <a:cubicBezTo>
                    <a:pt x="3748353" y="862062"/>
                    <a:pt x="3746371" y="854797"/>
                    <a:pt x="3745711" y="849513"/>
                  </a:cubicBezTo>
                  <a:cubicBezTo>
                    <a:pt x="3745051" y="844229"/>
                    <a:pt x="3743069" y="835642"/>
                    <a:pt x="3743729" y="832340"/>
                  </a:cubicBezTo>
                  <a:cubicBezTo>
                    <a:pt x="3743729" y="829037"/>
                    <a:pt x="3745051" y="820451"/>
                    <a:pt x="3745711" y="817809"/>
                  </a:cubicBezTo>
                  <a:cubicBezTo>
                    <a:pt x="3746371" y="815167"/>
                    <a:pt x="3745711" y="810543"/>
                    <a:pt x="3747693" y="808562"/>
                  </a:cubicBezTo>
                  <a:cubicBezTo>
                    <a:pt x="3749674" y="805920"/>
                    <a:pt x="3750995" y="799315"/>
                    <a:pt x="3752316" y="797333"/>
                  </a:cubicBezTo>
                  <a:cubicBezTo>
                    <a:pt x="3753636" y="795352"/>
                    <a:pt x="3754297" y="792049"/>
                    <a:pt x="3756939" y="790068"/>
                  </a:cubicBezTo>
                  <a:cubicBezTo>
                    <a:pt x="3758921" y="788086"/>
                    <a:pt x="3760241" y="786765"/>
                    <a:pt x="3762884" y="784783"/>
                  </a:cubicBezTo>
                  <a:cubicBezTo>
                    <a:pt x="3765526" y="783462"/>
                    <a:pt x="3767507" y="782802"/>
                    <a:pt x="3769489" y="778839"/>
                  </a:cubicBezTo>
                  <a:cubicBezTo>
                    <a:pt x="3771471" y="775536"/>
                    <a:pt x="3773451" y="772894"/>
                    <a:pt x="3774113" y="771573"/>
                  </a:cubicBezTo>
                  <a:cubicBezTo>
                    <a:pt x="3774773" y="770252"/>
                    <a:pt x="3775433" y="768271"/>
                    <a:pt x="3775433" y="766289"/>
                  </a:cubicBezTo>
                  <a:cubicBezTo>
                    <a:pt x="3775433" y="764308"/>
                    <a:pt x="3771471" y="757703"/>
                    <a:pt x="3771471" y="757703"/>
                  </a:cubicBezTo>
                  <a:cubicBezTo>
                    <a:pt x="3771471" y="757703"/>
                    <a:pt x="3778736" y="755721"/>
                    <a:pt x="3780056" y="756382"/>
                  </a:cubicBezTo>
                  <a:cubicBezTo>
                    <a:pt x="3782038" y="756382"/>
                    <a:pt x="3793928" y="751097"/>
                    <a:pt x="3795248" y="749776"/>
                  </a:cubicBezTo>
                  <a:cubicBezTo>
                    <a:pt x="3796569" y="748455"/>
                    <a:pt x="3799211" y="747134"/>
                    <a:pt x="3800533" y="746474"/>
                  </a:cubicBezTo>
                  <a:cubicBezTo>
                    <a:pt x="3801193" y="745813"/>
                    <a:pt x="3805816" y="743832"/>
                    <a:pt x="3805816" y="743832"/>
                  </a:cubicBezTo>
                  <a:cubicBezTo>
                    <a:pt x="3805816" y="743832"/>
                    <a:pt x="3810440" y="742511"/>
                    <a:pt x="3812421" y="741190"/>
                  </a:cubicBezTo>
                  <a:cubicBezTo>
                    <a:pt x="3814403" y="739208"/>
                    <a:pt x="3814403" y="738548"/>
                    <a:pt x="3817706" y="735906"/>
                  </a:cubicBezTo>
                  <a:cubicBezTo>
                    <a:pt x="3821008" y="733264"/>
                    <a:pt x="3826291" y="731943"/>
                    <a:pt x="3827613" y="729961"/>
                  </a:cubicBezTo>
                  <a:cubicBezTo>
                    <a:pt x="3828934" y="727980"/>
                    <a:pt x="3845446" y="709486"/>
                    <a:pt x="3845446" y="709486"/>
                  </a:cubicBezTo>
                  <a:cubicBezTo>
                    <a:pt x="3845446" y="709486"/>
                    <a:pt x="3849409" y="704202"/>
                    <a:pt x="3852711" y="702220"/>
                  </a:cubicBezTo>
                  <a:cubicBezTo>
                    <a:pt x="3856014" y="699578"/>
                    <a:pt x="3859978" y="698257"/>
                    <a:pt x="3861298" y="696936"/>
                  </a:cubicBezTo>
                  <a:cubicBezTo>
                    <a:pt x="3862619" y="694955"/>
                    <a:pt x="3866583" y="693634"/>
                    <a:pt x="3867243" y="692313"/>
                  </a:cubicBezTo>
                  <a:cubicBezTo>
                    <a:pt x="3867903" y="690992"/>
                    <a:pt x="3868564" y="689010"/>
                    <a:pt x="3869885" y="688350"/>
                  </a:cubicBezTo>
                  <a:cubicBezTo>
                    <a:pt x="3871206" y="687689"/>
                    <a:pt x="3877151" y="683726"/>
                    <a:pt x="3877811" y="682405"/>
                  </a:cubicBezTo>
                  <a:cubicBezTo>
                    <a:pt x="3877811" y="681084"/>
                    <a:pt x="3878471" y="679103"/>
                    <a:pt x="3880453" y="676461"/>
                  </a:cubicBezTo>
                  <a:cubicBezTo>
                    <a:pt x="3883095" y="673819"/>
                    <a:pt x="3883756" y="671837"/>
                    <a:pt x="3885077" y="671837"/>
                  </a:cubicBezTo>
                  <a:cubicBezTo>
                    <a:pt x="3886398" y="671837"/>
                    <a:pt x="3887058" y="671177"/>
                    <a:pt x="3889039" y="670516"/>
                  </a:cubicBezTo>
                  <a:cubicBezTo>
                    <a:pt x="3891021" y="669195"/>
                    <a:pt x="3893663" y="667214"/>
                    <a:pt x="3895645" y="666553"/>
                  </a:cubicBezTo>
                  <a:cubicBezTo>
                    <a:pt x="3896966" y="666553"/>
                    <a:pt x="3900929" y="664572"/>
                    <a:pt x="3902249" y="663911"/>
                  </a:cubicBezTo>
                  <a:cubicBezTo>
                    <a:pt x="3903571" y="662590"/>
                    <a:pt x="3907533" y="660609"/>
                    <a:pt x="3908855" y="659948"/>
                  </a:cubicBezTo>
                  <a:cubicBezTo>
                    <a:pt x="3910176" y="659948"/>
                    <a:pt x="3911497" y="658627"/>
                    <a:pt x="3912818" y="657967"/>
                  </a:cubicBezTo>
                  <a:cubicBezTo>
                    <a:pt x="3914139" y="657306"/>
                    <a:pt x="3915459" y="655985"/>
                    <a:pt x="3916781" y="655325"/>
                  </a:cubicBezTo>
                  <a:cubicBezTo>
                    <a:pt x="3918101" y="655325"/>
                    <a:pt x="3919423" y="654004"/>
                    <a:pt x="3920743" y="652683"/>
                  </a:cubicBezTo>
                  <a:cubicBezTo>
                    <a:pt x="3922065" y="652022"/>
                    <a:pt x="3924047" y="649380"/>
                    <a:pt x="3924047" y="646738"/>
                  </a:cubicBezTo>
                  <a:cubicBezTo>
                    <a:pt x="3924047" y="644757"/>
                    <a:pt x="3923386" y="642775"/>
                    <a:pt x="3923386" y="640794"/>
                  </a:cubicBezTo>
                  <a:cubicBezTo>
                    <a:pt x="3923386" y="638812"/>
                    <a:pt x="3924707" y="634849"/>
                    <a:pt x="3925367" y="633528"/>
                  </a:cubicBezTo>
                  <a:cubicBezTo>
                    <a:pt x="3926028" y="632207"/>
                    <a:pt x="3926689" y="632868"/>
                    <a:pt x="3927349" y="630886"/>
                  </a:cubicBezTo>
                  <a:cubicBezTo>
                    <a:pt x="3928009" y="628244"/>
                    <a:pt x="3928669" y="624942"/>
                    <a:pt x="3928669" y="622300"/>
                  </a:cubicBezTo>
                  <a:cubicBezTo>
                    <a:pt x="3928669" y="619658"/>
                    <a:pt x="3931311" y="615695"/>
                    <a:pt x="3931972" y="614374"/>
                  </a:cubicBezTo>
                  <a:cubicBezTo>
                    <a:pt x="3932633" y="613053"/>
                    <a:pt x="3933293" y="609090"/>
                    <a:pt x="3934615" y="609090"/>
                  </a:cubicBezTo>
                  <a:cubicBezTo>
                    <a:pt x="3935935" y="609090"/>
                    <a:pt x="3940559" y="607769"/>
                    <a:pt x="3941219" y="606448"/>
                  </a:cubicBezTo>
                  <a:cubicBezTo>
                    <a:pt x="3942541" y="605127"/>
                    <a:pt x="3945182" y="602485"/>
                    <a:pt x="3945182" y="602485"/>
                  </a:cubicBezTo>
                  <a:cubicBezTo>
                    <a:pt x="3945182" y="602485"/>
                    <a:pt x="3948485" y="605127"/>
                    <a:pt x="3951787" y="603806"/>
                  </a:cubicBezTo>
                  <a:cubicBezTo>
                    <a:pt x="3955090" y="602485"/>
                    <a:pt x="3948485" y="603145"/>
                    <a:pt x="3944521" y="599182"/>
                  </a:cubicBezTo>
                  <a:cubicBezTo>
                    <a:pt x="3940559" y="595219"/>
                    <a:pt x="3937257" y="595880"/>
                    <a:pt x="3935935" y="596540"/>
                  </a:cubicBezTo>
                  <a:cubicBezTo>
                    <a:pt x="3934615" y="596540"/>
                    <a:pt x="3928669" y="597861"/>
                    <a:pt x="3926689" y="598522"/>
                  </a:cubicBezTo>
                  <a:cubicBezTo>
                    <a:pt x="3924707" y="599182"/>
                    <a:pt x="3923386" y="601164"/>
                    <a:pt x="3922065" y="603145"/>
                  </a:cubicBezTo>
                  <a:cubicBezTo>
                    <a:pt x="3920743" y="605127"/>
                    <a:pt x="3924707" y="603145"/>
                    <a:pt x="3920743" y="605127"/>
                  </a:cubicBezTo>
                  <a:cubicBezTo>
                    <a:pt x="3916781" y="607108"/>
                    <a:pt x="3916781" y="605127"/>
                    <a:pt x="3914139" y="609090"/>
                  </a:cubicBezTo>
                  <a:cubicBezTo>
                    <a:pt x="3911497" y="613053"/>
                    <a:pt x="3908194" y="615695"/>
                    <a:pt x="3906873" y="618337"/>
                  </a:cubicBezTo>
                  <a:cubicBezTo>
                    <a:pt x="3905551" y="620979"/>
                    <a:pt x="3904231" y="624281"/>
                    <a:pt x="3904231" y="626923"/>
                  </a:cubicBezTo>
                  <a:cubicBezTo>
                    <a:pt x="3904231" y="629565"/>
                    <a:pt x="3904231" y="630886"/>
                    <a:pt x="3906213" y="631547"/>
                  </a:cubicBezTo>
                  <a:cubicBezTo>
                    <a:pt x="3908194" y="632207"/>
                    <a:pt x="3911497" y="631547"/>
                    <a:pt x="3910176" y="633528"/>
                  </a:cubicBezTo>
                  <a:cubicBezTo>
                    <a:pt x="3909515" y="634849"/>
                    <a:pt x="3906873" y="635510"/>
                    <a:pt x="3904891" y="636170"/>
                  </a:cubicBezTo>
                  <a:cubicBezTo>
                    <a:pt x="3902910" y="636170"/>
                    <a:pt x="3898287" y="634849"/>
                    <a:pt x="3898287" y="634849"/>
                  </a:cubicBezTo>
                  <a:cubicBezTo>
                    <a:pt x="3898287" y="634189"/>
                    <a:pt x="3897626" y="633528"/>
                    <a:pt x="3896966" y="633528"/>
                  </a:cubicBezTo>
                  <a:cubicBezTo>
                    <a:pt x="3894323" y="632207"/>
                    <a:pt x="3891681" y="633528"/>
                    <a:pt x="3889700" y="635510"/>
                  </a:cubicBezTo>
                  <a:cubicBezTo>
                    <a:pt x="3887058" y="638152"/>
                    <a:pt x="3889700" y="638152"/>
                    <a:pt x="3887719" y="640133"/>
                  </a:cubicBezTo>
                  <a:cubicBezTo>
                    <a:pt x="3885737" y="642115"/>
                    <a:pt x="3887058" y="642115"/>
                    <a:pt x="3883095" y="644757"/>
                  </a:cubicBezTo>
                  <a:cubicBezTo>
                    <a:pt x="3879793" y="648059"/>
                    <a:pt x="3871866" y="650041"/>
                    <a:pt x="3871866" y="650041"/>
                  </a:cubicBezTo>
                  <a:cubicBezTo>
                    <a:pt x="3871866" y="650041"/>
                    <a:pt x="3872527" y="650041"/>
                    <a:pt x="3867243" y="653343"/>
                  </a:cubicBezTo>
                  <a:cubicBezTo>
                    <a:pt x="3862619" y="656646"/>
                    <a:pt x="3860638" y="657306"/>
                    <a:pt x="3858656" y="659288"/>
                  </a:cubicBezTo>
                  <a:cubicBezTo>
                    <a:pt x="3856675" y="661269"/>
                    <a:pt x="3855354" y="661930"/>
                    <a:pt x="3851391" y="663251"/>
                  </a:cubicBezTo>
                  <a:cubicBezTo>
                    <a:pt x="3848088" y="664572"/>
                    <a:pt x="3845446" y="662590"/>
                    <a:pt x="3845446" y="662590"/>
                  </a:cubicBezTo>
                  <a:lnTo>
                    <a:pt x="3850731" y="655325"/>
                  </a:lnTo>
                  <a:cubicBezTo>
                    <a:pt x="3850731" y="655325"/>
                    <a:pt x="3850731" y="652022"/>
                    <a:pt x="3848749" y="652022"/>
                  </a:cubicBezTo>
                  <a:cubicBezTo>
                    <a:pt x="3846768" y="652022"/>
                    <a:pt x="3842144" y="652683"/>
                    <a:pt x="3840823" y="652683"/>
                  </a:cubicBezTo>
                  <a:cubicBezTo>
                    <a:pt x="3839501" y="652683"/>
                    <a:pt x="3838841" y="649380"/>
                    <a:pt x="3840163" y="647399"/>
                  </a:cubicBezTo>
                  <a:cubicBezTo>
                    <a:pt x="3841483" y="646078"/>
                    <a:pt x="3843465" y="640133"/>
                    <a:pt x="3844786" y="638812"/>
                  </a:cubicBezTo>
                  <a:cubicBezTo>
                    <a:pt x="3846107" y="637491"/>
                    <a:pt x="3850731" y="634189"/>
                    <a:pt x="3851391" y="632207"/>
                  </a:cubicBezTo>
                  <a:cubicBezTo>
                    <a:pt x="3852711" y="630226"/>
                    <a:pt x="3849409" y="626923"/>
                    <a:pt x="3848088" y="627584"/>
                  </a:cubicBezTo>
                  <a:cubicBezTo>
                    <a:pt x="3846768" y="627584"/>
                    <a:pt x="3846768" y="624281"/>
                    <a:pt x="3844126" y="626923"/>
                  </a:cubicBezTo>
                  <a:cubicBezTo>
                    <a:pt x="3840823" y="630226"/>
                    <a:pt x="3842144" y="630886"/>
                    <a:pt x="3840163" y="632207"/>
                  </a:cubicBezTo>
                  <a:cubicBezTo>
                    <a:pt x="3837521" y="633528"/>
                    <a:pt x="3838841" y="630226"/>
                    <a:pt x="3834878" y="630226"/>
                  </a:cubicBezTo>
                  <a:cubicBezTo>
                    <a:pt x="3830916" y="630226"/>
                    <a:pt x="3828934" y="628905"/>
                    <a:pt x="3828273" y="627584"/>
                  </a:cubicBezTo>
                  <a:cubicBezTo>
                    <a:pt x="3827613" y="626263"/>
                    <a:pt x="3826953" y="624942"/>
                    <a:pt x="3824971" y="624942"/>
                  </a:cubicBezTo>
                  <a:cubicBezTo>
                    <a:pt x="3822329" y="624942"/>
                    <a:pt x="3824311" y="621639"/>
                    <a:pt x="3821008" y="623621"/>
                  </a:cubicBezTo>
                  <a:cubicBezTo>
                    <a:pt x="3817706" y="625602"/>
                    <a:pt x="3817045" y="626263"/>
                    <a:pt x="3815063" y="627584"/>
                  </a:cubicBezTo>
                  <a:cubicBezTo>
                    <a:pt x="3812421" y="628905"/>
                    <a:pt x="3811761" y="628905"/>
                    <a:pt x="3809779" y="628905"/>
                  </a:cubicBezTo>
                  <a:cubicBezTo>
                    <a:pt x="3807798" y="628905"/>
                    <a:pt x="3805816" y="626923"/>
                    <a:pt x="3803835" y="627584"/>
                  </a:cubicBezTo>
                  <a:cubicBezTo>
                    <a:pt x="3801193" y="627584"/>
                    <a:pt x="3801193" y="626263"/>
                    <a:pt x="3798551" y="626923"/>
                  </a:cubicBezTo>
                  <a:cubicBezTo>
                    <a:pt x="3795909" y="627584"/>
                    <a:pt x="3794588" y="626923"/>
                    <a:pt x="3792606" y="627584"/>
                  </a:cubicBezTo>
                  <a:cubicBezTo>
                    <a:pt x="3790625" y="628905"/>
                    <a:pt x="3793928" y="624281"/>
                    <a:pt x="3788643" y="628244"/>
                  </a:cubicBezTo>
                  <a:cubicBezTo>
                    <a:pt x="3783359" y="632207"/>
                    <a:pt x="3784020" y="631547"/>
                    <a:pt x="3781378" y="633528"/>
                  </a:cubicBezTo>
                  <a:cubicBezTo>
                    <a:pt x="3778736" y="635510"/>
                    <a:pt x="3781378" y="632868"/>
                    <a:pt x="3776094" y="638152"/>
                  </a:cubicBezTo>
                  <a:cubicBezTo>
                    <a:pt x="3770810" y="643436"/>
                    <a:pt x="3758921" y="652683"/>
                    <a:pt x="3756279" y="655325"/>
                  </a:cubicBezTo>
                  <a:cubicBezTo>
                    <a:pt x="3753636" y="658627"/>
                    <a:pt x="3751655" y="660609"/>
                    <a:pt x="3748353" y="663251"/>
                  </a:cubicBezTo>
                  <a:cubicBezTo>
                    <a:pt x="3745051" y="666553"/>
                    <a:pt x="3738445" y="667874"/>
                    <a:pt x="3737785" y="669195"/>
                  </a:cubicBezTo>
                  <a:cubicBezTo>
                    <a:pt x="3737124" y="670516"/>
                    <a:pt x="3734483" y="673158"/>
                    <a:pt x="3731841" y="675800"/>
                  </a:cubicBezTo>
                  <a:cubicBezTo>
                    <a:pt x="3729198" y="679103"/>
                    <a:pt x="3725895" y="681084"/>
                    <a:pt x="3724575" y="683726"/>
                  </a:cubicBezTo>
                  <a:cubicBezTo>
                    <a:pt x="3723253" y="686368"/>
                    <a:pt x="3722593" y="686368"/>
                    <a:pt x="3721273" y="688350"/>
                  </a:cubicBezTo>
                  <a:cubicBezTo>
                    <a:pt x="3719951" y="689671"/>
                    <a:pt x="3717969" y="690992"/>
                    <a:pt x="3718631" y="693634"/>
                  </a:cubicBezTo>
                  <a:cubicBezTo>
                    <a:pt x="3718631" y="696276"/>
                    <a:pt x="3719291" y="702220"/>
                    <a:pt x="3719291" y="702220"/>
                  </a:cubicBezTo>
                  <a:cubicBezTo>
                    <a:pt x="3719291" y="702220"/>
                    <a:pt x="3721933" y="702220"/>
                    <a:pt x="3724575" y="702881"/>
                  </a:cubicBezTo>
                  <a:cubicBezTo>
                    <a:pt x="3727216" y="702881"/>
                    <a:pt x="3732501" y="700239"/>
                    <a:pt x="3733821" y="700899"/>
                  </a:cubicBezTo>
                  <a:cubicBezTo>
                    <a:pt x="3734483" y="700899"/>
                    <a:pt x="3738445" y="702220"/>
                    <a:pt x="3739106" y="703541"/>
                  </a:cubicBezTo>
                  <a:cubicBezTo>
                    <a:pt x="3739106" y="704862"/>
                    <a:pt x="3740426" y="706844"/>
                    <a:pt x="3739766" y="708165"/>
                  </a:cubicBezTo>
                  <a:cubicBezTo>
                    <a:pt x="3739106" y="709486"/>
                    <a:pt x="3738445" y="711467"/>
                    <a:pt x="3737124" y="712128"/>
                  </a:cubicBezTo>
                  <a:cubicBezTo>
                    <a:pt x="3735803" y="712128"/>
                    <a:pt x="3733821" y="713449"/>
                    <a:pt x="3729198" y="713449"/>
                  </a:cubicBezTo>
                  <a:cubicBezTo>
                    <a:pt x="3724575" y="713449"/>
                    <a:pt x="3721273" y="711467"/>
                    <a:pt x="3719291" y="712128"/>
                  </a:cubicBezTo>
                  <a:cubicBezTo>
                    <a:pt x="3717309" y="712788"/>
                    <a:pt x="3715988" y="711467"/>
                    <a:pt x="3713346" y="714770"/>
                  </a:cubicBezTo>
                  <a:cubicBezTo>
                    <a:pt x="3710704" y="718072"/>
                    <a:pt x="3709383" y="718072"/>
                    <a:pt x="3708723" y="716091"/>
                  </a:cubicBezTo>
                  <a:cubicBezTo>
                    <a:pt x="3708062" y="714109"/>
                    <a:pt x="3705420" y="710807"/>
                    <a:pt x="3703439" y="710807"/>
                  </a:cubicBezTo>
                  <a:cubicBezTo>
                    <a:pt x="3702117" y="710807"/>
                    <a:pt x="3699475" y="712128"/>
                    <a:pt x="3697494" y="713449"/>
                  </a:cubicBezTo>
                  <a:cubicBezTo>
                    <a:pt x="3695513" y="714770"/>
                    <a:pt x="3694852" y="716091"/>
                    <a:pt x="3690889" y="719393"/>
                  </a:cubicBezTo>
                  <a:cubicBezTo>
                    <a:pt x="3686925" y="722696"/>
                    <a:pt x="3687586" y="721375"/>
                    <a:pt x="3684945" y="721375"/>
                  </a:cubicBezTo>
                  <a:cubicBezTo>
                    <a:pt x="3682303" y="721375"/>
                    <a:pt x="3681642" y="719393"/>
                    <a:pt x="3679000" y="718733"/>
                  </a:cubicBezTo>
                  <a:cubicBezTo>
                    <a:pt x="3675697" y="718072"/>
                    <a:pt x="3673715" y="719393"/>
                    <a:pt x="3671735" y="720714"/>
                  </a:cubicBezTo>
                  <a:cubicBezTo>
                    <a:pt x="3669753" y="722035"/>
                    <a:pt x="3669092" y="722035"/>
                    <a:pt x="3666450" y="722696"/>
                  </a:cubicBezTo>
                  <a:cubicBezTo>
                    <a:pt x="3663808" y="723356"/>
                    <a:pt x="3663808" y="720054"/>
                    <a:pt x="3661166" y="721375"/>
                  </a:cubicBezTo>
                  <a:cubicBezTo>
                    <a:pt x="3657863" y="722696"/>
                    <a:pt x="3654561" y="722696"/>
                    <a:pt x="3653240" y="722035"/>
                  </a:cubicBezTo>
                  <a:cubicBezTo>
                    <a:pt x="3651919" y="721375"/>
                    <a:pt x="3645975" y="719393"/>
                    <a:pt x="3649277" y="717412"/>
                  </a:cubicBezTo>
                  <a:cubicBezTo>
                    <a:pt x="3653240" y="715430"/>
                    <a:pt x="3659185" y="711467"/>
                    <a:pt x="3659185" y="711467"/>
                  </a:cubicBezTo>
                  <a:cubicBezTo>
                    <a:pt x="3659185" y="711467"/>
                    <a:pt x="3663147" y="711467"/>
                    <a:pt x="3665129" y="712128"/>
                  </a:cubicBezTo>
                  <a:cubicBezTo>
                    <a:pt x="3667771" y="712128"/>
                    <a:pt x="3672395" y="712788"/>
                    <a:pt x="3672395" y="712788"/>
                  </a:cubicBezTo>
                  <a:cubicBezTo>
                    <a:pt x="3672395" y="712788"/>
                    <a:pt x="3654561" y="702220"/>
                    <a:pt x="3653240" y="701560"/>
                  </a:cubicBezTo>
                  <a:cubicBezTo>
                    <a:pt x="3651919" y="701560"/>
                    <a:pt x="3652580" y="694955"/>
                    <a:pt x="3647295" y="698918"/>
                  </a:cubicBezTo>
                  <a:cubicBezTo>
                    <a:pt x="3642012" y="702220"/>
                    <a:pt x="3642012" y="705523"/>
                    <a:pt x="3639370" y="704202"/>
                  </a:cubicBezTo>
                  <a:cubicBezTo>
                    <a:pt x="3636727" y="702881"/>
                    <a:pt x="3638049" y="700239"/>
                    <a:pt x="3634745" y="699578"/>
                  </a:cubicBezTo>
                  <a:cubicBezTo>
                    <a:pt x="3631443" y="698257"/>
                    <a:pt x="3630122" y="695615"/>
                    <a:pt x="3626820" y="695615"/>
                  </a:cubicBezTo>
                  <a:cubicBezTo>
                    <a:pt x="3623517" y="695615"/>
                    <a:pt x="3619555" y="693634"/>
                    <a:pt x="3616912" y="694955"/>
                  </a:cubicBezTo>
                  <a:cubicBezTo>
                    <a:pt x="3614270" y="696276"/>
                    <a:pt x="3611628" y="697597"/>
                    <a:pt x="3608987" y="700899"/>
                  </a:cubicBezTo>
                  <a:cubicBezTo>
                    <a:pt x="3606345" y="704202"/>
                    <a:pt x="3596437" y="706844"/>
                    <a:pt x="3596437" y="706844"/>
                  </a:cubicBezTo>
                  <a:cubicBezTo>
                    <a:pt x="3594455" y="710146"/>
                    <a:pt x="3587190" y="712788"/>
                    <a:pt x="3587190" y="712788"/>
                  </a:cubicBezTo>
                  <a:lnTo>
                    <a:pt x="3584548" y="708165"/>
                  </a:lnTo>
                  <a:lnTo>
                    <a:pt x="3581245" y="706183"/>
                  </a:lnTo>
                  <a:cubicBezTo>
                    <a:pt x="3573320" y="711467"/>
                    <a:pt x="3568035" y="712128"/>
                    <a:pt x="3568035" y="712128"/>
                  </a:cubicBezTo>
                  <a:cubicBezTo>
                    <a:pt x="3568035" y="712128"/>
                    <a:pt x="3566054" y="710146"/>
                    <a:pt x="3563412" y="709486"/>
                  </a:cubicBezTo>
                  <a:cubicBezTo>
                    <a:pt x="3562752" y="709486"/>
                    <a:pt x="3562752" y="709486"/>
                    <a:pt x="3562090" y="708825"/>
                  </a:cubicBezTo>
                  <a:cubicBezTo>
                    <a:pt x="3560110" y="706844"/>
                    <a:pt x="3558788" y="703541"/>
                    <a:pt x="3555485" y="704202"/>
                  </a:cubicBezTo>
                  <a:cubicBezTo>
                    <a:pt x="3551523" y="704862"/>
                    <a:pt x="3548220" y="706183"/>
                    <a:pt x="3546900" y="708165"/>
                  </a:cubicBezTo>
                  <a:cubicBezTo>
                    <a:pt x="3545578" y="710146"/>
                    <a:pt x="3545578" y="710807"/>
                    <a:pt x="3543597" y="712788"/>
                  </a:cubicBezTo>
                  <a:cubicBezTo>
                    <a:pt x="3541615" y="714109"/>
                    <a:pt x="3540295" y="709486"/>
                    <a:pt x="3538313" y="708825"/>
                  </a:cubicBezTo>
                  <a:cubicBezTo>
                    <a:pt x="3535670" y="708825"/>
                    <a:pt x="3530387" y="706183"/>
                    <a:pt x="3529065" y="706183"/>
                  </a:cubicBezTo>
                  <a:cubicBezTo>
                    <a:pt x="3527745" y="706183"/>
                    <a:pt x="3523122" y="706183"/>
                    <a:pt x="3519819" y="707504"/>
                  </a:cubicBezTo>
                  <a:cubicBezTo>
                    <a:pt x="3516517" y="708825"/>
                    <a:pt x="3515195" y="706183"/>
                    <a:pt x="3509911" y="708825"/>
                  </a:cubicBezTo>
                  <a:cubicBezTo>
                    <a:pt x="3505288" y="711467"/>
                    <a:pt x="3492738" y="706844"/>
                    <a:pt x="3490757" y="707504"/>
                  </a:cubicBezTo>
                  <a:cubicBezTo>
                    <a:pt x="3488775" y="708165"/>
                    <a:pt x="3482831" y="708165"/>
                    <a:pt x="3480189" y="709486"/>
                  </a:cubicBezTo>
                  <a:cubicBezTo>
                    <a:pt x="3476886" y="710807"/>
                    <a:pt x="3474245" y="712128"/>
                    <a:pt x="3468299" y="713449"/>
                  </a:cubicBezTo>
                  <a:cubicBezTo>
                    <a:pt x="3462355" y="714770"/>
                    <a:pt x="3464997" y="712128"/>
                    <a:pt x="3462355" y="714770"/>
                  </a:cubicBezTo>
                  <a:cubicBezTo>
                    <a:pt x="3459713" y="717412"/>
                    <a:pt x="3455089" y="719393"/>
                    <a:pt x="3451127" y="724017"/>
                  </a:cubicBezTo>
                  <a:cubicBezTo>
                    <a:pt x="3447824" y="728640"/>
                    <a:pt x="3446503" y="729961"/>
                    <a:pt x="3443861" y="732603"/>
                  </a:cubicBezTo>
                  <a:cubicBezTo>
                    <a:pt x="3441219" y="735245"/>
                    <a:pt x="3444521" y="734585"/>
                    <a:pt x="3439237" y="737227"/>
                  </a:cubicBezTo>
                  <a:cubicBezTo>
                    <a:pt x="3433953" y="739869"/>
                    <a:pt x="3433953" y="737887"/>
                    <a:pt x="3431311" y="740529"/>
                  </a:cubicBezTo>
                  <a:cubicBezTo>
                    <a:pt x="3428669" y="743171"/>
                    <a:pt x="3427349" y="743832"/>
                    <a:pt x="3426687" y="745813"/>
                  </a:cubicBezTo>
                  <a:cubicBezTo>
                    <a:pt x="3426027" y="747795"/>
                    <a:pt x="3428009" y="745813"/>
                    <a:pt x="3425367" y="750437"/>
                  </a:cubicBezTo>
                  <a:cubicBezTo>
                    <a:pt x="3422725" y="755061"/>
                    <a:pt x="3425367" y="753079"/>
                    <a:pt x="3422725" y="755061"/>
                  </a:cubicBezTo>
                  <a:cubicBezTo>
                    <a:pt x="3420083" y="757703"/>
                    <a:pt x="3421404" y="755061"/>
                    <a:pt x="3417441" y="759024"/>
                  </a:cubicBezTo>
                  <a:cubicBezTo>
                    <a:pt x="3414138" y="762987"/>
                    <a:pt x="3405551" y="767610"/>
                    <a:pt x="3405551" y="767610"/>
                  </a:cubicBezTo>
                  <a:cubicBezTo>
                    <a:pt x="3405551" y="767610"/>
                    <a:pt x="3403570" y="768931"/>
                    <a:pt x="3397625" y="772894"/>
                  </a:cubicBezTo>
                  <a:cubicBezTo>
                    <a:pt x="3391681" y="776857"/>
                    <a:pt x="3389699" y="776857"/>
                    <a:pt x="3385076" y="782141"/>
                  </a:cubicBezTo>
                  <a:cubicBezTo>
                    <a:pt x="3380453" y="787425"/>
                    <a:pt x="3380453" y="786104"/>
                    <a:pt x="3377810" y="790068"/>
                  </a:cubicBezTo>
                  <a:cubicBezTo>
                    <a:pt x="3375169" y="794031"/>
                    <a:pt x="3376489" y="793370"/>
                    <a:pt x="3372526" y="795352"/>
                  </a:cubicBezTo>
                  <a:cubicBezTo>
                    <a:pt x="3369224" y="797333"/>
                    <a:pt x="3370545" y="792049"/>
                    <a:pt x="3369224" y="797333"/>
                  </a:cubicBezTo>
                  <a:cubicBezTo>
                    <a:pt x="3367903" y="801957"/>
                    <a:pt x="3372526" y="801957"/>
                    <a:pt x="3365261" y="805920"/>
                  </a:cubicBezTo>
                  <a:cubicBezTo>
                    <a:pt x="3357995" y="809883"/>
                    <a:pt x="3355354" y="811204"/>
                    <a:pt x="3354032" y="812525"/>
                  </a:cubicBezTo>
                  <a:cubicBezTo>
                    <a:pt x="3352051" y="813185"/>
                    <a:pt x="3353372" y="812525"/>
                    <a:pt x="3349409" y="815167"/>
                  </a:cubicBezTo>
                  <a:cubicBezTo>
                    <a:pt x="3346106" y="817809"/>
                    <a:pt x="3344125" y="818469"/>
                    <a:pt x="3340822" y="821111"/>
                  </a:cubicBezTo>
                  <a:cubicBezTo>
                    <a:pt x="3337520" y="824414"/>
                    <a:pt x="3332896" y="825074"/>
                    <a:pt x="3331575" y="827056"/>
                  </a:cubicBezTo>
                  <a:cubicBezTo>
                    <a:pt x="3329594" y="829037"/>
                    <a:pt x="3329594" y="829037"/>
                    <a:pt x="3326291" y="831679"/>
                  </a:cubicBezTo>
                  <a:cubicBezTo>
                    <a:pt x="3322989" y="834321"/>
                    <a:pt x="3322989" y="834982"/>
                    <a:pt x="3320347" y="836963"/>
                  </a:cubicBezTo>
                  <a:cubicBezTo>
                    <a:pt x="3317705" y="838945"/>
                    <a:pt x="3316384" y="838945"/>
                    <a:pt x="3314402" y="840926"/>
                  </a:cubicBezTo>
                  <a:cubicBezTo>
                    <a:pt x="3312421" y="842908"/>
                    <a:pt x="3309779" y="842908"/>
                    <a:pt x="3309779" y="844889"/>
                  </a:cubicBezTo>
                  <a:cubicBezTo>
                    <a:pt x="3309779" y="848852"/>
                    <a:pt x="3312421" y="848852"/>
                    <a:pt x="3314402" y="850173"/>
                  </a:cubicBezTo>
                  <a:cubicBezTo>
                    <a:pt x="3316384" y="850834"/>
                    <a:pt x="3319686" y="852155"/>
                    <a:pt x="3321668" y="852815"/>
                  </a:cubicBezTo>
                  <a:cubicBezTo>
                    <a:pt x="3323649" y="853476"/>
                    <a:pt x="3326952" y="852815"/>
                    <a:pt x="3328273" y="853476"/>
                  </a:cubicBezTo>
                  <a:cubicBezTo>
                    <a:pt x="3330254" y="853476"/>
                    <a:pt x="3335539" y="852155"/>
                    <a:pt x="3335539" y="852155"/>
                  </a:cubicBezTo>
                  <a:cubicBezTo>
                    <a:pt x="3335539" y="852155"/>
                    <a:pt x="3340822" y="851494"/>
                    <a:pt x="3341483" y="852815"/>
                  </a:cubicBezTo>
                  <a:cubicBezTo>
                    <a:pt x="3341483" y="854797"/>
                    <a:pt x="3345446" y="854797"/>
                    <a:pt x="3343464" y="856778"/>
                  </a:cubicBezTo>
                  <a:cubicBezTo>
                    <a:pt x="3341483" y="858099"/>
                    <a:pt x="3342144" y="860741"/>
                    <a:pt x="3341483" y="862062"/>
                  </a:cubicBezTo>
                  <a:cubicBezTo>
                    <a:pt x="3340822" y="863383"/>
                    <a:pt x="3339501" y="871309"/>
                    <a:pt x="3340162" y="873291"/>
                  </a:cubicBezTo>
                  <a:cubicBezTo>
                    <a:pt x="3340162" y="873291"/>
                    <a:pt x="3341483" y="875272"/>
                    <a:pt x="3344125" y="875933"/>
                  </a:cubicBezTo>
                  <a:cubicBezTo>
                    <a:pt x="3346767" y="875933"/>
                    <a:pt x="3350730" y="875933"/>
                    <a:pt x="3351390" y="874612"/>
                  </a:cubicBezTo>
                  <a:cubicBezTo>
                    <a:pt x="3352051" y="873291"/>
                    <a:pt x="3355354" y="868667"/>
                    <a:pt x="3354032" y="868667"/>
                  </a:cubicBezTo>
                  <a:cubicBezTo>
                    <a:pt x="3352711" y="868667"/>
                    <a:pt x="3356674" y="862062"/>
                    <a:pt x="3355354" y="862062"/>
                  </a:cubicBezTo>
                  <a:cubicBezTo>
                    <a:pt x="3354032" y="862062"/>
                    <a:pt x="3359977" y="857439"/>
                    <a:pt x="3361298" y="856778"/>
                  </a:cubicBezTo>
                  <a:cubicBezTo>
                    <a:pt x="3362619" y="856118"/>
                    <a:pt x="3365261" y="857439"/>
                    <a:pt x="3365261" y="857439"/>
                  </a:cubicBezTo>
                  <a:lnTo>
                    <a:pt x="3363279" y="860081"/>
                  </a:lnTo>
                  <a:cubicBezTo>
                    <a:pt x="3363279" y="860081"/>
                    <a:pt x="3357335" y="862062"/>
                    <a:pt x="3357335" y="863383"/>
                  </a:cubicBezTo>
                  <a:cubicBezTo>
                    <a:pt x="3357335" y="864704"/>
                    <a:pt x="3357995" y="870649"/>
                    <a:pt x="3357995" y="870649"/>
                  </a:cubicBezTo>
                  <a:cubicBezTo>
                    <a:pt x="3357995" y="870649"/>
                    <a:pt x="3359977" y="871970"/>
                    <a:pt x="3361298" y="873291"/>
                  </a:cubicBezTo>
                  <a:cubicBezTo>
                    <a:pt x="3362619" y="874612"/>
                    <a:pt x="3363279" y="878575"/>
                    <a:pt x="3363279" y="878575"/>
                  </a:cubicBezTo>
                  <a:cubicBezTo>
                    <a:pt x="3363279" y="878575"/>
                    <a:pt x="3359977" y="881877"/>
                    <a:pt x="3359316" y="883198"/>
                  </a:cubicBezTo>
                  <a:cubicBezTo>
                    <a:pt x="3358656" y="885180"/>
                    <a:pt x="3360637" y="884519"/>
                    <a:pt x="3363279" y="884519"/>
                  </a:cubicBezTo>
                  <a:cubicBezTo>
                    <a:pt x="3366582" y="884519"/>
                    <a:pt x="3369884" y="881877"/>
                    <a:pt x="3371205" y="882538"/>
                  </a:cubicBezTo>
                  <a:cubicBezTo>
                    <a:pt x="3372526" y="883198"/>
                    <a:pt x="3376489" y="881877"/>
                    <a:pt x="3378471" y="879235"/>
                  </a:cubicBezTo>
                  <a:cubicBezTo>
                    <a:pt x="3380453" y="876593"/>
                    <a:pt x="3384415" y="870649"/>
                    <a:pt x="3384415" y="870649"/>
                  </a:cubicBezTo>
                  <a:lnTo>
                    <a:pt x="3386397" y="864704"/>
                  </a:lnTo>
                  <a:lnTo>
                    <a:pt x="3393002" y="862062"/>
                  </a:lnTo>
                  <a:cubicBezTo>
                    <a:pt x="3393002" y="862062"/>
                    <a:pt x="3399607" y="862062"/>
                    <a:pt x="3400928" y="862062"/>
                  </a:cubicBezTo>
                  <a:cubicBezTo>
                    <a:pt x="3402249" y="862062"/>
                    <a:pt x="3406212" y="861402"/>
                    <a:pt x="3408854" y="863383"/>
                  </a:cubicBezTo>
                  <a:cubicBezTo>
                    <a:pt x="3411496" y="864704"/>
                    <a:pt x="3414138" y="875272"/>
                    <a:pt x="3415459" y="875933"/>
                  </a:cubicBezTo>
                  <a:cubicBezTo>
                    <a:pt x="3416780" y="876593"/>
                    <a:pt x="3430651" y="882538"/>
                    <a:pt x="3430651" y="882538"/>
                  </a:cubicBezTo>
                  <a:lnTo>
                    <a:pt x="3435935" y="888482"/>
                  </a:lnTo>
                  <a:cubicBezTo>
                    <a:pt x="3435935" y="888482"/>
                    <a:pt x="3441219" y="891124"/>
                    <a:pt x="3441879" y="892445"/>
                  </a:cubicBezTo>
                  <a:cubicBezTo>
                    <a:pt x="3442540" y="893766"/>
                    <a:pt x="3439237" y="897069"/>
                    <a:pt x="3438577" y="899050"/>
                  </a:cubicBezTo>
                  <a:cubicBezTo>
                    <a:pt x="3437917" y="900371"/>
                    <a:pt x="3439897" y="906976"/>
                    <a:pt x="3441219" y="908958"/>
                  </a:cubicBezTo>
                  <a:cubicBezTo>
                    <a:pt x="3443201" y="910939"/>
                    <a:pt x="3442540" y="920186"/>
                    <a:pt x="3442540" y="920186"/>
                  </a:cubicBezTo>
                  <a:cubicBezTo>
                    <a:pt x="3442540" y="920186"/>
                    <a:pt x="3439897" y="924810"/>
                    <a:pt x="3439897" y="926131"/>
                  </a:cubicBezTo>
                  <a:cubicBezTo>
                    <a:pt x="3439897" y="926791"/>
                    <a:pt x="3428669" y="955853"/>
                    <a:pt x="3427349" y="957835"/>
                  </a:cubicBezTo>
                  <a:cubicBezTo>
                    <a:pt x="3426027" y="959816"/>
                    <a:pt x="3421404" y="969063"/>
                    <a:pt x="3422065" y="971045"/>
                  </a:cubicBezTo>
                  <a:cubicBezTo>
                    <a:pt x="3422725" y="973026"/>
                    <a:pt x="3425367" y="981613"/>
                    <a:pt x="3424707" y="984255"/>
                  </a:cubicBezTo>
                  <a:cubicBezTo>
                    <a:pt x="3424045" y="986897"/>
                    <a:pt x="3424045" y="992181"/>
                    <a:pt x="3423385" y="995484"/>
                  </a:cubicBezTo>
                  <a:cubicBezTo>
                    <a:pt x="3423385" y="998786"/>
                    <a:pt x="3422065" y="1003410"/>
                    <a:pt x="3421404" y="1005391"/>
                  </a:cubicBezTo>
                  <a:cubicBezTo>
                    <a:pt x="3421404" y="1007373"/>
                    <a:pt x="3423385" y="1010675"/>
                    <a:pt x="3422065" y="1013978"/>
                  </a:cubicBezTo>
                  <a:cubicBezTo>
                    <a:pt x="3420743" y="1017280"/>
                    <a:pt x="3418101" y="1029830"/>
                    <a:pt x="3418101" y="1029830"/>
                  </a:cubicBezTo>
                  <a:cubicBezTo>
                    <a:pt x="3418101" y="1029830"/>
                    <a:pt x="3412157" y="1038417"/>
                    <a:pt x="3409515" y="1041059"/>
                  </a:cubicBezTo>
                  <a:cubicBezTo>
                    <a:pt x="3406873" y="1044361"/>
                    <a:pt x="3398947" y="1052948"/>
                    <a:pt x="3398947" y="1052948"/>
                  </a:cubicBezTo>
                  <a:cubicBezTo>
                    <a:pt x="3398947" y="1052948"/>
                    <a:pt x="3393002" y="1055590"/>
                    <a:pt x="3390360" y="1058232"/>
                  </a:cubicBezTo>
                  <a:cubicBezTo>
                    <a:pt x="3387718" y="1060874"/>
                    <a:pt x="3389039" y="1056911"/>
                    <a:pt x="3385076" y="1065497"/>
                  </a:cubicBezTo>
                  <a:cubicBezTo>
                    <a:pt x="3381774" y="1074084"/>
                    <a:pt x="3381113" y="1078047"/>
                    <a:pt x="3379131" y="1080689"/>
                  </a:cubicBezTo>
                  <a:cubicBezTo>
                    <a:pt x="3376489" y="1083331"/>
                    <a:pt x="3373187" y="1087294"/>
                    <a:pt x="3371205" y="1090596"/>
                  </a:cubicBezTo>
                  <a:cubicBezTo>
                    <a:pt x="3369884" y="1093899"/>
                    <a:pt x="3371205" y="1096541"/>
                    <a:pt x="3368564" y="1098522"/>
                  </a:cubicBezTo>
                  <a:cubicBezTo>
                    <a:pt x="3366582" y="1100504"/>
                    <a:pt x="3351390" y="1116356"/>
                    <a:pt x="3348749" y="1118998"/>
                  </a:cubicBezTo>
                  <a:cubicBezTo>
                    <a:pt x="3346106" y="1121640"/>
                    <a:pt x="3339501" y="1128245"/>
                    <a:pt x="3339501" y="1128245"/>
                  </a:cubicBezTo>
                  <a:cubicBezTo>
                    <a:pt x="3339501" y="1128245"/>
                    <a:pt x="3327612" y="1139473"/>
                    <a:pt x="3323649" y="1144097"/>
                  </a:cubicBezTo>
                  <a:cubicBezTo>
                    <a:pt x="3319686" y="1149381"/>
                    <a:pt x="3315063" y="1152683"/>
                    <a:pt x="3312421" y="1155986"/>
                  </a:cubicBezTo>
                  <a:cubicBezTo>
                    <a:pt x="3309779" y="1159288"/>
                    <a:pt x="3303834" y="1163251"/>
                    <a:pt x="3301853" y="1166554"/>
                  </a:cubicBezTo>
                  <a:cubicBezTo>
                    <a:pt x="3299871" y="1169856"/>
                    <a:pt x="3291285" y="1177122"/>
                    <a:pt x="3288643" y="1179103"/>
                  </a:cubicBezTo>
                  <a:cubicBezTo>
                    <a:pt x="3286001" y="1181745"/>
                    <a:pt x="3279396" y="1183066"/>
                    <a:pt x="3279396" y="1183066"/>
                  </a:cubicBezTo>
                  <a:cubicBezTo>
                    <a:pt x="3279396" y="1183066"/>
                    <a:pt x="3272791" y="1190332"/>
                    <a:pt x="3269489" y="1189671"/>
                  </a:cubicBezTo>
                  <a:cubicBezTo>
                    <a:pt x="3266186" y="1189671"/>
                    <a:pt x="3262223" y="1186369"/>
                    <a:pt x="3254957" y="1183066"/>
                  </a:cubicBezTo>
                  <a:cubicBezTo>
                    <a:pt x="3247031" y="1179103"/>
                    <a:pt x="3247692" y="1173819"/>
                    <a:pt x="3245710" y="1175140"/>
                  </a:cubicBezTo>
                  <a:cubicBezTo>
                    <a:pt x="3243729" y="1176461"/>
                    <a:pt x="3244389" y="1177782"/>
                    <a:pt x="3241747" y="1178443"/>
                  </a:cubicBezTo>
                  <a:cubicBezTo>
                    <a:pt x="3238445" y="1179103"/>
                    <a:pt x="3241747" y="1171838"/>
                    <a:pt x="3236463" y="1171838"/>
                  </a:cubicBezTo>
                  <a:cubicBezTo>
                    <a:pt x="3236463" y="1171838"/>
                    <a:pt x="3227216" y="1183066"/>
                    <a:pt x="3227216" y="1184387"/>
                  </a:cubicBezTo>
                  <a:cubicBezTo>
                    <a:pt x="3227216" y="1185048"/>
                    <a:pt x="3219290" y="1192313"/>
                    <a:pt x="3217969" y="1192313"/>
                  </a:cubicBezTo>
                  <a:cubicBezTo>
                    <a:pt x="3216649" y="1192313"/>
                    <a:pt x="3214667" y="1193634"/>
                    <a:pt x="3212685" y="1194955"/>
                  </a:cubicBezTo>
                  <a:cubicBezTo>
                    <a:pt x="3211364" y="1196276"/>
                    <a:pt x="3209383" y="1197597"/>
                    <a:pt x="3208061" y="1198258"/>
                  </a:cubicBezTo>
                  <a:cubicBezTo>
                    <a:pt x="3205419" y="1200239"/>
                    <a:pt x="3198154" y="1204863"/>
                    <a:pt x="3196833" y="1208165"/>
                  </a:cubicBezTo>
                  <a:cubicBezTo>
                    <a:pt x="3194851" y="1211468"/>
                    <a:pt x="3194191" y="1214770"/>
                    <a:pt x="3192209" y="1215431"/>
                  </a:cubicBezTo>
                  <a:cubicBezTo>
                    <a:pt x="3190889" y="1216752"/>
                    <a:pt x="3183623" y="1238549"/>
                    <a:pt x="3183623" y="1239870"/>
                  </a:cubicBezTo>
                  <a:cubicBezTo>
                    <a:pt x="3183623" y="1241191"/>
                    <a:pt x="3177018" y="1250438"/>
                    <a:pt x="3173055" y="1248456"/>
                  </a:cubicBezTo>
                  <a:cubicBezTo>
                    <a:pt x="3169091" y="1246475"/>
                    <a:pt x="3162487" y="1251098"/>
                    <a:pt x="3159845" y="1252419"/>
                  </a:cubicBezTo>
                  <a:cubicBezTo>
                    <a:pt x="3157203" y="1253740"/>
                    <a:pt x="3151258" y="1253740"/>
                    <a:pt x="3149937" y="1258364"/>
                  </a:cubicBezTo>
                  <a:cubicBezTo>
                    <a:pt x="3147955" y="1262987"/>
                    <a:pt x="3146635" y="1266950"/>
                    <a:pt x="3145313" y="1268932"/>
                  </a:cubicBezTo>
                  <a:cubicBezTo>
                    <a:pt x="3143993" y="1270914"/>
                    <a:pt x="3141351" y="1273556"/>
                    <a:pt x="3142011" y="1275537"/>
                  </a:cubicBezTo>
                  <a:cubicBezTo>
                    <a:pt x="3142671" y="1277519"/>
                    <a:pt x="3147955" y="1286105"/>
                    <a:pt x="3149937" y="1286766"/>
                  </a:cubicBezTo>
                  <a:cubicBezTo>
                    <a:pt x="3151919" y="1287426"/>
                    <a:pt x="3159184" y="1294031"/>
                    <a:pt x="3159184" y="1294031"/>
                  </a:cubicBezTo>
                  <a:cubicBezTo>
                    <a:pt x="3159184" y="1294031"/>
                    <a:pt x="3161165" y="1295352"/>
                    <a:pt x="3162487" y="1296673"/>
                  </a:cubicBezTo>
                  <a:cubicBezTo>
                    <a:pt x="3163147" y="1297994"/>
                    <a:pt x="3163808" y="1298655"/>
                    <a:pt x="3163808" y="1299315"/>
                  </a:cubicBezTo>
                  <a:cubicBezTo>
                    <a:pt x="3163147" y="1301297"/>
                    <a:pt x="3162487" y="1305920"/>
                    <a:pt x="3163808" y="1306581"/>
                  </a:cubicBezTo>
                  <a:cubicBezTo>
                    <a:pt x="3165129" y="1306581"/>
                    <a:pt x="3173715" y="1313846"/>
                    <a:pt x="3174375" y="1315167"/>
                  </a:cubicBezTo>
                  <a:cubicBezTo>
                    <a:pt x="3175037" y="1316488"/>
                    <a:pt x="3179659" y="1319791"/>
                    <a:pt x="3179659" y="1321772"/>
                  </a:cubicBezTo>
                  <a:cubicBezTo>
                    <a:pt x="3179659" y="1323754"/>
                    <a:pt x="3181641" y="1326396"/>
                    <a:pt x="3182301" y="1329038"/>
                  </a:cubicBezTo>
                  <a:cubicBezTo>
                    <a:pt x="3182963" y="1331680"/>
                    <a:pt x="3187585" y="1352155"/>
                    <a:pt x="3186925" y="1353476"/>
                  </a:cubicBezTo>
                  <a:cubicBezTo>
                    <a:pt x="3186265" y="1354797"/>
                    <a:pt x="3182963" y="1360742"/>
                    <a:pt x="3184283" y="1362723"/>
                  </a:cubicBezTo>
                  <a:cubicBezTo>
                    <a:pt x="3185605" y="1364705"/>
                    <a:pt x="3189567" y="1368007"/>
                    <a:pt x="3190228" y="1369989"/>
                  </a:cubicBezTo>
                  <a:cubicBezTo>
                    <a:pt x="3190889" y="1371970"/>
                    <a:pt x="3191549" y="1375933"/>
                    <a:pt x="3191549" y="1375933"/>
                  </a:cubicBezTo>
                  <a:lnTo>
                    <a:pt x="3194851" y="1379896"/>
                  </a:lnTo>
                  <a:cubicBezTo>
                    <a:pt x="3194851" y="1379896"/>
                    <a:pt x="3188247" y="1379236"/>
                    <a:pt x="3186265" y="1379236"/>
                  </a:cubicBezTo>
                  <a:cubicBezTo>
                    <a:pt x="3184283" y="1379236"/>
                    <a:pt x="3177018" y="1379896"/>
                    <a:pt x="3175037" y="1383859"/>
                  </a:cubicBezTo>
                  <a:cubicBezTo>
                    <a:pt x="3173055" y="1387822"/>
                    <a:pt x="3168431" y="1389804"/>
                    <a:pt x="3167111" y="1389804"/>
                  </a:cubicBezTo>
                  <a:cubicBezTo>
                    <a:pt x="3165789" y="1389804"/>
                    <a:pt x="3164468" y="1390464"/>
                    <a:pt x="3161826" y="1387822"/>
                  </a:cubicBezTo>
                  <a:cubicBezTo>
                    <a:pt x="3159184" y="1385180"/>
                    <a:pt x="3155221" y="1386501"/>
                    <a:pt x="3153900" y="1387162"/>
                  </a:cubicBezTo>
                  <a:cubicBezTo>
                    <a:pt x="3152579" y="1387822"/>
                    <a:pt x="3145313" y="1393767"/>
                    <a:pt x="3145313" y="1395088"/>
                  </a:cubicBezTo>
                  <a:cubicBezTo>
                    <a:pt x="3145313" y="1396409"/>
                    <a:pt x="3141351" y="1395088"/>
                    <a:pt x="3141351" y="1395088"/>
                  </a:cubicBezTo>
                  <a:lnTo>
                    <a:pt x="3134085" y="1396409"/>
                  </a:lnTo>
                  <a:lnTo>
                    <a:pt x="3123517" y="1402354"/>
                  </a:lnTo>
                  <a:lnTo>
                    <a:pt x="3122856" y="1391785"/>
                  </a:lnTo>
                  <a:cubicBezTo>
                    <a:pt x="3122856" y="1391785"/>
                    <a:pt x="3113609" y="1401693"/>
                    <a:pt x="3112949" y="1403014"/>
                  </a:cubicBezTo>
                  <a:cubicBezTo>
                    <a:pt x="3112288" y="1403674"/>
                    <a:pt x="3107004" y="1402354"/>
                    <a:pt x="3107004" y="1401032"/>
                  </a:cubicBezTo>
                  <a:cubicBezTo>
                    <a:pt x="3107004" y="1399711"/>
                    <a:pt x="3106344" y="1392446"/>
                    <a:pt x="3108325" y="1390464"/>
                  </a:cubicBezTo>
                  <a:cubicBezTo>
                    <a:pt x="3110307" y="1387822"/>
                    <a:pt x="3118893" y="1379896"/>
                    <a:pt x="3120875" y="1377915"/>
                  </a:cubicBezTo>
                  <a:cubicBezTo>
                    <a:pt x="3122856" y="1375933"/>
                    <a:pt x="3124178" y="1363384"/>
                    <a:pt x="3124178" y="1363384"/>
                  </a:cubicBezTo>
                  <a:lnTo>
                    <a:pt x="3120214" y="1352155"/>
                  </a:lnTo>
                  <a:cubicBezTo>
                    <a:pt x="3120214" y="1352155"/>
                    <a:pt x="3114930" y="1352155"/>
                    <a:pt x="3118233" y="1350834"/>
                  </a:cubicBezTo>
                  <a:cubicBezTo>
                    <a:pt x="3121535" y="1349513"/>
                    <a:pt x="3112288" y="1337624"/>
                    <a:pt x="3112288" y="1337624"/>
                  </a:cubicBezTo>
                  <a:cubicBezTo>
                    <a:pt x="3112288" y="1337624"/>
                    <a:pt x="3123517" y="1337624"/>
                    <a:pt x="3124838" y="1336964"/>
                  </a:cubicBezTo>
                  <a:cubicBezTo>
                    <a:pt x="3126819" y="1336303"/>
                    <a:pt x="3127480" y="1327717"/>
                    <a:pt x="3125498" y="1327056"/>
                  </a:cubicBezTo>
                  <a:cubicBezTo>
                    <a:pt x="3124178" y="1326396"/>
                    <a:pt x="3119554" y="1321772"/>
                    <a:pt x="3120214" y="1319791"/>
                  </a:cubicBezTo>
                  <a:cubicBezTo>
                    <a:pt x="3120214" y="1319791"/>
                    <a:pt x="3120214" y="1319130"/>
                    <a:pt x="3120214" y="1319130"/>
                  </a:cubicBezTo>
                  <a:cubicBezTo>
                    <a:pt x="3120875" y="1317809"/>
                    <a:pt x="3120875" y="1315167"/>
                    <a:pt x="3118893" y="1314507"/>
                  </a:cubicBezTo>
                  <a:cubicBezTo>
                    <a:pt x="3116251" y="1313186"/>
                    <a:pt x="3110968" y="1311204"/>
                    <a:pt x="3107665" y="1312525"/>
                  </a:cubicBezTo>
                  <a:cubicBezTo>
                    <a:pt x="3104363" y="1313846"/>
                    <a:pt x="3101720" y="1315167"/>
                    <a:pt x="3100399" y="1316488"/>
                  </a:cubicBezTo>
                  <a:cubicBezTo>
                    <a:pt x="3099078" y="1317149"/>
                    <a:pt x="3099739" y="1317149"/>
                    <a:pt x="3097097" y="1315828"/>
                  </a:cubicBezTo>
                  <a:cubicBezTo>
                    <a:pt x="3093794" y="1315167"/>
                    <a:pt x="3084548" y="1311204"/>
                    <a:pt x="3084548" y="1307241"/>
                  </a:cubicBezTo>
                  <a:cubicBezTo>
                    <a:pt x="3084548" y="1303278"/>
                    <a:pt x="3084548" y="1294692"/>
                    <a:pt x="3087189" y="1292710"/>
                  </a:cubicBezTo>
                  <a:cubicBezTo>
                    <a:pt x="3089831" y="1290729"/>
                    <a:pt x="3090492" y="1288747"/>
                    <a:pt x="3092473" y="1286766"/>
                  </a:cubicBezTo>
                  <a:cubicBezTo>
                    <a:pt x="3094455" y="1284784"/>
                    <a:pt x="3094455" y="1277519"/>
                    <a:pt x="3095115" y="1274877"/>
                  </a:cubicBezTo>
                  <a:cubicBezTo>
                    <a:pt x="3095776" y="1272235"/>
                    <a:pt x="3094455" y="1268932"/>
                    <a:pt x="3091813" y="1268272"/>
                  </a:cubicBezTo>
                  <a:cubicBezTo>
                    <a:pt x="3089171" y="1267611"/>
                    <a:pt x="3081905" y="1265629"/>
                    <a:pt x="3077282" y="1265629"/>
                  </a:cubicBezTo>
                  <a:cubicBezTo>
                    <a:pt x="3075961" y="1265629"/>
                    <a:pt x="3074640" y="1265629"/>
                    <a:pt x="3073319" y="1264969"/>
                  </a:cubicBezTo>
                  <a:cubicBezTo>
                    <a:pt x="3071338" y="1264308"/>
                    <a:pt x="3070677" y="1262987"/>
                    <a:pt x="3069356" y="1262327"/>
                  </a:cubicBezTo>
                  <a:cubicBezTo>
                    <a:pt x="3067374" y="1261006"/>
                    <a:pt x="3054164" y="1264969"/>
                    <a:pt x="3052843" y="1265629"/>
                  </a:cubicBezTo>
                  <a:cubicBezTo>
                    <a:pt x="3051523" y="1265629"/>
                    <a:pt x="3047559" y="1264308"/>
                    <a:pt x="3044257" y="1266290"/>
                  </a:cubicBezTo>
                  <a:cubicBezTo>
                    <a:pt x="3040954" y="1268272"/>
                    <a:pt x="3036991" y="1269593"/>
                    <a:pt x="3031047" y="1274216"/>
                  </a:cubicBezTo>
                  <a:cubicBezTo>
                    <a:pt x="3025103" y="1278840"/>
                    <a:pt x="3019818" y="1281482"/>
                    <a:pt x="3017837" y="1282803"/>
                  </a:cubicBezTo>
                  <a:cubicBezTo>
                    <a:pt x="3015855" y="1284124"/>
                    <a:pt x="3015855" y="1282803"/>
                    <a:pt x="3011893" y="1286766"/>
                  </a:cubicBezTo>
                  <a:cubicBezTo>
                    <a:pt x="3008590" y="1290729"/>
                    <a:pt x="3002645" y="1288747"/>
                    <a:pt x="3002645" y="1288747"/>
                  </a:cubicBezTo>
                  <a:cubicBezTo>
                    <a:pt x="3002645" y="1288747"/>
                    <a:pt x="3007269" y="1282803"/>
                    <a:pt x="3008590" y="1282803"/>
                  </a:cubicBezTo>
                  <a:cubicBezTo>
                    <a:pt x="3009250" y="1282803"/>
                    <a:pt x="3013874" y="1276858"/>
                    <a:pt x="3014534" y="1275537"/>
                  </a:cubicBezTo>
                  <a:cubicBezTo>
                    <a:pt x="3015195" y="1274877"/>
                    <a:pt x="3014534" y="1273556"/>
                    <a:pt x="3013213" y="1273556"/>
                  </a:cubicBezTo>
                  <a:cubicBezTo>
                    <a:pt x="3011893" y="1273556"/>
                    <a:pt x="3007929" y="1270914"/>
                    <a:pt x="3007929" y="1270914"/>
                  </a:cubicBezTo>
                  <a:cubicBezTo>
                    <a:pt x="3007929" y="1270914"/>
                    <a:pt x="3009911" y="1264969"/>
                    <a:pt x="3011893" y="1263648"/>
                  </a:cubicBezTo>
                  <a:cubicBezTo>
                    <a:pt x="3013874" y="1261666"/>
                    <a:pt x="3017176" y="1258364"/>
                    <a:pt x="3019158" y="1256382"/>
                  </a:cubicBezTo>
                  <a:cubicBezTo>
                    <a:pt x="3021139" y="1254401"/>
                    <a:pt x="3022460" y="1252419"/>
                    <a:pt x="3023781" y="1250438"/>
                  </a:cubicBezTo>
                  <a:cubicBezTo>
                    <a:pt x="3025103" y="1247796"/>
                    <a:pt x="3025763" y="1246475"/>
                    <a:pt x="3025763" y="1245154"/>
                  </a:cubicBezTo>
                  <a:cubicBezTo>
                    <a:pt x="3025763" y="1243833"/>
                    <a:pt x="3023121" y="1238549"/>
                    <a:pt x="3021139" y="1237888"/>
                  </a:cubicBezTo>
                  <a:cubicBezTo>
                    <a:pt x="3018498" y="1237228"/>
                    <a:pt x="3020479" y="1237888"/>
                    <a:pt x="3015855" y="1236567"/>
                  </a:cubicBezTo>
                  <a:cubicBezTo>
                    <a:pt x="3011232" y="1235907"/>
                    <a:pt x="3003966" y="1237228"/>
                    <a:pt x="3001324" y="1238549"/>
                  </a:cubicBezTo>
                  <a:cubicBezTo>
                    <a:pt x="2999343" y="1239870"/>
                    <a:pt x="2993398" y="1241191"/>
                    <a:pt x="2991417" y="1246475"/>
                  </a:cubicBezTo>
                  <a:cubicBezTo>
                    <a:pt x="2989435" y="1251759"/>
                    <a:pt x="2985473" y="1253080"/>
                    <a:pt x="2984812" y="1254401"/>
                  </a:cubicBezTo>
                  <a:cubicBezTo>
                    <a:pt x="2984812" y="1255061"/>
                    <a:pt x="2982170" y="1255722"/>
                    <a:pt x="2979528" y="1257043"/>
                  </a:cubicBezTo>
                  <a:cubicBezTo>
                    <a:pt x="2976886" y="1258364"/>
                    <a:pt x="2972923" y="1259024"/>
                    <a:pt x="2971601" y="1261666"/>
                  </a:cubicBezTo>
                  <a:cubicBezTo>
                    <a:pt x="2970281" y="1263648"/>
                    <a:pt x="2966978" y="1264969"/>
                    <a:pt x="2965657" y="1267611"/>
                  </a:cubicBezTo>
                  <a:cubicBezTo>
                    <a:pt x="2963675" y="1270253"/>
                    <a:pt x="2963675" y="1270253"/>
                    <a:pt x="2961033" y="1274216"/>
                  </a:cubicBezTo>
                  <a:cubicBezTo>
                    <a:pt x="2958391" y="1278179"/>
                    <a:pt x="2955749" y="1281482"/>
                    <a:pt x="2953107" y="1280821"/>
                  </a:cubicBezTo>
                  <a:cubicBezTo>
                    <a:pt x="2950465" y="1280161"/>
                    <a:pt x="2942539" y="1279500"/>
                    <a:pt x="2939897" y="1280161"/>
                  </a:cubicBezTo>
                  <a:cubicBezTo>
                    <a:pt x="2937255" y="1280161"/>
                    <a:pt x="2933293" y="1279500"/>
                    <a:pt x="2931311" y="1282142"/>
                  </a:cubicBezTo>
                  <a:cubicBezTo>
                    <a:pt x="2929329" y="1284784"/>
                    <a:pt x="2929329" y="1284784"/>
                    <a:pt x="2928669" y="1290068"/>
                  </a:cubicBezTo>
                  <a:cubicBezTo>
                    <a:pt x="2928669" y="1295352"/>
                    <a:pt x="2931971" y="1296673"/>
                    <a:pt x="2933293" y="1298655"/>
                  </a:cubicBezTo>
                  <a:cubicBezTo>
                    <a:pt x="2934613" y="1300636"/>
                    <a:pt x="2938577" y="1302618"/>
                    <a:pt x="2940558" y="1302618"/>
                  </a:cubicBezTo>
                  <a:cubicBezTo>
                    <a:pt x="2942539" y="1302618"/>
                    <a:pt x="2943861" y="1301957"/>
                    <a:pt x="2945181" y="1303939"/>
                  </a:cubicBezTo>
                  <a:cubicBezTo>
                    <a:pt x="2946503" y="1305920"/>
                    <a:pt x="2951787" y="1304599"/>
                    <a:pt x="2953768" y="1305260"/>
                  </a:cubicBezTo>
                  <a:cubicBezTo>
                    <a:pt x="2955749" y="1305920"/>
                    <a:pt x="2957731" y="1307241"/>
                    <a:pt x="2957731" y="1309223"/>
                  </a:cubicBezTo>
                  <a:cubicBezTo>
                    <a:pt x="2957731" y="1311204"/>
                    <a:pt x="2959053" y="1311865"/>
                    <a:pt x="2958391" y="1314507"/>
                  </a:cubicBezTo>
                  <a:cubicBezTo>
                    <a:pt x="2957071" y="1317149"/>
                    <a:pt x="2957071" y="1320451"/>
                    <a:pt x="2957731" y="1324414"/>
                  </a:cubicBezTo>
                  <a:cubicBezTo>
                    <a:pt x="2958391" y="1328377"/>
                    <a:pt x="2961694" y="1329698"/>
                    <a:pt x="2961694" y="1329698"/>
                  </a:cubicBezTo>
                  <a:cubicBezTo>
                    <a:pt x="2961694" y="1329698"/>
                    <a:pt x="2970281" y="1329698"/>
                    <a:pt x="2972923" y="1326396"/>
                  </a:cubicBezTo>
                  <a:cubicBezTo>
                    <a:pt x="2976225" y="1323093"/>
                    <a:pt x="2983491" y="1319130"/>
                    <a:pt x="2985473" y="1317149"/>
                  </a:cubicBezTo>
                  <a:cubicBezTo>
                    <a:pt x="2987454" y="1314507"/>
                    <a:pt x="2989435" y="1312525"/>
                    <a:pt x="2992077" y="1312525"/>
                  </a:cubicBezTo>
                  <a:cubicBezTo>
                    <a:pt x="2994719" y="1312525"/>
                    <a:pt x="2998022" y="1312525"/>
                    <a:pt x="2999343" y="1313186"/>
                  </a:cubicBezTo>
                  <a:cubicBezTo>
                    <a:pt x="3001324" y="1313846"/>
                    <a:pt x="3001985" y="1316488"/>
                    <a:pt x="3003966" y="1318470"/>
                  </a:cubicBezTo>
                  <a:cubicBezTo>
                    <a:pt x="3005948" y="1320451"/>
                    <a:pt x="3010571" y="1325735"/>
                    <a:pt x="3012553" y="1325075"/>
                  </a:cubicBezTo>
                  <a:cubicBezTo>
                    <a:pt x="3014534" y="1324414"/>
                    <a:pt x="3015195" y="1324414"/>
                    <a:pt x="3019158" y="1323754"/>
                  </a:cubicBezTo>
                  <a:cubicBezTo>
                    <a:pt x="3022460" y="1323093"/>
                    <a:pt x="3024442" y="1323754"/>
                    <a:pt x="3028405" y="1324414"/>
                  </a:cubicBezTo>
                  <a:cubicBezTo>
                    <a:pt x="3032368" y="1324414"/>
                    <a:pt x="3034349" y="1325075"/>
                    <a:pt x="3035010" y="1326396"/>
                  </a:cubicBezTo>
                  <a:cubicBezTo>
                    <a:pt x="3035670" y="1327717"/>
                    <a:pt x="3038973" y="1332340"/>
                    <a:pt x="3035010" y="1334322"/>
                  </a:cubicBezTo>
                  <a:cubicBezTo>
                    <a:pt x="3031047" y="1336303"/>
                    <a:pt x="3030386" y="1338945"/>
                    <a:pt x="3025763" y="1338285"/>
                  </a:cubicBezTo>
                  <a:cubicBezTo>
                    <a:pt x="3021139" y="1337624"/>
                    <a:pt x="3019818" y="1336964"/>
                    <a:pt x="3015195" y="1338285"/>
                  </a:cubicBezTo>
                  <a:cubicBezTo>
                    <a:pt x="3011232" y="1340266"/>
                    <a:pt x="3004627" y="1342908"/>
                    <a:pt x="3001985" y="1345550"/>
                  </a:cubicBezTo>
                  <a:cubicBezTo>
                    <a:pt x="2999343" y="1348192"/>
                    <a:pt x="3001324" y="1345550"/>
                    <a:pt x="2996701" y="1350834"/>
                  </a:cubicBezTo>
                  <a:cubicBezTo>
                    <a:pt x="2992077" y="1356118"/>
                    <a:pt x="2989435" y="1357439"/>
                    <a:pt x="2988114" y="1358760"/>
                  </a:cubicBezTo>
                  <a:cubicBezTo>
                    <a:pt x="2986793" y="1360081"/>
                    <a:pt x="2982170" y="1362063"/>
                    <a:pt x="2979528" y="1364705"/>
                  </a:cubicBezTo>
                  <a:cubicBezTo>
                    <a:pt x="2976225" y="1367347"/>
                    <a:pt x="2975565" y="1371310"/>
                    <a:pt x="2973583" y="1373291"/>
                  </a:cubicBezTo>
                  <a:cubicBezTo>
                    <a:pt x="2970941" y="1375273"/>
                    <a:pt x="2966978" y="1378575"/>
                    <a:pt x="2966317" y="1379896"/>
                  </a:cubicBezTo>
                  <a:cubicBezTo>
                    <a:pt x="2965657" y="1381217"/>
                    <a:pt x="2963015" y="1380557"/>
                    <a:pt x="2964336" y="1383199"/>
                  </a:cubicBezTo>
                  <a:cubicBezTo>
                    <a:pt x="2964997" y="1386501"/>
                    <a:pt x="2963015" y="1389144"/>
                    <a:pt x="2966978" y="1390464"/>
                  </a:cubicBezTo>
                  <a:cubicBezTo>
                    <a:pt x="2971601" y="1391785"/>
                    <a:pt x="2970941" y="1391125"/>
                    <a:pt x="2974243" y="1392446"/>
                  </a:cubicBezTo>
                  <a:cubicBezTo>
                    <a:pt x="2977546" y="1393767"/>
                    <a:pt x="2983491" y="1400372"/>
                    <a:pt x="2985473" y="1403014"/>
                  </a:cubicBezTo>
                  <a:cubicBezTo>
                    <a:pt x="2987454" y="1405656"/>
                    <a:pt x="2991417" y="1413582"/>
                    <a:pt x="2991417" y="1416884"/>
                  </a:cubicBezTo>
                  <a:cubicBezTo>
                    <a:pt x="2991417" y="1420847"/>
                    <a:pt x="2991417" y="1422169"/>
                    <a:pt x="2992738" y="1425471"/>
                  </a:cubicBezTo>
                  <a:cubicBezTo>
                    <a:pt x="2994719" y="1428774"/>
                    <a:pt x="2999343" y="1430755"/>
                    <a:pt x="3000664" y="1434057"/>
                  </a:cubicBezTo>
                  <a:cubicBezTo>
                    <a:pt x="3002645" y="1437360"/>
                    <a:pt x="3003966" y="1437360"/>
                    <a:pt x="3004627" y="1442644"/>
                  </a:cubicBezTo>
                  <a:cubicBezTo>
                    <a:pt x="3005287" y="1447928"/>
                    <a:pt x="3009911" y="1447267"/>
                    <a:pt x="3011232" y="1449249"/>
                  </a:cubicBezTo>
                  <a:cubicBezTo>
                    <a:pt x="3012553" y="1451230"/>
                    <a:pt x="3015195" y="1453872"/>
                    <a:pt x="3016516" y="1455194"/>
                  </a:cubicBezTo>
                  <a:cubicBezTo>
                    <a:pt x="3017837" y="1456514"/>
                    <a:pt x="3021800" y="1459156"/>
                    <a:pt x="3021800" y="1460477"/>
                  </a:cubicBezTo>
                  <a:cubicBezTo>
                    <a:pt x="3021800" y="1461138"/>
                    <a:pt x="3022460" y="1464441"/>
                    <a:pt x="3020479" y="1465101"/>
                  </a:cubicBezTo>
                  <a:cubicBezTo>
                    <a:pt x="3018498" y="1465761"/>
                    <a:pt x="3013213" y="1463780"/>
                    <a:pt x="3014534" y="1467743"/>
                  </a:cubicBezTo>
                  <a:cubicBezTo>
                    <a:pt x="3015855" y="1471706"/>
                    <a:pt x="3015855" y="1475009"/>
                    <a:pt x="3017837" y="1476990"/>
                  </a:cubicBezTo>
                  <a:cubicBezTo>
                    <a:pt x="3019818" y="1478972"/>
                    <a:pt x="3023121" y="1479632"/>
                    <a:pt x="3021139" y="1482274"/>
                  </a:cubicBezTo>
                  <a:cubicBezTo>
                    <a:pt x="3019158" y="1484916"/>
                    <a:pt x="3014534" y="1485577"/>
                    <a:pt x="3013213" y="1486237"/>
                  </a:cubicBezTo>
                  <a:cubicBezTo>
                    <a:pt x="3011893" y="1486898"/>
                    <a:pt x="3005948" y="1488219"/>
                    <a:pt x="3004627" y="1490200"/>
                  </a:cubicBezTo>
                  <a:cubicBezTo>
                    <a:pt x="3003306" y="1492182"/>
                    <a:pt x="3001324" y="1490861"/>
                    <a:pt x="2999343" y="1494163"/>
                  </a:cubicBezTo>
                  <a:cubicBezTo>
                    <a:pt x="2997361" y="1497466"/>
                    <a:pt x="2995380" y="1497466"/>
                    <a:pt x="3001985" y="1496805"/>
                  </a:cubicBezTo>
                  <a:cubicBezTo>
                    <a:pt x="3008590" y="1496805"/>
                    <a:pt x="3009911" y="1496805"/>
                    <a:pt x="3011232" y="1498126"/>
                  </a:cubicBezTo>
                  <a:cubicBezTo>
                    <a:pt x="3012553" y="1499447"/>
                    <a:pt x="3013213" y="1501429"/>
                    <a:pt x="3014534" y="1504731"/>
                  </a:cubicBezTo>
                  <a:cubicBezTo>
                    <a:pt x="3015855" y="1508034"/>
                    <a:pt x="3017176" y="1508694"/>
                    <a:pt x="3019158" y="1507373"/>
                  </a:cubicBezTo>
                  <a:cubicBezTo>
                    <a:pt x="3021139" y="1506713"/>
                    <a:pt x="3023121" y="1506052"/>
                    <a:pt x="3024442" y="1505392"/>
                  </a:cubicBezTo>
                  <a:cubicBezTo>
                    <a:pt x="3024442" y="1505392"/>
                    <a:pt x="3017837" y="1520584"/>
                    <a:pt x="3015855" y="1522565"/>
                  </a:cubicBezTo>
                  <a:cubicBezTo>
                    <a:pt x="3013874" y="1524547"/>
                    <a:pt x="3013874" y="1527189"/>
                    <a:pt x="3015195" y="1529831"/>
                  </a:cubicBezTo>
                  <a:cubicBezTo>
                    <a:pt x="3016516" y="1532473"/>
                    <a:pt x="3013874" y="1540399"/>
                    <a:pt x="3012553" y="1542380"/>
                  </a:cubicBezTo>
                  <a:cubicBezTo>
                    <a:pt x="3011232" y="1544362"/>
                    <a:pt x="3013213" y="1547664"/>
                    <a:pt x="3009250" y="1548325"/>
                  </a:cubicBezTo>
                  <a:cubicBezTo>
                    <a:pt x="3004627" y="1548985"/>
                    <a:pt x="2999343" y="1550307"/>
                    <a:pt x="2998683" y="1551627"/>
                  </a:cubicBezTo>
                  <a:cubicBezTo>
                    <a:pt x="2998022" y="1552948"/>
                    <a:pt x="2994719" y="1555590"/>
                    <a:pt x="2995380" y="1558232"/>
                  </a:cubicBezTo>
                  <a:cubicBezTo>
                    <a:pt x="2995380" y="1560875"/>
                    <a:pt x="2994719" y="1564837"/>
                    <a:pt x="2993398" y="1566819"/>
                  </a:cubicBezTo>
                  <a:cubicBezTo>
                    <a:pt x="2992077" y="1568800"/>
                    <a:pt x="2992077" y="1570782"/>
                    <a:pt x="2988114" y="1571442"/>
                  </a:cubicBezTo>
                  <a:cubicBezTo>
                    <a:pt x="2984151" y="1572103"/>
                    <a:pt x="2982830" y="1572763"/>
                    <a:pt x="2981509" y="1576727"/>
                  </a:cubicBezTo>
                  <a:cubicBezTo>
                    <a:pt x="2980188" y="1580690"/>
                    <a:pt x="2980849" y="1583332"/>
                    <a:pt x="2979528" y="1585313"/>
                  </a:cubicBezTo>
                  <a:cubicBezTo>
                    <a:pt x="2978207" y="1587295"/>
                    <a:pt x="2974904" y="1585313"/>
                    <a:pt x="2974904" y="1585313"/>
                  </a:cubicBezTo>
                  <a:cubicBezTo>
                    <a:pt x="2973583" y="1591918"/>
                    <a:pt x="2974904" y="1591918"/>
                    <a:pt x="2974904" y="1594560"/>
                  </a:cubicBezTo>
                  <a:cubicBezTo>
                    <a:pt x="2974904" y="1597202"/>
                    <a:pt x="2972923" y="1597862"/>
                    <a:pt x="2970941" y="1599183"/>
                  </a:cubicBezTo>
                  <a:cubicBezTo>
                    <a:pt x="2968299" y="1600505"/>
                    <a:pt x="2964997" y="1597862"/>
                    <a:pt x="2966317" y="1599844"/>
                  </a:cubicBezTo>
                  <a:cubicBezTo>
                    <a:pt x="2967639" y="1601825"/>
                    <a:pt x="2969620" y="1604467"/>
                    <a:pt x="2970281" y="1607110"/>
                  </a:cubicBezTo>
                  <a:cubicBezTo>
                    <a:pt x="2970281" y="1609752"/>
                    <a:pt x="2970941" y="1610412"/>
                    <a:pt x="2969620" y="1611733"/>
                  </a:cubicBezTo>
                  <a:cubicBezTo>
                    <a:pt x="2968299" y="1612393"/>
                    <a:pt x="2963675" y="1612393"/>
                    <a:pt x="2963015" y="1613715"/>
                  </a:cubicBezTo>
                  <a:cubicBezTo>
                    <a:pt x="2959053" y="1618998"/>
                    <a:pt x="2957071" y="1621640"/>
                    <a:pt x="2954429" y="1622962"/>
                  </a:cubicBezTo>
                  <a:cubicBezTo>
                    <a:pt x="2951787" y="1624282"/>
                    <a:pt x="2950465" y="1625603"/>
                    <a:pt x="2947823" y="1626264"/>
                  </a:cubicBezTo>
                  <a:cubicBezTo>
                    <a:pt x="2945181" y="1626925"/>
                    <a:pt x="2945842" y="1626264"/>
                    <a:pt x="2942539" y="1628906"/>
                  </a:cubicBezTo>
                  <a:cubicBezTo>
                    <a:pt x="2939237" y="1631548"/>
                    <a:pt x="2936595" y="1630887"/>
                    <a:pt x="2934613" y="1632869"/>
                  </a:cubicBezTo>
                  <a:cubicBezTo>
                    <a:pt x="2932632" y="1634850"/>
                    <a:pt x="2933293" y="1634190"/>
                    <a:pt x="2934613" y="1636172"/>
                  </a:cubicBezTo>
                  <a:cubicBezTo>
                    <a:pt x="2935935" y="1637492"/>
                    <a:pt x="2936595" y="1639474"/>
                    <a:pt x="2934613" y="1641455"/>
                  </a:cubicBezTo>
                  <a:cubicBezTo>
                    <a:pt x="2932632" y="1643437"/>
                    <a:pt x="2931311" y="1644097"/>
                    <a:pt x="2928669" y="1645418"/>
                  </a:cubicBezTo>
                  <a:cubicBezTo>
                    <a:pt x="2926027" y="1646740"/>
                    <a:pt x="2924705" y="1648060"/>
                    <a:pt x="2920743" y="1649382"/>
                  </a:cubicBezTo>
                  <a:cubicBezTo>
                    <a:pt x="2916779" y="1650702"/>
                    <a:pt x="2914137" y="1648060"/>
                    <a:pt x="2909514" y="1654665"/>
                  </a:cubicBezTo>
                  <a:cubicBezTo>
                    <a:pt x="2905551" y="1661270"/>
                    <a:pt x="2905551" y="1661270"/>
                    <a:pt x="2901588" y="1664573"/>
                  </a:cubicBezTo>
                  <a:cubicBezTo>
                    <a:pt x="2897625" y="1667875"/>
                    <a:pt x="2896304" y="1669197"/>
                    <a:pt x="2892341" y="1670517"/>
                  </a:cubicBezTo>
                  <a:cubicBezTo>
                    <a:pt x="2888378" y="1671838"/>
                    <a:pt x="2885075" y="1672499"/>
                    <a:pt x="2880452" y="1673160"/>
                  </a:cubicBezTo>
                  <a:cubicBezTo>
                    <a:pt x="2876489" y="1673820"/>
                    <a:pt x="2869223" y="1673820"/>
                    <a:pt x="2867902" y="1674480"/>
                  </a:cubicBezTo>
                  <a:cubicBezTo>
                    <a:pt x="2866581" y="1675141"/>
                    <a:pt x="2861958" y="1676462"/>
                    <a:pt x="2860637" y="1678443"/>
                  </a:cubicBezTo>
                  <a:cubicBezTo>
                    <a:pt x="2859976" y="1680425"/>
                    <a:pt x="2857334" y="1680425"/>
                    <a:pt x="2854032" y="1679765"/>
                  </a:cubicBezTo>
                  <a:cubicBezTo>
                    <a:pt x="2850729" y="1679104"/>
                    <a:pt x="2846766" y="1675802"/>
                    <a:pt x="2846106" y="1678443"/>
                  </a:cubicBezTo>
                  <a:cubicBezTo>
                    <a:pt x="2845445" y="1681746"/>
                    <a:pt x="2848748" y="1687030"/>
                    <a:pt x="2841482" y="1689012"/>
                  </a:cubicBezTo>
                  <a:cubicBezTo>
                    <a:pt x="2834217" y="1690993"/>
                    <a:pt x="2828933" y="1688351"/>
                    <a:pt x="2826951" y="1689012"/>
                  </a:cubicBezTo>
                  <a:cubicBezTo>
                    <a:pt x="2824969" y="1689672"/>
                    <a:pt x="2824309" y="1689672"/>
                    <a:pt x="2821667" y="1691653"/>
                  </a:cubicBezTo>
                  <a:cubicBezTo>
                    <a:pt x="2819025" y="1693635"/>
                    <a:pt x="2818364" y="1694295"/>
                    <a:pt x="2816383" y="1695617"/>
                  </a:cubicBezTo>
                  <a:cubicBezTo>
                    <a:pt x="2814402" y="1696937"/>
                    <a:pt x="2813081" y="1697598"/>
                    <a:pt x="2811099" y="1698258"/>
                  </a:cubicBezTo>
                  <a:cubicBezTo>
                    <a:pt x="2809118" y="1699580"/>
                    <a:pt x="2809118" y="1698919"/>
                    <a:pt x="2806476" y="1698919"/>
                  </a:cubicBezTo>
                  <a:cubicBezTo>
                    <a:pt x="2803834" y="1698919"/>
                    <a:pt x="2800531" y="1700240"/>
                    <a:pt x="2798549" y="1699580"/>
                  </a:cubicBezTo>
                  <a:cubicBezTo>
                    <a:pt x="2797229" y="1699580"/>
                    <a:pt x="2795908" y="1694295"/>
                    <a:pt x="2793266" y="1698258"/>
                  </a:cubicBezTo>
                  <a:cubicBezTo>
                    <a:pt x="2789963" y="1701561"/>
                    <a:pt x="2786661" y="1703542"/>
                    <a:pt x="2785339" y="1704863"/>
                  </a:cubicBezTo>
                  <a:cubicBezTo>
                    <a:pt x="2784019" y="1705524"/>
                    <a:pt x="2782037" y="1704203"/>
                    <a:pt x="2779395" y="1704203"/>
                  </a:cubicBezTo>
                  <a:cubicBezTo>
                    <a:pt x="2776753" y="1704203"/>
                    <a:pt x="2776093" y="1701561"/>
                    <a:pt x="2774111" y="1703542"/>
                  </a:cubicBezTo>
                  <a:cubicBezTo>
                    <a:pt x="2772129" y="1705524"/>
                    <a:pt x="2770809" y="1706845"/>
                    <a:pt x="2769488" y="1709487"/>
                  </a:cubicBezTo>
                  <a:cubicBezTo>
                    <a:pt x="2768167" y="1712129"/>
                    <a:pt x="2764864" y="1709487"/>
                    <a:pt x="2766185" y="1714110"/>
                  </a:cubicBezTo>
                  <a:cubicBezTo>
                    <a:pt x="2768167" y="1718074"/>
                    <a:pt x="2768827" y="1719395"/>
                    <a:pt x="2770148" y="1722037"/>
                  </a:cubicBezTo>
                  <a:cubicBezTo>
                    <a:pt x="2772129" y="1724679"/>
                    <a:pt x="2772129" y="1725339"/>
                    <a:pt x="2771469" y="1726660"/>
                  </a:cubicBezTo>
                  <a:cubicBezTo>
                    <a:pt x="2770809" y="1727981"/>
                    <a:pt x="2764864" y="1727981"/>
                    <a:pt x="2764864" y="1727981"/>
                  </a:cubicBezTo>
                  <a:lnTo>
                    <a:pt x="2756938" y="1720055"/>
                  </a:lnTo>
                  <a:cubicBezTo>
                    <a:pt x="2756938" y="1720055"/>
                    <a:pt x="2753636" y="1716753"/>
                    <a:pt x="2754296" y="1714771"/>
                  </a:cubicBezTo>
                  <a:cubicBezTo>
                    <a:pt x="2754957" y="1712129"/>
                    <a:pt x="2756938" y="1704863"/>
                    <a:pt x="2756938" y="1702222"/>
                  </a:cubicBezTo>
                  <a:cubicBezTo>
                    <a:pt x="2756938" y="1702222"/>
                    <a:pt x="2752314" y="1697598"/>
                    <a:pt x="2750333" y="1697598"/>
                  </a:cubicBezTo>
                  <a:cubicBezTo>
                    <a:pt x="2748352" y="1698258"/>
                    <a:pt x="2747031" y="1700240"/>
                    <a:pt x="2747031" y="1701561"/>
                  </a:cubicBezTo>
                  <a:cubicBezTo>
                    <a:pt x="2746370" y="1702882"/>
                    <a:pt x="2743068" y="1703542"/>
                    <a:pt x="2741086" y="1703542"/>
                  </a:cubicBezTo>
                  <a:cubicBezTo>
                    <a:pt x="2739765" y="1703542"/>
                    <a:pt x="2734481" y="1700240"/>
                    <a:pt x="2734481" y="1700240"/>
                  </a:cubicBezTo>
                  <a:lnTo>
                    <a:pt x="2730518" y="1696937"/>
                  </a:lnTo>
                  <a:lnTo>
                    <a:pt x="2727876" y="1692314"/>
                  </a:lnTo>
                  <a:cubicBezTo>
                    <a:pt x="2727876" y="1692314"/>
                    <a:pt x="2723253" y="1695617"/>
                    <a:pt x="2721931" y="1697598"/>
                  </a:cubicBezTo>
                  <a:cubicBezTo>
                    <a:pt x="2721271" y="1698919"/>
                    <a:pt x="2719289" y="1700900"/>
                    <a:pt x="2715987" y="1700900"/>
                  </a:cubicBezTo>
                  <a:cubicBezTo>
                    <a:pt x="2715987" y="1700900"/>
                    <a:pt x="2715327" y="1700900"/>
                    <a:pt x="2715327" y="1700900"/>
                  </a:cubicBezTo>
                  <a:cubicBezTo>
                    <a:pt x="2712024" y="1700900"/>
                    <a:pt x="2709382" y="1701561"/>
                    <a:pt x="2708721" y="1703542"/>
                  </a:cubicBezTo>
                  <a:cubicBezTo>
                    <a:pt x="2708061" y="1705524"/>
                    <a:pt x="2706079" y="1707505"/>
                    <a:pt x="2704759" y="1708827"/>
                  </a:cubicBezTo>
                  <a:cubicBezTo>
                    <a:pt x="2703438" y="1710147"/>
                    <a:pt x="2703438" y="1709487"/>
                    <a:pt x="2699474" y="1710808"/>
                  </a:cubicBezTo>
                  <a:cubicBezTo>
                    <a:pt x="2696172" y="1711468"/>
                    <a:pt x="2693530" y="1710808"/>
                    <a:pt x="2691549" y="1712790"/>
                  </a:cubicBezTo>
                  <a:cubicBezTo>
                    <a:pt x="2690228" y="1714110"/>
                    <a:pt x="2686264" y="1713450"/>
                    <a:pt x="2686264" y="1716092"/>
                  </a:cubicBezTo>
                  <a:cubicBezTo>
                    <a:pt x="2686264" y="1718074"/>
                    <a:pt x="2684944" y="1718734"/>
                    <a:pt x="2685604" y="1720055"/>
                  </a:cubicBezTo>
                  <a:cubicBezTo>
                    <a:pt x="2686264" y="1721376"/>
                    <a:pt x="2686925" y="1725339"/>
                    <a:pt x="2685604" y="1727981"/>
                  </a:cubicBezTo>
                  <a:cubicBezTo>
                    <a:pt x="2684283" y="1730623"/>
                    <a:pt x="2677678" y="1733926"/>
                    <a:pt x="2676357" y="1734586"/>
                  </a:cubicBezTo>
                  <a:cubicBezTo>
                    <a:pt x="2675697" y="1734586"/>
                    <a:pt x="2673054" y="1735247"/>
                    <a:pt x="2671734" y="1739210"/>
                  </a:cubicBezTo>
                  <a:cubicBezTo>
                    <a:pt x="2670413" y="1743173"/>
                    <a:pt x="2667771" y="1747136"/>
                    <a:pt x="2668431" y="1749117"/>
                  </a:cubicBezTo>
                  <a:cubicBezTo>
                    <a:pt x="2669092" y="1751099"/>
                    <a:pt x="2669092" y="1752420"/>
                    <a:pt x="2669092" y="1754402"/>
                  </a:cubicBezTo>
                  <a:cubicBezTo>
                    <a:pt x="2669092" y="1756383"/>
                    <a:pt x="2664468" y="1756383"/>
                    <a:pt x="2665789" y="1758365"/>
                  </a:cubicBezTo>
                  <a:cubicBezTo>
                    <a:pt x="2666449" y="1760346"/>
                    <a:pt x="2667771" y="1761007"/>
                    <a:pt x="2669752" y="1763649"/>
                  </a:cubicBezTo>
                  <a:cubicBezTo>
                    <a:pt x="2671734" y="1766291"/>
                    <a:pt x="2672394" y="1767612"/>
                    <a:pt x="2673054" y="1768933"/>
                  </a:cubicBezTo>
                  <a:cubicBezTo>
                    <a:pt x="2673715" y="1770254"/>
                    <a:pt x="2673715" y="1768933"/>
                    <a:pt x="2676357" y="1772235"/>
                  </a:cubicBezTo>
                  <a:cubicBezTo>
                    <a:pt x="2678999" y="1774877"/>
                    <a:pt x="2680320" y="1773556"/>
                    <a:pt x="2682302" y="1776859"/>
                  </a:cubicBezTo>
                  <a:cubicBezTo>
                    <a:pt x="2684283" y="1780161"/>
                    <a:pt x="2684283" y="1778840"/>
                    <a:pt x="2684283" y="1782143"/>
                  </a:cubicBezTo>
                  <a:cubicBezTo>
                    <a:pt x="2684283" y="1785445"/>
                    <a:pt x="2683623" y="1784785"/>
                    <a:pt x="2687586" y="1788748"/>
                  </a:cubicBezTo>
                  <a:cubicBezTo>
                    <a:pt x="2691549" y="1792051"/>
                    <a:pt x="2693530" y="1791390"/>
                    <a:pt x="2693530" y="1794693"/>
                  </a:cubicBezTo>
                  <a:cubicBezTo>
                    <a:pt x="2693530" y="1797995"/>
                    <a:pt x="2692869" y="1797334"/>
                    <a:pt x="2695512" y="1799316"/>
                  </a:cubicBezTo>
                  <a:cubicBezTo>
                    <a:pt x="2698154" y="1801298"/>
                    <a:pt x="2702117" y="1804600"/>
                    <a:pt x="2702117" y="1804600"/>
                  </a:cubicBezTo>
                  <a:cubicBezTo>
                    <a:pt x="2702117" y="1804600"/>
                    <a:pt x="2704759" y="1804600"/>
                    <a:pt x="2706740" y="1807903"/>
                  </a:cubicBezTo>
                  <a:cubicBezTo>
                    <a:pt x="2708721" y="1810544"/>
                    <a:pt x="2723913" y="1826396"/>
                    <a:pt x="2727216" y="1829038"/>
                  </a:cubicBezTo>
                  <a:cubicBezTo>
                    <a:pt x="2730518" y="1831681"/>
                    <a:pt x="2735802" y="1835643"/>
                    <a:pt x="2735802" y="1839606"/>
                  </a:cubicBezTo>
                  <a:cubicBezTo>
                    <a:pt x="2735802" y="1842909"/>
                    <a:pt x="2735802" y="1842248"/>
                    <a:pt x="2738444" y="1847533"/>
                  </a:cubicBezTo>
                  <a:cubicBezTo>
                    <a:pt x="2741086" y="1852816"/>
                    <a:pt x="2743068" y="1852816"/>
                    <a:pt x="2741747" y="1858101"/>
                  </a:cubicBezTo>
                  <a:cubicBezTo>
                    <a:pt x="2740426" y="1863384"/>
                    <a:pt x="2740426" y="1865366"/>
                    <a:pt x="2742407" y="1871971"/>
                  </a:cubicBezTo>
                  <a:cubicBezTo>
                    <a:pt x="2744389" y="1877916"/>
                    <a:pt x="2739765" y="1877255"/>
                    <a:pt x="2743068" y="1880558"/>
                  </a:cubicBezTo>
                  <a:cubicBezTo>
                    <a:pt x="2746370" y="1883199"/>
                    <a:pt x="2748352" y="1885841"/>
                    <a:pt x="2749012" y="1887823"/>
                  </a:cubicBezTo>
                  <a:cubicBezTo>
                    <a:pt x="2749673" y="1889804"/>
                    <a:pt x="2749673" y="1887823"/>
                    <a:pt x="2748352" y="1892446"/>
                  </a:cubicBezTo>
                  <a:cubicBezTo>
                    <a:pt x="2747031" y="1897070"/>
                    <a:pt x="2745049" y="1901033"/>
                    <a:pt x="2743728" y="1901693"/>
                  </a:cubicBezTo>
                  <a:cubicBezTo>
                    <a:pt x="2742407" y="1902354"/>
                    <a:pt x="2740426" y="1906978"/>
                    <a:pt x="2741747" y="1909619"/>
                  </a:cubicBezTo>
                  <a:cubicBezTo>
                    <a:pt x="2743068" y="1912261"/>
                    <a:pt x="2742407" y="1912261"/>
                    <a:pt x="2740426" y="1917546"/>
                  </a:cubicBezTo>
                  <a:cubicBezTo>
                    <a:pt x="2738444" y="1922829"/>
                    <a:pt x="2735802" y="1924151"/>
                    <a:pt x="2730518" y="1928113"/>
                  </a:cubicBezTo>
                  <a:cubicBezTo>
                    <a:pt x="2725234" y="1932076"/>
                    <a:pt x="2724574" y="1928774"/>
                    <a:pt x="2721931" y="1933398"/>
                  </a:cubicBezTo>
                  <a:cubicBezTo>
                    <a:pt x="2719289" y="1938021"/>
                    <a:pt x="2713345" y="1939342"/>
                    <a:pt x="2710043" y="1940663"/>
                  </a:cubicBezTo>
                  <a:cubicBezTo>
                    <a:pt x="2706740" y="1941984"/>
                    <a:pt x="2702777" y="1944626"/>
                    <a:pt x="2700135" y="1943966"/>
                  </a:cubicBezTo>
                  <a:cubicBezTo>
                    <a:pt x="2697493" y="1943305"/>
                    <a:pt x="2694851" y="1943305"/>
                    <a:pt x="2694191" y="1941984"/>
                  </a:cubicBezTo>
                  <a:cubicBezTo>
                    <a:pt x="2694191" y="1941323"/>
                    <a:pt x="2694851" y="1934718"/>
                    <a:pt x="2691549" y="1938681"/>
                  </a:cubicBezTo>
                  <a:cubicBezTo>
                    <a:pt x="2688246" y="1942644"/>
                    <a:pt x="2688907" y="1940003"/>
                    <a:pt x="2686264" y="1943966"/>
                  </a:cubicBezTo>
                  <a:cubicBezTo>
                    <a:pt x="2683623" y="1947928"/>
                    <a:pt x="2680981" y="1950571"/>
                    <a:pt x="2680981" y="1950571"/>
                  </a:cubicBezTo>
                  <a:cubicBezTo>
                    <a:pt x="2680981" y="1950571"/>
                    <a:pt x="2678339" y="1949910"/>
                    <a:pt x="2680320" y="1953213"/>
                  </a:cubicBezTo>
                  <a:cubicBezTo>
                    <a:pt x="2682302" y="1956515"/>
                    <a:pt x="2684944" y="1956515"/>
                    <a:pt x="2685604" y="1960478"/>
                  </a:cubicBezTo>
                  <a:cubicBezTo>
                    <a:pt x="2686264" y="1964441"/>
                    <a:pt x="2687586" y="1966423"/>
                    <a:pt x="2683623" y="1966423"/>
                  </a:cubicBezTo>
                  <a:cubicBezTo>
                    <a:pt x="2679659" y="1966423"/>
                    <a:pt x="2677018" y="1967083"/>
                    <a:pt x="2677018" y="1967083"/>
                  </a:cubicBezTo>
                  <a:cubicBezTo>
                    <a:pt x="2677018" y="1967083"/>
                    <a:pt x="2678339" y="1966423"/>
                    <a:pt x="2673715" y="1971046"/>
                  </a:cubicBezTo>
                  <a:cubicBezTo>
                    <a:pt x="2669092" y="1975670"/>
                    <a:pt x="2663808" y="1973688"/>
                    <a:pt x="2661826" y="1975009"/>
                  </a:cubicBezTo>
                  <a:cubicBezTo>
                    <a:pt x="2659844" y="1976330"/>
                    <a:pt x="2657863" y="1977651"/>
                    <a:pt x="2655881" y="1980293"/>
                  </a:cubicBezTo>
                  <a:cubicBezTo>
                    <a:pt x="2653900" y="1982935"/>
                    <a:pt x="2651258" y="1985577"/>
                    <a:pt x="2649937" y="1985577"/>
                  </a:cubicBezTo>
                  <a:cubicBezTo>
                    <a:pt x="2649276" y="1986238"/>
                    <a:pt x="2646634" y="1986238"/>
                    <a:pt x="2645974" y="1984256"/>
                  </a:cubicBezTo>
                  <a:cubicBezTo>
                    <a:pt x="2645313" y="1982275"/>
                    <a:pt x="2644653" y="1975670"/>
                    <a:pt x="2646634" y="1972367"/>
                  </a:cubicBezTo>
                  <a:cubicBezTo>
                    <a:pt x="2648616" y="1969065"/>
                    <a:pt x="2649937" y="1965762"/>
                    <a:pt x="2650597" y="1963781"/>
                  </a:cubicBezTo>
                  <a:cubicBezTo>
                    <a:pt x="2651918" y="1961799"/>
                    <a:pt x="2653900" y="1961799"/>
                    <a:pt x="2653239" y="1959818"/>
                  </a:cubicBezTo>
                  <a:cubicBezTo>
                    <a:pt x="2652579" y="1957836"/>
                    <a:pt x="2650597" y="1957176"/>
                    <a:pt x="2649937" y="1955854"/>
                  </a:cubicBezTo>
                  <a:cubicBezTo>
                    <a:pt x="2649276" y="1954533"/>
                    <a:pt x="2647955" y="1951891"/>
                    <a:pt x="2646634" y="1951891"/>
                  </a:cubicBezTo>
                  <a:cubicBezTo>
                    <a:pt x="2645313" y="1951891"/>
                    <a:pt x="2643992" y="1949910"/>
                    <a:pt x="2642011" y="1949910"/>
                  </a:cubicBezTo>
                  <a:cubicBezTo>
                    <a:pt x="2640690" y="1949910"/>
                    <a:pt x="2640690" y="1947268"/>
                    <a:pt x="2638708" y="1947268"/>
                  </a:cubicBezTo>
                  <a:cubicBezTo>
                    <a:pt x="2637387" y="1947268"/>
                    <a:pt x="2635406" y="1943966"/>
                    <a:pt x="2634745" y="1946608"/>
                  </a:cubicBezTo>
                  <a:cubicBezTo>
                    <a:pt x="2634085" y="1948589"/>
                    <a:pt x="2630122" y="1951891"/>
                    <a:pt x="2630122" y="1951891"/>
                  </a:cubicBezTo>
                  <a:cubicBezTo>
                    <a:pt x="2630122" y="1951891"/>
                    <a:pt x="2627480" y="1947268"/>
                    <a:pt x="2628140" y="1945947"/>
                  </a:cubicBezTo>
                  <a:cubicBezTo>
                    <a:pt x="2628140" y="1945286"/>
                    <a:pt x="2625498" y="1939342"/>
                    <a:pt x="2622856" y="1939342"/>
                  </a:cubicBezTo>
                  <a:cubicBezTo>
                    <a:pt x="2620214" y="1939342"/>
                    <a:pt x="2616911" y="1936039"/>
                    <a:pt x="2615590" y="1934058"/>
                  </a:cubicBezTo>
                  <a:cubicBezTo>
                    <a:pt x="2614269" y="1932076"/>
                    <a:pt x="2614269" y="1929434"/>
                    <a:pt x="2612288" y="1927453"/>
                  </a:cubicBezTo>
                  <a:cubicBezTo>
                    <a:pt x="2610306" y="1925471"/>
                    <a:pt x="2606343" y="1919527"/>
                    <a:pt x="2605683" y="1918206"/>
                  </a:cubicBezTo>
                  <a:cubicBezTo>
                    <a:pt x="2605022" y="1917546"/>
                    <a:pt x="2604362" y="1915564"/>
                    <a:pt x="2602380" y="1913583"/>
                  </a:cubicBezTo>
                  <a:cubicBezTo>
                    <a:pt x="2601720" y="1912922"/>
                    <a:pt x="2600399" y="1912261"/>
                    <a:pt x="2599078" y="1912261"/>
                  </a:cubicBezTo>
                  <a:cubicBezTo>
                    <a:pt x="2595115" y="1912261"/>
                    <a:pt x="2591152" y="1905656"/>
                    <a:pt x="2590491" y="1903675"/>
                  </a:cubicBezTo>
                  <a:cubicBezTo>
                    <a:pt x="2589831" y="1902354"/>
                    <a:pt x="2587189" y="1901033"/>
                    <a:pt x="2585207" y="1899712"/>
                  </a:cubicBezTo>
                  <a:cubicBezTo>
                    <a:pt x="2583886" y="1898391"/>
                    <a:pt x="2580583" y="1895088"/>
                    <a:pt x="2577942" y="1896409"/>
                  </a:cubicBezTo>
                  <a:cubicBezTo>
                    <a:pt x="2575300" y="1897070"/>
                    <a:pt x="2562750" y="1897731"/>
                    <a:pt x="2562750" y="1896409"/>
                  </a:cubicBezTo>
                  <a:cubicBezTo>
                    <a:pt x="2562090" y="1895088"/>
                    <a:pt x="2560108" y="1891786"/>
                    <a:pt x="2561429" y="1889804"/>
                  </a:cubicBezTo>
                  <a:cubicBezTo>
                    <a:pt x="2562750" y="1887823"/>
                    <a:pt x="2561429" y="1884521"/>
                    <a:pt x="2562090" y="1881878"/>
                  </a:cubicBezTo>
                  <a:cubicBezTo>
                    <a:pt x="2562750" y="1879236"/>
                    <a:pt x="2561429" y="1877255"/>
                    <a:pt x="2559448" y="1877255"/>
                  </a:cubicBezTo>
                  <a:cubicBezTo>
                    <a:pt x="2557466" y="1876594"/>
                    <a:pt x="2553503" y="1875273"/>
                    <a:pt x="2551522" y="1877255"/>
                  </a:cubicBezTo>
                  <a:cubicBezTo>
                    <a:pt x="2549540" y="1878576"/>
                    <a:pt x="2548219" y="1875273"/>
                    <a:pt x="2546238" y="1879897"/>
                  </a:cubicBezTo>
                  <a:cubicBezTo>
                    <a:pt x="2544256" y="1884521"/>
                    <a:pt x="2543596" y="1883860"/>
                    <a:pt x="2544256" y="1890465"/>
                  </a:cubicBezTo>
                  <a:cubicBezTo>
                    <a:pt x="2544917" y="1897070"/>
                    <a:pt x="2544256" y="1900373"/>
                    <a:pt x="2544256" y="1903675"/>
                  </a:cubicBezTo>
                  <a:cubicBezTo>
                    <a:pt x="2544256" y="1906317"/>
                    <a:pt x="2543596" y="1908959"/>
                    <a:pt x="2542275" y="1910941"/>
                  </a:cubicBezTo>
                  <a:cubicBezTo>
                    <a:pt x="2540953" y="1912922"/>
                    <a:pt x="2538312" y="1912922"/>
                    <a:pt x="2538312" y="1916224"/>
                  </a:cubicBezTo>
                  <a:cubicBezTo>
                    <a:pt x="2538312" y="1918866"/>
                    <a:pt x="2528404" y="1941323"/>
                    <a:pt x="2527743" y="1943966"/>
                  </a:cubicBezTo>
                  <a:cubicBezTo>
                    <a:pt x="2527083" y="1946608"/>
                    <a:pt x="2526423" y="1952552"/>
                    <a:pt x="2526423" y="1955194"/>
                  </a:cubicBezTo>
                  <a:cubicBezTo>
                    <a:pt x="2526423" y="1957836"/>
                    <a:pt x="2525102" y="1959818"/>
                    <a:pt x="2526423" y="1962460"/>
                  </a:cubicBezTo>
                  <a:cubicBezTo>
                    <a:pt x="2527083" y="1965102"/>
                    <a:pt x="2526423" y="1966423"/>
                    <a:pt x="2529065" y="1968404"/>
                  </a:cubicBezTo>
                  <a:cubicBezTo>
                    <a:pt x="2531707" y="1971046"/>
                    <a:pt x="2531707" y="1970386"/>
                    <a:pt x="2534348" y="1970386"/>
                  </a:cubicBezTo>
                  <a:cubicBezTo>
                    <a:pt x="2536991" y="1970386"/>
                    <a:pt x="2535009" y="1969065"/>
                    <a:pt x="2536991" y="1970386"/>
                  </a:cubicBezTo>
                  <a:cubicBezTo>
                    <a:pt x="2538312" y="1971707"/>
                    <a:pt x="2540293" y="1971707"/>
                    <a:pt x="2539633" y="1974349"/>
                  </a:cubicBezTo>
                  <a:cubicBezTo>
                    <a:pt x="2538972" y="1976991"/>
                    <a:pt x="2535670" y="1975670"/>
                    <a:pt x="2538312" y="1978972"/>
                  </a:cubicBezTo>
                  <a:cubicBezTo>
                    <a:pt x="2540953" y="1982275"/>
                    <a:pt x="2542275" y="1983596"/>
                    <a:pt x="2543596" y="1985577"/>
                  </a:cubicBezTo>
                  <a:cubicBezTo>
                    <a:pt x="2544917" y="1986898"/>
                    <a:pt x="2544256" y="1987559"/>
                    <a:pt x="2544256" y="1988880"/>
                  </a:cubicBezTo>
                  <a:cubicBezTo>
                    <a:pt x="2544256" y="1990201"/>
                    <a:pt x="2547558" y="1988880"/>
                    <a:pt x="2548880" y="1993503"/>
                  </a:cubicBezTo>
                  <a:cubicBezTo>
                    <a:pt x="2550201" y="1997467"/>
                    <a:pt x="2547558" y="1996145"/>
                    <a:pt x="2548219" y="1998127"/>
                  </a:cubicBezTo>
                  <a:cubicBezTo>
                    <a:pt x="2548880" y="2000109"/>
                    <a:pt x="2550201" y="2004732"/>
                    <a:pt x="2550201" y="2006053"/>
                  </a:cubicBezTo>
                  <a:cubicBezTo>
                    <a:pt x="2550201" y="2007374"/>
                    <a:pt x="2548880" y="2008035"/>
                    <a:pt x="2550861" y="2010016"/>
                  </a:cubicBezTo>
                  <a:cubicBezTo>
                    <a:pt x="2552843" y="2011998"/>
                    <a:pt x="2552843" y="2013979"/>
                    <a:pt x="2554163" y="2015300"/>
                  </a:cubicBezTo>
                  <a:cubicBezTo>
                    <a:pt x="2554824" y="2015961"/>
                    <a:pt x="2557466" y="2018603"/>
                    <a:pt x="2558787" y="2019263"/>
                  </a:cubicBezTo>
                  <a:cubicBezTo>
                    <a:pt x="2560108" y="2019924"/>
                    <a:pt x="2560108" y="2017942"/>
                    <a:pt x="2562090" y="2019924"/>
                  </a:cubicBezTo>
                  <a:cubicBezTo>
                    <a:pt x="2563411" y="2021905"/>
                    <a:pt x="2564071" y="2019924"/>
                    <a:pt x="2566053" y="2021245"/>
                  </a:cubicBezTo>
                  <a:cubicBezTo>
                    <a:pt x="2567373" y="2022566"/>
                    <a:pt x="2568034" y="2021905"/>
                    <a:pt x="2570016" y="2022566"/>
                  </a:cubicBezTo>
                  <a:cubicBezTo>
                    <a:pt x="2573318" y="2025208"/>
                    <a:pt x="2575300" y="2025208"/>
                    <a:pt x="2575300" y="2025208"/>
                  </a:cubicBezTo>
                  <a:cubicBezTo>
                    <a:pt x="2575300" y="2025208"/>
                    <a:pt x="2579263" y="2029171"/>
                    <a:pt x="2580583" y="2029171"/>
                  </a:cubicBezTo>
                  <a:cubicBezTo>
                    <a:pt x="2581244" y="2029171"/>
                    <a:pt x="2585207" y="2028510"/>
                    <a:pt x="2585868" y="2032473"/>
                  </a:cubicBezTo>
                  <a:cubicBezTo>
                    <a:pt x="2585868" y="2036437"/>
                    <a:pt x="2584547" y="2037757"/>
                    <a:pt x="2587189" y="2038418"/>
                  </a:cubicBezTo>
                  <a:cubicBezTo>
                    <a:pt x="2587849" y="2038418"/>
                    <a:pt x="2587849" y="2038418"/>
                    <a:pt x="2588510" y="2038418"/>
                  </a:cubicBezTo>
                  <a:cubicBezTo>
                    <a:pt x="2590491" y="2038418"/>
                    <a:pt x="2591812" y="2038418"/>
                    <a:pt x="2593794" y="2039739"/>
                  </a:cubicBezTo>
                  <a:cubicBezTo>
                    <a:pt x="2595775" y="2041060"/>
                    <a:pt x="2598417" y="2043702"/>
                    <a:pt x="2599738" y="2045023"/>
                  </a:cubicBezTo>
                  <a:cubicBezTo>
                    <a:pt x="2601059" y="2046344"/>
                    <a:pt x="2603701" y="2048325"/>
                    <a:pt x="2605683" y="2050307"/>
                  </a:cubicBezTo>
                  <a:cubicBezTo>
                    <a:pt x="2607004" y="2052289"/>
                    <a:pt x="2611627" y="2057572"/>
                    <a:pt x="2612288" y="2060214"/>
                  </a:cubicBezTo>
                  <a:cubicBezTo>
                    <a:pt x="2612948" y="2062857"/>
                    <a:pt x="2616911" y="2064838"/>
                    <a:pt x="2617572" y="2068801"/>
                  </a:cubicBezTo>
                  <a:cubicBezTo>
                    <a:pt x="2618232" y="2072764"/>
                    <a:pt x="2616911" y="2072764"/>
                    <a:pt x="2616251" y="2078709"/>
                  </a:cubicBezTo>
                  <a:cubicBezTo>
                    <a:pt x="2615590" y="2085314"/>
                    <a:pt x="2614930" y="2083992"/>
                    <a:pt x="2615590" y="2091258"/>
                  </a:cubicBezTo>
                  <a:cubicBezTo>
                    <a:pt x="2616251" y="2099184"/>
                    <a:pt x="2612948" y="2099184"/>
                    <a:pt x="2616251" y="2103807"/>
                  </a:cubicBezTo>
                  <a:cubicBezTo>
                    <a:pt x="2619553" y="2108431"/>
                    <a:pt x="2622196" y="2107110"/>
                    <a:pt x="2623517" y="2112394"/>
                  </a:cubicBezTo>
                  <a:cubicBezTo>
                    <a:pt x="2624177" y="2117017"/>
                    <a:pt x="2624838" y="2121641"/>
                    <a:pt x="2626159" y="2122962"/>
                  </a:cubicBezTo>
                  <a:cubicBezTo>
                    <a:pt x="2627480" y="2123622"/>
                    <a:pt x="2628140" y="2126264"/>
                    <a:pt x="2630782" y="2128907"/>
                  </a:cubicBezTo>
                  <a:cubicBezTo>
                    <a:pt x="2633424" y="2131549"/>
                    <a:pt x="2633424" y="2131549"/>
                    <a:pt x="2634745" y="2134851"/>
                  </a:cubicBezTo>
                  <a:cubicBezTo>
                    <a:pt x="2636066" y="2138154"/>
                    <a:pt x="2635406" y="2137493"/>
                    <a:pt x="2634745" y="2141456"/>
                  </a:cubicBezTo>
                  <a:cubicBezTo>
                    <a:pt x="2634085" y="2145419"/>
                    <a:pt x="2630782" y="2148061"/>
                    <a:pt x="2630782" y="2148061"/>
                  </a:cubicBezTo>
                  <a:lnTo>
                    <a:pt x="2621535" y="2143437"/>
                  </a:lnTo>
                  <a:lnTo>
                    <a:pt x="2607004" y="2138814"/>
                  </a:lnTo>
                  <a:cubicBezTo>
                    <a:pt x="2607004" y="2138814"/>
                    <a:pt x="2599078" y="2134851"/>
                    <a:pt x="2597757" y="2133530"/>
                  </a:cubicBezTo>
                  <a:cubicBezTo>
                    <a:pt x="2596436" y="2131549"/>
                    <a:pt x="2588510" y="2122302"/>
                    <a:pt x="2587189" y="2121641"/>
                  </a:cubicBezTo>
                  <a:cubicBezTo>
                    <a:pt x="2585868" y="2120980"/>
                    <a:pt x="2579923" y="2115697"/>
                    <a:pt x="2577942" y="2114375"/>
                  </a:cubicBezTo>
                  <a:cubicBezTo>
                    <a:pt x="2575960" y="2113054"/>
                    <a:pt x="2570016" y="2108431"/>
                    <a:pt x="2570016" y="2107110"/>
                  </a:cubicBezTo>
                  <a:cubicBezTo>
                    <a:pt x="2570016" y="2106449"/>
                    <a:pt x="2566053" y="2102487"/>
                    <a:pt x="2566053" y="2099844"/>
                  </a:cubicBezTo>
                  <a:cubicBezTo>
                    <a:pt x="2566053" y="2097863"/>
                    <a:pt x="2559448" y="2087295"/>
                    <a:pt x="2558787" y="2085974"/>
                  </a:cubicBezTo>
                  <a:cubicBezTo>
                    <a:pt x="2558127" y="2084653"/>
                    <a:pt x="2553503" y="2080029"/>
                    <a:pt x="2553503" y="2078709"/>
                  </a:cubicBezTo>
                  <a:cubicBezTo>
                    <a:pt x="2553503" y="2077387"/>
                    <a:pt x="2554163" y="2076727"/>
                    <a:pt x="2554163" y="2072764"/>
                  </a:cubicBezTo>
                  <a:cubicBezTo>
                    <a:pt x="2554163" y="2068801"/>
                    <a:pt x="2552843" y="2063517"/>
                    <a:pt x="2552182" y="2061535"/>
                  </a:cubicBezTo>
                  <a:cubicBezTo>
                    <a:pt x="2550861" y="2059554"/>
                    <a:pt x="2548880" y="2057572"/>
                    <a:pt x="2548880" y="2054270"/>
                  </a:cubicBezTo>
                  <a:cubicBezTo>
                    <a:pt x="2548880" y="2050967"/>
                    <a:pt x="2549540" y="2047665"/>
                    <a:pt x="2549540" y="2044362"/>
                  </a:cubicBezTo>
                  <a:cubicBezTo>
                    <a:pt x="2549540" y="2041060"/>
                    <a:pt x="2547558" y="2039079"/>
                    <a:pt x="2546238" y="2037097"/>
                  </a:cubicBezTo>
                  <a:cubicBezTo>
                    <a:pt x="2544917" y="2034455"/>
                    <a:pt x="2542275" y="2035115"/>
                    <a:pt x="2542275" y="2035115"/>
                  </a:cubicBezTo>
                  <a:cubicBezTo>
                    <a:pt x="2542275" y="2035115"/>
                    <a:pt x="2536991" y="2035776"/>
                    <a:pt x="2536330" y="2034455"/>
                  </a:cubicBezTo>
                  <a:cubicBezTo>
                    <a:pt x="2535009" y="2033134"/>
                    <a:pt x="2530386" y="2031152"/>
                    <a:pt x="2531046" y="2030492"/>
                  </a:cubicBezTo>
                  <a:cubicBezTo>
                    <a:pt x="2531707" y="2030492"/>
                    <a:pt x="2534348" y="2029831"/>
                    <a:pt x="2536330" y="2029171"/>
                  </a:cubicBezTo>
                  <a:cubicBezTo>
                    <a:pt x="2537651" y="2029171"/>
                    <a:pt x="2538972" y="2028510"/>
                    <a:pt x="2538972" y="2027850"/>
                  </a:cubicBezTo>
                  <a:cubicBezTo>
                    <a:pt x="2538972" y="2026529"/>
                    <a:pt x="2536991" y="2023887"/>
                    <a:pt x="2535670" y="2021905"/>
                  </a:cubicBezTo>
                  <a:cubicBezTo>
                    <a:pt x="2534348" y="2019924"/>
                    <a:pt x="2530386" y="2017282"/>
                    <a:pt x="2529725" y="2015961"/>
                  </a:cubicBezTo>
                  <a:cubicBezTo>
                    <a:pt x="2529065" y="2014640"/>
                    <a:pt x="2528404" y="2011998"/>
                    <a:pt x="2527743" y="2010677"/>
                  </a:cubicBezTo>
                  <a:cubicBezTo>
                    <a:pt x="2527083" y="2009356"/>
                    <a:pt x="2523781" y="2003411"/>
                    <a:pt x="2521799" y="2002090"/>
                  </a:cubicBezTo>
                  <a:cubicBezTo>
                    <a:pt x="2520478" y="2000769"/>
                    <a:pt x="2515855" y="1996145"/>
                    <a:pt x="2515855" y="1996145"/>
                  </a:cubicBezTo>
                  <a:cubicBezTo>
                    <a:pt x="2515855" y="1996145"/>
                    <a:pt x="2515855" y="1994164"/>
                    <a:pt x="2513213" y="1992843"/>
                  </a:cubicBezTo>
                  <a:cubicBezTo>
                    <a:pt x="2510571" y="1990861"/>
                    <a:pt x="2506608" y="1989540"/>
                    <a:pt x="2505947" y="1990861"/>
                  </a:cubicBezTo>
                  <a:cubicBezTo>
                    <a:pt x="2505287" y="1992182"/>
                    <a:pt x="2501984" y="1990861"/>
                    <a:pt x="2501984" y="1990861"/>
                  </a:cubicBezTo>
                  <a:cubicBezTo>
                    <a:pt x="2503966" y="1986238"/>
                    <a:pt x="2504626" y="1980293"/>
                    <a:pt x="2505947" y="1977651"/>
                  </a:cubicBezTo>
                  <a:cubicBezTo>
                    <a:pt x="2507268" y="1975009"/>
                    <a:pt x="2505947" y="1971046"/>
                    <a:pt x="2506608" y="1969065"/>
                  </a:cubicBezTo>
                  <a:cubicBezTo>
                    <a:pt x="2507268" y="1967744"/>
                    <a:pt x="2506608" y="1966423"/>
                    <a:pt x="2508589" y="1963781"/>
                  </a:cubicBezTo>
                  <a:cubicBezTo>
                    <a:pt x="2510571" y="1961139"/>
                    <a:pt x="2510571" y="1957176"/>
                    <a:pt x="2511892" y="1955854"/>
                  </a:cubicBezTo>
                  <a:cubicBezTo>
                    <a:pt x="2513213" y="1955194"/>
                    <a:pt x="2516515" y="1949249"/>
                    <a:pt x="2516515" y="1949249"/>
                  </a:cubicBezTo>
                  <a:cubicBezTo>
                    <a:pt x="2516515" y="1949249"/>
                    <a:pt x="2517176" y="1944626"/>
                    <a:pt x="2515855" y="1943966"/>
                  </a:cubicBezTo>
                  <a:cubicBezTo>
                    <a:pt x="2515194" y="1943966"/>
                    <a:pt x="2514533" y="1943305"/>
                    <a:pt x="2513873" y="1942644"/>
                  </a:cubicBezTo>
                  <a:cubicBezTo>
                    <a:pt x="2512552" y="1941984"/>
                    <a:pt x="2511892" y="1941323"/>
                    <a:pt x="2511892" y="1941323"/>
                  </a:cubicBezTo>
                  <a:cubicBezTo>
                    <a:pt x="2511892" y="1941323"/>
                    <a:pt x="2513213" y="1939342"/>
                    <a:pt x="2514533" y="1937361"/>
                  </a:cubicBezTo>
                  <a:cubicBezTo>
                    <a:pt x="2515855" y="1936039"/>
                    <a:pt x="2514533" y="1938021"/>
                    <a:pt x="2515194" y="1933398"/>
                  </a:cubicBezTo>
                  <a:cubicBezTo>
                    <a:pt x="2516515" y="1928774"/>
                    <a:pt x="2516515" y="1915564"/>
                    <a:pt x="2515194" y="1914903"/>
                  </a:cubicBezTo>
                  <a:cubicBezTo>
                    <a:pt x="2513873" y="1914243"/>
                    <a:pt x="2512552" y="1919527"/>
                    <a:pt x="2511231" y="1917546"/>
                  </a:cubicBezTo>
                  <a:cubicBezTo>
                    <a:pt x="2510571" y="1916224"/>
                    <a:pt x="2507268" y="1909619"/>
                    <a:pt x="2509250" y="1908959"/>
                  </a:cubicBezTo>
                  <a:cubicBezTo>
                    <a:pt x="2511231" y="1908298"/>
                    <a:pt x="2510571" y="1908298"/>
                    <a:pt x="2512552" y="1906317"/>
                  </a:cubicBezTo>
                  <a:cubicBezTo>
                    <a:pt x="2514533" y="1904336"/>
                    <a:pt x="2514533" y="1902354"/>
                    <a:pt x="2513873" y="1900373"/>
                  </a:cubicBezTo>
                  <a:cubicBezTo>
                    <a:pt x="2513213" y="1898391"/>
                    <a:pt x="2511231" y="1893107"/>
                    <a:pt x="2511231" y="1891786"/>
                  </a:cubicBezTo>
                  <a:cubicBezTo>
                    <a:pt x="2511231" y="1891126"/>
                    <a:pt x="2511892" y="1887823"/>
                    <a:pt x="2509910" y="1886502"/>
                  </a:cubicBezTo>
                  <a:cubicBezTo>
                    <a:pt x="2507928" y="1885181"/>
                    <a:pt x="2505947" y="1883199"/>
                    <a:pt x="2505947" y="1883199"/>
                  </a:cubicBezTo>
                  <a:cubicBezTo>
                    <a:pt x="2505947" y="1883199"/>
                    <a:pt x="2502645" y="1886502"/>
                    <a:pt x="2502645" y="1877916"/>
                  </a:cubicBezTo>
                  <a:cubicBezTo>
                    <a:pt x="2502645" y="1869329"/>
                    <a:pt x="2500663" y="1864706"/>
                    <a:pt x="2499342" y="1863384"/>
                  </a:cubicBezTo>
                  <a:cubicBezTo>
                    <a:pt x="2498682" y="1862063"/>
                    <a:pt x="2496040" y="1859421"/>
                    <a:pt x="2496040" y="1859421"/>
                  </a:cubicBezTo>
                  <a:cubicBezTo>
                    <a:pt x="2496040" y="1859421"/>
                    <a:pt x="2493398" y="1854798"/>
                    <a:pt x="2494058" y="1852816"/>
                  </a:cubicBezTo>
                  <a:cubicBezTo>
                    <a:pt x="2494718" y="1850835"/>
                    <a:pt x="2497361" y="1846872"/>
                    <a:pt x="2496700" y="1844230"/>
                  </a:cubicBezTo>
                  <a:cubicBezTo>
                    <a:pt x="2496700" y="1841588"/>
                    <a:pt x="2494058" y="1837625"/>
                    <a:pt x="2493398" y="1835643"/>
                  </a:cubicBezTo>
                  <a:cubicBezTo>
                    <a:pt x="2492737" y="1834323"/>
                    <a:pt x="2490756" y="1829038"/>
                    <a:pt x="2491416" y="1826396"/>
                  </a:cubicBezTo>
                  <a:cubicBezTo>
                    <a:pt x="2492077" y="1823754"/>
                    <a:pt x="2494058" y="1821113"/>
                    <a:pt x="2491416" y="1817149"/>
                  </a:cubicBezTo>
                  <a:cubicBezTo>
                    <a:pt x="2488774" y="1813186"/>
                    <a:pt x="2484811" y="1813847"/>
                    <a:pt x="2484811" y="1811866"/>
                  </a:cubicBezTo>
                  <a:cubicBezTo>
                    <a:pt x="2484811" y="1809884"/>
                    <a:pt x="2479527" y="1805921"/>
                    <a:pt x="2480188" y="1803279"/>
                  </a:cubicBezTo>
                  <a:cubicBezTo>
                    <a:pt x="2480848" y="1800637"/>
                    <a:pt x="2480188" y="1798656"/>
                    <a:pt x="2478206" y="1797334"/>
                  </a:cubicBezTo>
                  <a:cubicBezTo>
                    <a:pt x="2476885" y="1796674"/>
                    <a:pt x="2475564" y="1800637"/>
                    <a:pt x="2472922" y="1802618"/>
                  </a:cubicBezTo>
                  <a:cubicBezTo>
                    <a:pt x="2470280" y="1803939"/>
                    <a:pt x="2466317" y="1804600"/>
                    <a:pt x="2465657" y="1807242"/>
                  </a:cubicBezTo>
                  <a:cubicBezTo>
                    <a:pt x="2464996" y="1809884"/>
                    <a:pt x="2463675" y="1817149"/>
                    <a:pt x="2461693" y="1818471"/>
                  </a:cubicBezTo>
                  <a:cubicBezTo>
                    <a:pt x="2460373" y="1819791"/>
                    <a:pt x="2455088" y="1819791"/>
                    <a:pt x="2453768" y="1821113"/>
                  </a:cubicBezTo>
                  <a:cubicBezTo>
                    <a:pt x="2452447" y="1822433"/>
                    <a:pt x="2449144" y="1824415"/>
                    <a:pt x="2447823" y="1826396"/>
                  </a:cubicBezTo>
                  <a:cubicBezTo>
                    <a:pt x="2446502" y="1829038"/>
                    <a:pt x="2445842" y="1829699"/>
                    <a:pt x="2443200" y="1829699"/>
                  </a:cubicBezTo>
                  <a:cubicBezTo>
                    <a:pt x="2440558" y="1829699"/>
                    <a:pt x="2433953" y="1824415"/>
                    <a:pt x="2432632" y="1825076"/>
                  </a:cubicBezTo>
                  <a:cubicBezTo>
                    <a:pt x="2431311" y="1825076"/>
                    <a:pt x="2425366" y="1824415"/>
                    <a:pt x="2424045" y="1824415"/>
                  </a:cubicBezTo>
                  <a:cubicBezTo>
                    <a:pt x="2422724" y="1824415"/>
                    <a:pt x="2420743" y="1821773"/>
                    <a:pt x="2421403" y="1819791"/>
                  </a:cubicBezTo>
                  <a:cubicBezTo>
                    <a:pt x="2422063" y="1817810"/>
                    <a:pt x="2423385" y="1813186"/>
                    <a:pt x="2424045" y="1811205"/>
                  </a:cubicBezTo>
                  <a:cubicBezTo>
                    <a:pt x="2425366" y="1809884"/>
                    <a:pt x="2424706" y="1797995"/>
                    <a:pt x="2424045" y="1796674"/>
                  </a:cubicBezTo>
                  <a:cubicBezTo>
                    <a:pt x="2423385" y="1795353"/>
                    <a:pt x="2423385" y="1793371"/>
                    <a:pt x="2424045" y="1790729"/>
                  </a:cubicBezTo>
                  <a:cubicBezTo>
                    <a:pt x="2424706" y="1788748"/>
                    <a:pt x="2426027" y="1791390"/>
                    <a:pt x="2423385" y="1784124"/>
                  </a:cubicBezTo>
                  <a:cubicBezTo>
                    <a:pt x="2420743" y="1776859"/>
                    <a:pt x="2416780" y="1763649"/>
                    <a:pt x="2416780" y="1762328"/>
                  </a:cubicBezTo>
                  <a:cubicBezTo>
                    <a:pt x="2416119" y="1761007"/>
                    <a:pt x="2418101" y="1758365"/>
                    <a:pt x="2414138" y="1759686"/>
                  </a:cubicBezTo>
                  <a:cubicBezTo>
                    <a:pt x="2410175" y="1761007"/>
                    <a:pt x="2412817" y="1758365"/>
                    <a:pt x="2410175" y="1761007"/>
                  </a:cubicBezTo>
                  <a:cubicBezTo>
                    <a:pt x="2407533" y="1762988"/>
                    <a:pt x="2408193" y="1763649"/>
                    <a:pt x="2406211" y="1764970"/>
                  </a:cubicBezTo>
                  <a:cubicBezTo>
                    <a:pt x="2404230" y="1766291"/>
                    <a:pt x="2402909" y="1762988"/>
                    <a:pt x="2402909" y="1762988"/>
                  </a:cubicBezTo>
                  <a:cubicBezTo>
                    <a:pt x="2402909" y="1762988"/>
                    <a:pt x="2404230" y="1757704"/>
                    <a:pt x="2405551" y="1755062"/>
                  </a:cubicBezTo>
                  <a:cubicBezTo>
                    <a:pt x="2406872" y="1752420"/>
                    <a:pt x="2406211" y="1747796"/>
                    <a:pt x="2406211" y="1747796"/>
                  </a:cubicBezTo>
                  <a:cubicBezTo>
                    <a:pt x="2406211" y="1747796"/>
                    <a:pt x="2406211" y="1745815"/>
                    <a:pt x="2404230" y="1744494"/>
                  </a:cubicBezTo>
                  <a:cubicBezTo>
                    <a:pt x="2402248" y="1743173"/>
                    <a:pt x="2400927" y="1737228"/>
                    <a:pt x="2398946" y="1737889"/>
                  </a:cubicBezTo>
                  <a:cubicBezTo>
                    <a:pt x="2396964" y="1737889"/>
                    <a:pt x="2394983" y="1734586"/>
                    <a:pt x="2393001" y="1735247"/>
                  </a:cubicBezTo>
                  <a:cubicBezTo>
                    <a:pt x="2391020" y="1735247"/>
                    <a:pt x="2387057" y="1733265"/>
                    <a:pt x="2387057" y="1733265"/>
                  </a:cubicBezTo>
                  <a:cubicBezTo>
                    <a:pt x="2387057" y="1733265"/>
                    <a:pt x="2385075" y="1728642"/>
                    <a:pt x="2384415" y="1727321"/>
                  </a:cubicBezTo>
                  <a:cubicBezTo>
                    <a:pt x="2383754" y="1726000"/>
                    <a:pt x="2381773" y="1721376"/>
                    <a:pt x="2380452" y="1721376"/>
                  </a:cubicBezTo>
                  <a:cubicBezTo>
                    <a:pt x="2379791" y="1721376"/>
                    <a:pt x="2376489" y="1720716"/>
                    <a:pt x="2376489" y="1720716"/>
                  </a:cubicBezTo>
                  <a:lnTo>
                    <a:pt x="2374507" y="1716753"/>
                  </a:lnTo>
                  <a:cubicBezTo>
                    <a:pt x="2374507" y="1715432"/>
                    <a:pt x="2372526" y="1712790"/>
                    <a:pt x="2371205" y="1710147"/>
                  </a:cubicBezTo>
                  <a:lnTo>
                    <a:pt x="2380877" y="1704237"/>
                  </a:lnTo>
                  <a:lnTo>
                    <a:pt x="2381112" y="1704203"/>
                  </a:lnTo>
                  <a:cubicBezTo>
                    <a:pt x="2381773" y="1704203"/>
                    <a:pt x="2382433" y="1703542"/>
                    <a:pt x="2383094" y="1702882"/>
                  </a:cubicBezTo>
                  <a:lnTo>
                    <a:pt x="2380877" y="1704237"/>
                  </a:lnTo>
                  <a:lnTo>
                    <a:pt x="2376489" y="1704863"/>
                  </a:lnTo>
                  <a:cubicBezTo>
                    <a:pt x="2375168" y="1705524"/>
                    <a:pt x="2375168" y="1706845"/>
                    <a:pt x="2373847" y="1707505"/>
                  </a:cubicBezTo>
                  <a:cubicBezTo>
                    <a:pt x="2372526" y="1708166"/>
                    <a:pt x="2371205" y="1706845"/>
                    <a:pt x="2369884" y="1708166"/>
                  </a:cubicBezTo>
                  <a:cubicBezTo>
                    <a:pt x="2369223" y="1707505"/>
                    <a:pt x="2368562" y="1706185"/>
                    <a:pt x="2368562" y="1705524"/>
                  </a:cubicBezTo>
                  <a:cubicBezTo>
                    <a:pt x="2368562" y="1702882"/>
                    <a:pt x="2365920" y="1700240"/>
                    <a:pt x="2366581" y="1697598"/>
                  </a:cubicBezTo>
                  <a:cubicBezTo>
                    <a:pt x="2367241" y="1694956"/>
                    <a:pt x="2366581" y="1690993"/>
                    <a:pt x="2365920" y="1688351"/>
                  </a:cubicBezTo>
                  <a:cubicBezTo>
                    <a:pt x="2365260" y="1685709"/>
                    <a:pt x="2364599" y="1681746"/>
                    <a:pt x="2363278" y="1681085"/>
                  </a:cubicBezTo>
                  <a:cubicBezTo>
                    <a:pt x="2362618" y="1681085"/>
                    <a:pt x="2358655" y="1677783"/>
                    <a:pt x="2357334" y="1679104"/>
                  </a:cubicBezTo>
                  <a:cubicBezTo>
                    <a:pt x="2356013" y="1680425"/>
                    <a:pt x="2354031" y="1679104"/>
                    <a:pt x="2352710" y="1681746"/>
                  </a:cubicBezTo>
                  <a:cubicBezTo>
                    <a:pt x="2351389" y="1684388"/>
                    <a:pt x="2347426" y="1685709"/>
                    <a:pt x="2346766" y="1687690"/>
                  </a:cubicBezTo>
                  <a:cubicBezTo>
                    <a:pt x="2346105" y="1689672"/>
                    <a:pt x="2343463" y="1686370"/>
                    <a:pt x="2341482" y="1687690"/>
                  </a:cubicBezTo>
                  <a:cubicBezTo>
                    <a:pt x="2340161" y="1689012"/>
                    <a:pt x="2336198" y="1691653"/>
                    <a:pt x="2335537" y="1692975"/>
                  </a:cubicBezTo>
                  <a:cubicBezTo>
                    <a:pt x="2334877" y="1693635"/>
                    <a:pt x="2333556" y="1690993"/>
                    <a:pt x="2331574" y="1692314"/>
                  </a:cubicBezTo>
                  <a:cubicBezTo>
                    <a:pt x="2329592" y="1693635"/>
                    <a:pt x="2326951" y="1694295"/>
                    <a:pt x="2326290" y="1691653"/>
                  </a:cubicBezTo>
                  <a:cubicBezTo>
                    <a:pt x="2326290" y="1689012"/>
                    <a:pt x="2324969" y="1685709"/>
                    <a:pt x="2324969" y="1685709"/>
                  </a:cubicBezTo>
                  <a:cubicBezTo>
                    <a:pt x="2324969" y="1685709"/>
                    <a:pt x="2318364" y="1691653"/>
                    <a:pt x="2317704" y="1692975"/>
                  </a:cubicBezTo>
                  <a:cubicBezTo>
                    <a:pt x="2315062" y="1696277"/>
                    <a:pt x="2310438" y="1700240"/>
                    <a:pt x="2310438" y="1700240"/>
                  </a:cubicBezTo>
                  <a:cubicBezTo>
                    <a:pt x="2307796" y="1700900"/>
                    <a:pt x="2305154" y="1700900"/>
                    <a:pt x="2303833" y="1700240"/>
                  </a:cubicBezTo>
                  <a:cubicBezTo>
                    <a:pt x="2301852" y="1699580"/>
                    <a:pt x="2301191" y="1698919"/>
                    <a:pt x="2301191" y="1698919"/>
                  </a:cubicBezTo>
                  <a:lnTo>
                    <a:pt x="2293265" y="1698258"/>
                  </a:lnTo>
                  <a:cubicBezTo>
                    <a:pt x="2293265" y="1698258"/>
                    <a:pt x="2291944" y="1694956"/>
                    <a:pt x="2289962" y="1696937"/>
                  </a:cubicBezTo>
                  <a:cubicBezTo>
                    <a:pt x="2287981" y="1698919"/>
                    <a:pt x="2282697" y="1701561"/>
                    <a:pt x="2282697" y="1701561"/>
                  </a:cubicBezTo>
                  <a:lnTo>
                    <a:pt x="2280716" y="1698258"/>
                  </a:lnTo>
                  <a:cubicBezTo>
                    <a:pt x="2277413" y="1698258"/>
                    <a:pt x="2270147" y="1702222"/>
                    <a:pt x="2270147" y="1702222"/>
                  </a:cubicBezTo>
                  <a:cubicBezTo>
                    <a:pt x="2270147" y="1702222"/>
                    <a:pt x="2266185" y="1701561"/>
                    <a:pt x="2264203" y="1703542"/>
                  </a:cubicBezTo>
                  <a:cubicBezTo>
                    <a:pt x="2262882" y="1704863"/>
                    <a:pt x="2257598" y="1705524"/>
                    <a:pt x="2258919" y="1708166"/>
                  </a:cubicBezTo>
                  <a:cubicBezTo>
                    <a:pt x="2259580" y="1710808"/>
                    <a:pt x="2258259" y="1712129"/>
                    <a:pt x="2258919" y="1716092"/>
                  </a:cubicBezTo>
                  <a:cubicBezTo>
                    <a:pt x="2259580" y="1720055"/>
                    <a:pt x="2259580" y="1720055"/>
                    <a:pt x="2258919" y="1722697"/>
                  </a:cubicBezTo>
                  <a:cubicBezTo>
                    <a:pt x="2258259" y="1725339"/>
                    <a:pt x="2257598" y="1724018"/>
                    <a:pt x="2254956" y="1727321"/>
                  </a:cubicBezTo>
                  <a:cubicBezTo>
                    <a:pt x="2252314" y="1730623"/>
                    <a:pt x="2250332" y="1731944"/>
                    <a:pt x="2249672" y="1733265"/>
                  </a:cubicBezTo>
                  <a:cubicBezTo>
                    <a:pt x="2249012" y="1734586"/>
                    <a:pt x="2247691" y="1735247"/>
                    <a:pt x="2246370" y="1736568"/>
                  </a:cubicBezTo>
                  <a:cubicBezTo>
                    <a:pt x="2245049" y="1737889"/>
                    <a:pt x="2243727" y="1737228"/>
                    <a:pt x="2241746" y="1738549"/>
                  </a:cubicBezTo>
                  <a:cubicBezTo>
                    <a:pt x="2239765" y="1739870"/>
                    <a:pt x="2238444" y="1738549"/>
                    <a:pt x="2235802" y="1740531"/>
                  </a:cubicBezTo>
                  <a:cubicBezTo>
                    <a:pt x="2233160" y="1741852"/>
                    <a:pt x="2231839" y="1743173"/>
                    <a:pt x="2231839" y="1743173"/>
                  </a:cubicBezTo>
                  <a:cubicBezTo>
                    <a:pt x="2228536" y="1744494"/>
                    <a:pt x="2225894" y="1741852"/>
                    <a:pt x="2225234" y="1742512"/>
                  </a:cubicBezTo>
                  <a:cubicBezTo>
                    <a:pt x="2221931" y="1746475"/>
                    <a:pt x="2218629" y="1750438"/>
                    <a:pt x="2216647" y="1753080"/>
                  </a:cubicBezTo>
                  <a:cubicBezTo>
                    <a:pt x="2214666" y="1755723"/>
                    <a:pt x="2210042" y="1757044"/>
                    <a:pt x="2210042" y="1758365"/>
                  </a:cubicBezTo>
                  <a:cubicBezTo>
                    <a:pt x="2209382" y="1759686"/>
                    <a:pt x="2205419" y="1762988"/>
                    <a:pt x="2204758" y="1765630"/>
                  </a:cubicBezTo>
                  <a:cubicBezTo>
                    <a:pt x="2204097" y="1768272"/>
                    <a:pt x="2200795" y="1768933"/>
                    <a:pt x="2198153" y="1771575"/>
                  </a:cubicBezTo>
                  <a:cubicBezTo>
                    <a:pt x="2196172" y="1774217"/>
                    <a:pt x="2192209" y="1776198"/>
                    <a:pt x="2191548" y="1777519"/>
                  </a:cubicBezTo>
                  <a:cubicBezTo>
                    <a:pt x="2190887" y="1778840"/>
                    <a:pt x="2188246" y="1780161"/>
                    <a:pt x="2186264" y="1782143"/>
                  </a:cubicBezTo>
                  <a:cubicBezTo>
                    <a:pt x="2184943" y="1784124"/>
                    <a:pt x="2180320" y="1786106"/>
                    <a:pt x="2178338" y="1787427"/>
                  </a:cubicBezTo>
                  <a:cubicBezTo>
                    <a:pt x="2176357" y="1788748"/>
                    <a:pt x="2174375" y="1788748"/>
                    <a:pt x="2171733" y="1792711"/>
                  </a:cubicBezTo>
                  <a:cubicBezTo>
                    <a:pt x="2169091" y="1796674"/>
                    <a:pt x="2170412" y="1794693"/>
                    <a:pt x="2165789" y="1797995"/>
                  </a:cubicBezTo>
                  <a:cubicBezTo>
                    <a:pt x="2161165" y="1801298"/>
                    <a:pt x="2157202" y="1799316"/>
                    <a:pt x="2157862" y="1801958"/>
                  </a:cubicBezTo>
                  <a:cubicBezTo>
                    <a:pt x="2158523" y="1803939"/>
                    <a:pt x="2157202" y="1805261"/>
                    <a:pt x="2156542" y="1808563"/>
                  </a:cubicBezTo>
                  <a:cubicBezTo>
                    <a:pt x="2156542" y="1811866"/>
                    <a:pt x="2157202" y="1810544"/>
                    <a:pt x="2154560" y="1813186"/>
                  </a:cubicBezTo>
                  <a:cubicBezTo>
                    <a:pt x="2152578" y="1815828"/>
                    <a:pt x="2149936" y="1817149"/>
                    <a:pt x="2146634" y="1817810"/>
                  </a:cubicBezTo>
                  <a:cubicBezTo>
                    <a:pt x="2143331" y="1817810"/>
                    <a:pt x="2141350" y="1814508"/>
                    <a:pt x="2138047" y="1816489"/>
                  </a:cubicBezTo>
                  <a:cubicBezTo>
                    <a:pt x="2135405" y="1818471"/>
                    <a:pt x="2133424" y="1818471"/>
                    <a:pt x="2133424" y="1821113"/>
                  </a:cubicBezTo>
                  <a:cubicBezTo>
                    <a:pt x="2133424" y="1823754"/>
                    <a:pt x="2133424" y="1824415"/>
                    <a:pt x="2130782" y="1827057"/>
                  </a:cubicBezTo>
                  <a:cubicBezTo>
                    <a:pt x="2128140" y="1829699"/>
                    <a:pt x="2128140" y="1830359"/>
                    <a:pt x="2126819" y="1829699"/>
                  </a:cubicBezTo>
                  <a:cubicBezTo>
                    <a:pt x="2125498" y="1829038"/>
                    <a:pt x="2122856" y="1826396"/>
                    <a:pt x="2120874" y="1827718"/>
                  </a:cubicBezTo>
                  <a:cubicBezTo>
                    <a:pt x="2118893" y="1829038"/>
                    <a:pt x="2114929" y="1832341"/>
                    <a:pt x="2112287" y="1836964"/>
                  </a:cubicBezTo>
                  <a:cubicBezTo>
                    <a:pt x="2109645" y="1841588"/>
                    <a:pt x="2109645" y="1844891"/>
                    <a:pt x="2108985" y="1848193"/>
                  </a:cubicBezTo>
                  <a:cubicBezTo>
                    <a:pt x="2108324" y="1850835"/>
                    <a:pt x="2107664" y="1852816"/>
                    <a:pt x="2108985" y="1856779"/>
                  </a:cubicBezTo>
                  <a:cubicBezTo>
                    <a:pt x="2110306" y="1861403"/>
                    <a:pt x="2111627" y="1865366"/>
                    <a:pt x="2112287" y="1868668"/>
                  </a:cubicBezTo>
                  <a:cubicBezTo>
                    <a:pt x="2112948" y="1871971"/>
                    <a:pt x="2113608" y="1876594"/>
                    <a:pt x="2114269" y="1879897"/>
                  </a:cubicBezTo>
                  <a:cubicBezTo>
                    <a:pt x="2114269" y="1883199"/>
                    <a:pt x="2113608" y="1883860"/>
                    <a:pt x="2113608" y="1888483"/>
                  </a:cubicBezTo>
                  <a:cubicBezTo>
                    <a:pt x="2113608" y="1893107"/>
                    <a:pt x="2112287" y="1892446"/>
                    <a:pt x="2111627" y="1897070"/>
                  </a:cubicBezTo>
                  <a:cubicBezTo>
                    <a:pt x="2111627" y="1901693"/>
                    <a:pt x="2113608" y="1902354"/>
                    <a:pt x="2109645" y="1906978"/>
                  </a:cubicBezTo>
                  <a:cubicBezTo>
                    <a:pt x="2105682" y="1910941"/>
                    <a:pt x="2101719" y="1912261"/>
                    <a:pt x="2101719" y="1914903"/>
                  </a:cubicBezTo>
                  <a:cubicBezTo>
                    <a:pt x="2101719" y="1917546"/>
                    <a:pt x="2100398" y="1919527"/>
                    <a:pt x="2101059" y="1922169"/>
                  </a:cubicBezTo>
                  <a:cubicBezTo>
                    <a:pt x="2101719" y="1924811"/>
                    <a:pt x="2099738" y="1924811"/>
                    <a:pt x="2101719" y="1928774"/>
                  </a:cubicBezTo>
                  <a:cubicBezTo>
                    <a:pt x="2103040" y="1932076"/>
                    <a:pt x="2103040" y="1931416"/>
                    <a:pt x="2104361" y="1934718"/>
                  </a:cubicBezTo>
                  <a:cubicBezTo>
                    <a:pt x="2105682" y="1938021"/>
                    <a:pt x="2105022" y="1940003"/>
                    <a:pt x="2105022" y="1941323"/>
                  </a:cubicBezTo>
                  <a:cubicBezTo>
                    <a:pt x="2105022" y="1942644"/>
                    <a:pt x="2102380" y="1944626"/>
                    <a:pt x="2101059" y="1947268"/>
                  </a:cubicBezTo>
                  <a:cubicBezTo>
                    <a:pt x="2099738" y="1949910"/>
                    <a:pt x="2098417" y="1949910"/>
                    <a:pt x="2095775" y="1953213"/>
                  </a:cubicBezTo>
                  <a:cubicBezTo>
                    <a:pt x="2093133" y="1955854"/>
                    <a:pt x="2090491" y="1955854"/>
                    <a:pt x="2089170" y="1958496"/>
                  </a:cubicBezTo>
                  <a:cubicBezTo>
                    <a:pt x="2087849" y="1961139"/>
                    <a:pt x="2083886" y="1957176"/>
                    <a:pt x="2084546" y="1963120"/>
                  </a:cubicBezTo>
                  <a:cubicBezTo>
                    <a:pt x="2084546" y="1969065"/>
                    <a:pt x="2081904" y="1967744"/>
                    <a:pt x="2084546" y="1969065"/>
                  </a:cubicBezTo>
                  <a:cubicBezTo>
                    <a:pt x="2087188" y="1970386"/>
                    <a:pt x="2087188" y="1970386"/>
                    <a:pt x="2090491" y="1971046"/>
                  </a:cubicBezTo>
                  <a:cubicBezTo>
                    <a:pt x="2093793" y="1971707"/>
                    <a:pt x="2098417" y="1972367"/>
                    <a:pt x="2095775" y="1973028"/>
                  </a:cubicBezTo>
                  <a:cubicBezTo>
                    <a:pt x="2092472" y="1974349"/>
                    <a:pt x="2086528" y="1974349"/>
                    <a:pt x="2085207" y="1974349"/>
                  </a:cubicBezTo>
                  <a:cubicBezTo>
                    <a:pt x="2083886" y="1974349"/>
                    <a:pt x="2081244" y="1973688"/>
                    <a:pt x="2081244" y="1976330"/>
                  </a:cubicBezTo>
                  <a:cubicBezTo>
                    <a:pt x="2081244" y="1978972"/>
                    <a:pt x="2079262" y="1978972"/>
                    <a:pt x="2077281" y="1978972"/>
                  </a:cubicBezTo>
                  <a:cubicBezTo>
                    <a:pt x="2075299" y="1978972"/>
                    <a:pt x="2075299" y="1976330"/>
                    <a:pt x="2073318" y="1978972"/>
                  </a:cubicBezTo>
                  <a:cubicBezTo>
                    <a:pt x="2071997" y="1981614"/>
                    <a:pt x="2071336" y="1979633"/>
                    <a:pt x="2070015" y="1984256"/>
                  </a:cubicBezTo>
                  <a:cubicBezTo>
                    <a:pt x="2068694" y="1988219"/>
                    <a:pt x="2066713" y="1990861"/>
                    <a:pt x="2065392" y="1992843"/>
                  </a:cubicBezTo>
                  <a:cubicBezTo>
                    <a:pt x="2064071" y="1994824"/>
                    <a:pt x="2060108" y="1996806"/>
                    <a:pt x="2058126" y="1998127"/>
                  </a:cubicBezTo>
                  <a:cubicBezTo>
                    <a:pt x="2056145" y="1998788"/>
                    <a:pt x="2049540" y="2000109"/>
                    <a:pt x="2049540" y="2000109"/>
                  </a:cubicBezTo>
                  <a:cubicBezTo>
                    <a:pt x="2049540" y="2000109"/>
                    <a:pt x="2049540" y="1997467"/>
                    <a:pt x="2045576" y="1995485"/>
                  </a:cubicBezTo>
                  <a:cubicBezTo>
                    <a:pt x="2041614" y="1993503"/>
                    <a:pt x="2038971" y="1992182"/>
                    <a:pt x="2038311" y="1990861"/>
                  </a:cubicBezTo>
                  <a:cubicBezTo>
                    <a:pt x="2037651" y="1989540"/>
                    <a:pt x="2033688" y="1988219"/>
                    <a:pt x="2034348" y="1984256"/>
                  </a:cubicBezTo>
                  <a:cubicBezTo>
                    <a:pt x="2035009" y="1980293"/>
                    <a:pt x="2034348" y="1976991"/>
                    <a:pt x="2031706" y="1975009"/>
                  </a:cubicBezTo>
                  <a:cubicBezTo>
                    <a:pt x="2029725" y="1973028"/>
                    <a:pt x="2023780" y="1971046"/>
                    <a:pt x="2024441" y="1969725"/>
                  </a:cubicBezTo>
                  <a:cubicBezTo>
                    <a:pt x="2024441" y="1968404"/>
                    <a:pt x="2025101" y="1965102"/>
                    <a:pt x="2025761" y="1962460"/>
                  </a:cubicBezTo>
                  <a:cubicBezTo>
                    <a:pt x="2025761" y="1960478"/>
                    <a:pt x="2024441" y="1953213"/>
                    <a:pt x="2024441" y="1953213"/>
                  </a:cubicBezTo>
                  <a:cubicBezTo>
                    <a:pt x="2024441" y="1953213"/>
                    <a:pt x="2021138" y="1947928"/>
                    <a:pt x="2021138" y="1945947"/>
                  </a:cubicBezTo>
                  <a:cubicBezTo>
                    <a:pt x="2021138" y="1943966"/>
                    <a:pt x="2021138" y="1942644"/>
                    <a:pt x="2018496" y="1938681"/>
                  </a:cubicBezTo>
                  <a:cubicBezTo>
                    <a:pt x="2016515" y="1934718"/>
                    <a:pt x="2012551" y="1918866"/>
                    <a:pt x="2011231" y="1918206"/>
                  </a:cubicBezTo>
                  <a:cubicBezTo>
                    <a:pt x="2009910" y="1917546"/>
                    <a:pt x="2003305" y="1913583"/>
                    <a:pt x="2002644" y="1911601"/>
                  </a:cubicBezTo>
                  <a:cubicBezTo>
                    <a:pt x="2001984" y="1909619"/>
                    <a:pt x="1998681" y="1905656"/>
                    <a:pt x="1997360" y="1902354"/>
                  </a:cubicBezTo>
                  <a:cubicBezTo>
                    <a:pt x="1996039" y="1899051"/>
                    <a:pt x="1994058" y="1897731"/>
                    <a:pt x="1993397" y="1893768"/>
                  </a:cubicBezTo>
                  <a:cubicBezTo>
                    <a:pt x="1993397" y="1889144"/>
                    <a:pt x="1992736" y="1889804"/>
                    <a:pt x="1990095" y="1881878"/>
                  </a:cubicBezTo>
                  <a:cubicBezTo>
                    <a:pt x="1987453" y="1873953"/>
                    <a:pt x="1985471" y="1869989"/>
                    <a:pt x="1985471" y="1869989"/>
                  </a:cubicBezTo>
                  <a:cubicBezTo>
                    <a:pt x="1985471" y="1869989"/>
                    <a:pt x="1982169" y="1865366"/>
                    <a:pt x="1982829" y="1863384"/>
                  </a:cubicBezTo>
                  <a:cubicBezTo>
                    <a:pt x="1983490" y="1862063"/>
                    <a:pt x="1981508" y="1856119"/>
                    <a:pt x="1980187" y="1852816"/>
                  </a:cubicBezTo>
                  <a:cubicBezTo>
                    <a:pt x="1978866" y="1849514"/>
                    <a:pt x="1976885" y="1848193"/>
                    <a:pt x="1975564" y="1846211"/>
                  </a:cubicBezTo>
                  <a:cubicBezTo>
                    <a:pt x="1974243" y="1844230"/>
                    <a:pt x="1971601" y="1841588"/>
                    <a:pt x="1970940" y="1838286"/>
                  </a:cubicBezTo>
                  <a:cubicBezTo>
                    <a:pt x="1970940" y="1834983"/>
                    <a:pt x="1967638" y="1831020"/>
                    <a:pt x="1966316" y="1827718"/>
                  </a:cubicBezTo>
                  <a:cubicBezTo>
                    <a:pt x="1964996" y="1824415"/>
                    <a:pt x="1961693" y="1820452"/>
                    <a:pt x="1961033" y="1818471"/>
                  </a:cubicBezTo>
                  <a:cubicBezTo>
                    <a:pt x="1961033" y="1816489"/>
                    <a:pt x="1961033" y="1814508"/>
                    <a:pt x="1961033" y="1812526"/>
                  </a:cubicBezTo>
                  <a:cubicBezTo>
                    <a:pt x="1961033" y="1810544"/>
                    <a:pt x="1960372" y="1806581"/>
                    <a:pt x="1959711" y="1805261"/>
                  </a:cubicBezTo>
                  <a:cubicBezTo>
                    <a:pt x="1959051" y="1803939"/>
                    <a:pt x="1955749" y="1799316"/>
                    <a:pt x="1956409" y="1797995"/>
                  </a:cubicBezTo>
                  <a:cubicBezTo>
                    <a:pt x="1957070" y="1796674"/>
                    <a:pt x="1957070" y="1792051"/>
                    <a:pt x="1957070" y="1790069"/>
                  </a:cubicBezTo>
                  <a:cubicBezTo>
                    <a:pt x="1956409" y="1788748"/>
                    <a:pt x="1954428" y="1784785"/>
                    <a:pt x="1953106" y="1782143"/>
                  </a:cubicBezTo>
                  <a:cubicBezTo>
                    <a:pt x="1951786" y="1778840"/>
                    <a:pt x="1953106" y="1761667"/>
                    <a:pt x="1953767" y="1760346"/>
                  </a:cubicBezTo>
                  <a:cubicBezTo>
                    <a:pt x="1954428" y="1759025"/>
                    <a:pt x="1951125" y="1751759"/>
                    <a:pt x="1951786" y="1749117"/>
                  </a:cubicBezTo>
                  <a:cubicBezTo>
                    <a:pt x="1952446" y="1747136"/>
                    <a:pt x="1951125" y="1744494"/>
                    <a:pt x="1951125" y="1741191"/>
                  </a:cubicBezTo>
                  <a:cubicBezTo>
                    <a:pt x="1951125" y="1737889"/>
                    <a:pt x="1949144" y="1731284"/>
                    <a:pt x="1949144" y="1731284"/>
                  </a:cubicBezTo>
                  <a:cubicBezTo>
                    <a:pt x="1949144" y="1731284"/>
                    <a:pt x="1949804" y="1726660"/>
                    <a:pt x="1950465" y="1723358"/>
                  </a:cubicBezTo>
                  <a:cubicBezTo>
                    <a:pt x="1950465" y="1720055"/>
                    <a:pt x="1950465" y="1713450"/>
                    <a:pt x="1949804" y="1712129"/>
                  </a:cubicBezTo>
                  <a:cubicBezTo>
                    <a:pt x="1949144" y="1710808"/>
                    <a:pt x="1947162" y="1708827"/>
                    <a:pt x="1947162" y="1706185"/>
                  </a:cubicBezTo>
                  <a:cubicBezTo>
                    <a:pt x="1947162" y="1703542"/>
                    <a:pt x="1945181" y="1702222"/>
                    <a:pt x="1947823" y="1700240"/>
                  </a:cubicBezTo>
                  <a:cubicBezTo>
                    <a:pt x="1950465" y="1698258"/>
                    <a:pt x="1951125" y="1696937"/>
                    <a:pt x="1949804" y="1695617"/>
                  </a:cubicBezTo>
                  <a:cubicBezTo>
                    <a:pt x="1949144" y="1694295"/>
                    <a:pt x="1945841" y="1693635"/>
                    <a:pt x="1945841" y="1691653"/>
                  </a:cubicBezTo>
                  <a:cubicBezTo>
                    <a:pt x="1945181" y="1689672"/>
                    <a:pt x="1943860" y="1689012"/>
                    <a:pt x="1945181" y="1687030"/>
                  </a:cubicBezTo>
                  <a:cubicBezTo>
                    <a:pt x="1945841" y="1685709"/>
                    <a:pt x="1945841" y="1681746"/>
                    <a:pt x="1943199" y="1683067"/>
                  </a:cubicBezTo>
                  <a:cubicBezTo>
                    <a:pt x="1940557" y="1683727"/>
                    <a:pt x="1937915" y="1685048"/>
                    <a:pt x="1937255" y="1687690"/>
                  </a:cubicBezTo>
                  <a:cubicBezTo>
                    <a:pt x="1937255" y="1690332"/>
                    <a:pt x="1934613" y="1696277"/>
                    <a:pt x="1936594" y="1697598"/>
                  </a:cubicBezTo>
                  <a:cubicBezTo>
                    <a:pt x="1938576" y="1698919"/>
                    <a:pt x="1939236" y="1701561"/>
                    <a:pt x="1937915" y="1702882"/>
                  </a:cubicBezTo>
                  <a:cubicBezTo>
                    <a:pt x="1936594" y="1704203"/>
                    <a:pt x="1935273" y="1706185"/>
                    <a:pt x="1932631" y="1708166"/>
                  </a:cubicBezTo>
                  <a:cubicBezTo>
                    <a:pt x="1929989" y="1710147"/>
                    <a:pt x="1927347" y="1708827"/>
                    <a:pt x="1923384" y="1712129"/>
                  </a:cubicBezTo>
                  <a:cubicBezTo>
                    <a:pt x="1919421" y="1715432"/>
                    <a:pt x="1917440" y="1716753"/>
                    <a:pt x="1914798" y="1718074"/>
                  </a:cubicBezTo>
                  <a:cubicBezTo>
                    <a:pt x="1912156" y="1719395"/>
                    <a:pt x="1912156" y="1717413"/>
                    <a:pt x="1908853" y="1717413"/>
                  </a:cubicBezTo>
                  <a:cubicBezTo>
                    <a:pt x="1905551" y="1717413"/>
                    <a:pt x="1902909" y="1715432"/>
                    <a:pt x="1900927" y="1714771"/>
                  </a:cubicBezTo>
                  <a:cubicBezTo>
                    <a:pt x="1898946" y="1714110"/>
                    <a:pt x="1895643" y="1712129"/>
                    <a:pt x="1893661" y="1711468"/>
                  </a:cubicBezTo>
                  <a:cubicBezTo>
                    <a:pt x="1892341" y="1710808"/>
                    <a:pt x="1890359" y="1707505"/>
                    <a:pt x="1889038" y="1706845"/>
                  </a:cubicBezTo>
                  <a:cubicBezTo>
                    <a:pt x="1888378" y="1706185"/>
                    <a:pt x="1887056" y="1701561"/>
                    <a:pt x="1884414" y="1700240"/>
                  </a:cubicBezTo>
                  <a:cubicBezTo>
                    <a:pt x="1881772" y="1698919"/>
                    <a:pt x="1879791" y="1694956"/>
                    <a:pt x="1877809" y="1694956"/>
                  </a:cubicBezTo>
                  <a:cubicBezTo>
                    <a:pt x="1875828" y="1694956"/>
                    <a:pt x="1876488" y="1692975"/>
                    <a:pt x="1875167" y="1691653"/>
                  </a:cubicBezTo>
                  <a:cubicBezTo>
                    <a:pt x="1873846" y="1690332"/>
                    <a:pt x="1870544" y="1687030"/>
                    <a:pt x="1870544" y="1687030"/>
                  </a:cubicBezTo>
                  <a:cubicBezTo>
                    <a:pt x="1870544" y="1687030"/>
                    <a:pt x="1868562" y="1684388"/>
                    <a:pt x="1868562" y="1683067"/>
                  </a:cubicBezTo>
                  <a:cubicBezTo>
                    <a:pt x="1867902" y="1680425"/>
                    <a:pt x="1873846" y="1681746"/>
                    <a:pt x="1876488" y="1681085"/>
                  </a:cubicBezTo>
                  <a:cubicBezTo>
                    <a:pt x="1879130" y="1680425"/>
                    <a:pt x="1880451" y="1680425"/>
                    <a:pt x="1882433" y="1679104"/>
                  </a:cubicBezTo>
                  <a:cubicBezTo>
                    <a:pt x="1884414" y="1678443"/>
                    <a:pt x="1883093" y="1679104"/>
                    <a:pt x="1885735" y="1677122"/>
                  </a:cubicBezTo>
                  <a:cubicBezTo>
                    <a:pt x="1889038" y="1674480"/>
                    <a:pt x="1889699" y="1674480"/>
                    <a:pt x="1891020" y="1673160"/>
                  </a:cubicBezTo>
                  <a:cubicBezTo>
                    <a:pt x="1894983" y="1669197"/>
                    <a:pt x="1889038" y="1668536"/>
                    <a:pt x="1885735" y="1669857"/>
                  </a:cubicBezTo>
                  <a:cubicBezTo>
                    <a:pt x="1881772" y="1671178"/>
                    <a:pt x="1873186" y="1668536"/>
                    <a:pt x="1871865" y="1668536"/>
                  </a:cubicBezTo>
                  <a:cubicBezTo>
                    <a:pt x="1871204" y="1668536"/>
                    <a:pt x="1868562" y="1666555"/>
                    <a:pt x="1867241" y="1666555"/>
                  </a:cubicBezTo>
                  <a:cubicBezTo>
                    <a:pt x="1865920" y="1666555"/>
                    <a:pt x="1860636" y="1662592"/>
                    <a:pt x="1860636" y="1662592"/>
                  </a:cubicBezTo>
                  <a:cubicBezTo>
                    <a:pt x="1860636" y="1662592"/>
                    <a:pt x="1856673" y="1659289"/>
                    <a:pt x="1856013" y="1657968"/>
                  </a:cubicBezTo>
                  <a:cubicBezTo>
                    <a:pt x="1855352" y="1657307"/>
                    <a:pt x="1854031" y="1652684"/>
                    <a:pt x="1852050" y="1653345"/>
                  </a:cubicBezTo>
                  <a:cubicBezTo>
                    <a:pt x="1851389" y="1653345"/>
                    <a:pt x="1851389" y="1652684"/>
                    <a:pt x="1850729" y="1652023"/>
                  </a:cubicBezTo>
                  <a:cubicBezTo>
                    <a:pt x="1850068" y="1651363"/>
                    <a:pt x="1849408" y="1650042"/>
                    <a:pt x="1847426" y="1650042"/>
                  </a:cubicBezTo>
                  <a:cubicBezTo>
                    <a:pt x="1844123" y="1650042"/>
                    <a:pt x="1840821" y="1648721"/>
                    <a:pt x="1839500" y="1648060"/>
                  </a:cubicBezTo>
                  <a:cubicBezTo>
                    <a:pt x="1838179" y="1647400"/>
                    <a:pt x="1835537" y="1647400"/>
                    <a:pt x="1834876" y="1644758"/>
                  </a:cubicBezTo>
                  <a:cubicBezTo>
                    <a:pt x="1834216" y="1642116"/>
                    <a:pt x="1832895" y="1639474"/>
                    <a:pt x="1831574" y="1637492"/>
                  </a:cubicBezTo>
                  <a:cubicBezTo>
                    <a:pt x="1830913" y="1635511"/>
                    <a:pt x="1830253" y="1633530"/>
                    <a:pt x="1828271" y="1632208"/>
                  </a:cubicBezTo>
                  <a:cubicBezTo>
                    <a:pt x="1826290" y="1631548"/>
                    <a:pt x="1826950" y="1627585"/>
                    <a:pt x="1825629" y="1627585"/>
                  </a:cubicBezTo>
                  <a:cubicBezTo>
                    <a:pt x="1824308" y="1626925"/>
                    <a:pt x="1823648" y="1623622"/>
                    <a:pt x="1822327" y="1623622"/>
                  </a:cubicBezTo>
                  <a:cubicBezTo>
                    <a:pt x="1821006" y="1623622"/>
                    <a:pt x="1817703" y="1622962"/>
                    <a:pt x="1817043" y="1621640"/>
                  </a:cubicBezTo>
                  <a:cubicBezTo>
                    <a:pt x="1816382" y="1620320"/>
                    <a:pt x="1815061" y="1618998"/>
                    <a:pt x="1814401" y="1616357"/>
                  </a:cubicBezTo>
                  <a:cubicBezTo>
                    <a:pt x="1814401" y="1613715"/>
                    <a:pt x="1813740" y="1613054"/>
                    <a:pt x="1813080" y="1611733"/>
                  </a:cubicBezTo>
                  <a:cubicBezTo>
                    <a:pt x="1812419" y="1610412"/>
                    <a:pt x="1808456" y="1608430"/>
                    <a:pt x="1808456" y="1608430"/>
                  </a:cubicBezTo>
                  <a:lnTo>
                    <a:pt x="1795907" y="1613054"/>
                  </a:lnTo>
                  <a:cubicBezTo>
                    <a:pt x="1795907" y="1613054"/>
                    <a:pt x="1791283" y="1612393"/>
                    <a:pt x="1789302" y="1613054"/>
                  </a:cubicBezTo>
                  <a:cubicBezTo>
                    <a:pt x="1787980" y="1613715"/>
                    <a:pt x="1783357" y="1614375"/>
                    <a:pt x="1781375" y="1614375"/>
                  </a:cubicBezTo>
                  <a:cubicBezTo>
                    <a:pt x="1780055" y="1614375"/>
                    <a:pt x="1776092" y="1613054"/>
                    <a:pt x="1774110" y="1613715"/>
                  </a:cubicBezTo>
                  <a:cubicBezTo>
                    <a:pt x="1772129" y="1613715"/>
                    <a:pt x="1770147" y="1613054"/>
                    <a:pt x="1768165" y="1613054"/>
                  </a:cubicBezTo>
                  <a:cubicBezTo>
                    <a:pt x="1766184" y="1613054"/>
                    <a:pt x="1766845" y="1611072"/>
                    <a:pt x="1762882" y="1611733"/>
                  </a:cubicBezTo>
                  <a:cubicBezTo>
                    <a:pt x="1759579" y="1612393"/>
                    <a:pt x="1756277" y="1613054"/>
                    <a:pt x="1754295" y="1613715"/>
                  </a:cubicBezTo>
                  <a:cubicBezTo>
                    <a:pt x="1752974" y="1614375"/>
                    <a:pt x="1750332" y="1612393"/>
                    <a:pt x="1748350" y="1613715"/>
                  </a:cubicBezTo>
                  <a:cubicBezTo>
                    <a:pt x="1746369" y="1615035"/>
                    <a:pt x="1745048" y="1613715"/>
                    <a:pt x="1743727" y="1615035"/>
                  </a:cubicBezTo>
                  <a:cubicBezTo>
                    <a:pt x="1742406" y="1616357"/>
                    <a:pt x="1733159" y="1613715"/>
                    <a:pt x="1733159" y="1613715"/>
                  </a:cubicBezTo>
                  <a:cubicBezTo>
                    <a:pt x="1733159" y="1613715"/>
                    <a:pt x="1727875" y="1613715"/>
                    <a:pt x="1725894" y="1615696"/>
                  </a:cubicBezTo>
                  <a:cubicBezTo>
                    <a:pt x="1724573" y="1617677"/>
                    <a:pt x="1719289" y="1617017"/>
                    <a:pt x="1717307" y="1617017"/>
                  </a:cubicBezTo>
                  <a:cubicBezTo>
                    <a:pt x="1715325" y="1617017"/>
                    <a:pt x="1710042" y="1616357"/>
                    <a:pt x="1707400" y="1617677"/>
                  </a:cubicBezTo>
                  <a:cubicBezTo>
                    <a:pt x="1706739" y="1617677"/>
                    <a:pt x="1706739" y="1617677"/>
                    <a:pt x="1706739" y="1617677"/>
                  </a:cubicBezTo>
                  <a:cubicBezTo>
                    <a:pt x="1704097" y="1618338"/>
                    <a:pt x="1700795" y="1617677"/>
                    <a:pt x="1699474" y="1617677"/>
                  </a:cubicBezTo>
                  <a:cubicBezTo>
                    <a:pt x="1698153" y="1617677"/>
                    <a:pt x="1695510" y="1612393"/>
                    <a:pt x="1693529" y="1612393"/>
                  </a:cubicBezTo>
                  <a:cubicBezTo>
                    <a:pt x="1692208" y="1613054"/>
                    <a:pt x="1686924" y="1611072"/>
                    <a:pt x="1684943" y="1611072"/>
                  </a:cubicBezTo>
                  <a:cubicBezTo>
                    <a:pt x="1683622" y="1611072"/>
                    <a:pt x="1670412" y="1607770"/>
                    <a:pt x="1669090" y="1607770"/>
                  </a:cubicBezTo>
                  <a:cubicBezTo>
                    <a:pt x="1667109" y="1607770"/>
                    <a:pt x="1659844" y="1607770"/>
                    <a:pt x="1656541" y="1607770"/>
                  </a:cubicBezTo>
                  <a:cubicBezTo>
                    <a:pt x="1653239" y="1607770"/>
                    <a:pt x="1644652" y="1605788"/>
                    <a:pt x="1643331" y="1604467"/>
                  </a:cubicBezTo>
                  <a:cubicBezTo>
                    <a:pt x="1642010" y="1603147"/>
                    <a:pt x="1639368" y="1598523"/>
                    <a:pt x="1638708" y="1599844"/>
                  </a:cubicBezTo>
                  <a:cubicBezTo>
                    <a:pt x="1638047" y="1601165"/>
                    <a:pt x="1633423" y="1600505"/>
                    <a:pt x="1630781" y="1601165"/>
                  </a:cubicBezTo>
                  <a:cubicBezTo>
                    <a:pt x="1628139" y="1602486"/>
                    <a:pt x="1622855" y="1600505"/>
                    <a:pt x="1621534" y="1601165"/>
                  </a:cubicBezTo>
                  <a:cubicBezTo>
                    <a:pt x="1620874" y="1601825"/>
                    <a:pt x="1617571" y="1598523"/>
                    <a:pt x="1617571" y="1598523"/>
                  </a:cubicBezTo>
                  <a:cubicBezTo>
                    <a:pt x="1617571" y="1598523"/>
                    <a:pt x="1612948" y="1593239"/>
                    <a:pt x="1612287" y="1590597"/>
                  </a:cubicBezTo>
                  <a:cubicBezTo>
                    <a:pt x="1611627" y="1587955"/>
                    <a:pt x="1609645" y="1583992"/>
                    <a:pt x="1609645" y="1580690"/>
                  </a:cubicBezTo>
                  <a:cubicBezTo>
                    <a:pt x="1608985" y="1577387"/>
                    <a:pt x="1607664" y="1573424"/>
                    <a:pt x="1606343" y="1572763"/>
                  </a:cubicBezTo>
                  <a:cubicBezTo>
                    <a:pt x="1605682" y="1572763"/>
                    <a:pt x="1601719" y="1570122"/>
                    <a:pt x="1599738" y="1570122"/>
                  </a:cubicBezTo>
                  <a:cubicBezTo>
                    <a:pt x="1598417" y="1570122"/>
                    <a:pt x="1594453" y="1566819"/>
                    <a:pt x="1591811" y="1569461"/>
                  </a:cubicBezTo>
                  <a:cubicBezTo>
                    <a:pt x="1589169" y="1572103"/>
                    <a:pt x="1587188" y="1572763"/>
                    <a:pt x="1585206" y="1575405"/>
                  </a:cubicBezTo>
                  <a:cubicBezTo>
                    <a:pt x="1583225" y="1578047"/>
                    <a:pt x="1585206" y="1576066"/>
                    <a:pt x="1583225" y="1578047"/>
                  </a:cubicBezTo>
                  <a:cubicBezTo>
                    <a:pt x="1581243" y="1580029"/>
                    <a:pt x="1577941" y="1579368"/>
                    <a:pt x="1576620" y="1580690"/>
                  </a:cubicBezTo>
                  <a:cubicBezTo>
                    <a:pt x="1575299" y="1582010"/>
                    <a:pt x="1574638" y="1582671"/>
                    <a:pt x="1571996" y="1582010"/>
                  </a:cubicBezTo>
                  <a:cubicBezTo>
                    <a:pt x="1569354" y="1581350"/>
                    <a:pt x="1570015" y="1577387"/>
                    <a:pt x="1566712" y="1578708"/>
                  </a:cubicBezTo>
                  <a:cubicBezTo>
                    <a:pt x="1563410" y="1579368"/>
                    <a:pt x="1562089" y="1580029"/>
                    <a:pt x="1561428" y="1581350"/>
                  </a:cubicBezTo>
                  <a:cubicBezTo>
                    <a:pt x="1560768" y="1582010"/>
                    <a:pt x="1558786" y="1582010"/>
                    <a:pt x="1557465" y="1583332"/>
                  </a:cubicBezTo>
                  <a:cubicBezTo>
                    <a:pt x="1556144" y="1584652"/>
                    <a:pt x="1550860" y="1584652"/>
                    <a:pt x="1550860" y="1584652"/>
                  </a:cubicBezTo>
                  <a:cubicBezTo>
                    <a:pt x="1550860" y="1584652"/>
                    <a:pt x="1550199" y="1582010"/>
                    <a:pt x="1546237" y="1580690"/>
                  </a:cubicBezTo>
                  <a:cubicBezTo>
                    <a:pt x="1542274" y="1579368"/>
                    <a:pt x="1533027" y="1576727"/>
                    <a:pt x="1531706" y="1576727"/>
                  </a:cubicBezTo>
                  <a:cubicBezTo>
                    <a:pt x="1530384" y="1576727"/>
                    <a:pt x="1526422" y="1572763"/>
                    <a:pt x="1523779" y="1571442"/>
                  </a:cubicBezTo>
                  <a:cubicBezTo>
                    <a:pt x="1521138" y="1570122"/>
                    <a:pt x="1519156" y="1565498"/>
                    <a:pt x="1517835" y="1565498"/>
                  </a:cubicBezTo>
                  <a:cubicBezTo>
                    <a:pt x="1516514" y="1566158"/>
                    <a:pt x="1513212" y="1565498"/>
                    <a:pt x="1512551" y="1564837"/>
                  </a:cubicBezTo>
                  <a:cubicBezTo>
                    <a:pt x="1509249" y="1563517"/>
                    <a:pt x="1507928" y="1560214"/>
                    <a:pt x="1505946" y="1560875"/>
                  </a:cubicBezTo>
                  <a:cubicBezTo>
                    <a:pt x="1504625" y="1561535"/>
                    <a:pt x="1502644" y="1563517"/>
                    <a:pt x="1502644" y="1564837"/>
                  </a:cubicBezTo>
                  <a:cubicBezTo>
                    <a:pt x="1502644" y="1565498"/>
                    <a:pt x="1501323" y="1566158"/>
                    <a:pt x="1500002" y="1567480"/>
                  </a:cubicBezTo>
                  <a:cubicBezTo>
                    <a:pt x="1500002" y="1567480"/>
                    <a:pt x="1496039" y="1562856"/>
                    <a:pt x="1497359" y="1562856"/>
                  </a:cubicBezTo>
                  <a:cubicBezTo>
                    <a:pt x="1498020" y="1562195"/>
                    <a:pt x="1498681" y="1558232"/>
                    <a:pt x="1498681" y="1558232"/>
                  </a:cubicBezTo>
                  <a:cubicBezTo>
                    <a:pt x="1496039" y="1555590"/>
                    <a:pt x="1494057" y="1552948"/>
                    <a:pt x="1492076" y="1552288"/>
                  </a:cubicBezTo>
                  <a:cubicBezTo>
                    <a:pt x="1490094" y="1551627"/>
                    <a:pt x="1486792" y="1550967"/>
                    <a:pt x="1485471" y="1550307"/>
                  </a:cubicBezTo>
                  <a:cubicBezTo>
                    <a:pt x="1484149" y="1549646"/>
                    <a:pt x="1483489" y="1545683"/>
                    <a:pt x="1483489" y="1545683"/>
                  </a:cubicBezTo>
                  <a:lnTo>
                    <a:pt x="1480187" y="1541059"/>
                  </a:lnTo>
                  <a:lnTo>
                    <a:pt x="1478205" y="1535115"/>
                  </a:lnTo>
                  <a:cubicBezTo>
                    <a:pt x="1478205" y="1535115"/>
                    <a:pt x="1476224" y="1526528"/>
                    <a:pt x="1475563" y="1525207"/>
                  </a:cubicBezTo>
                  <a:cubicBezTo>
                    <a:pt x="1474903" y="1523886"/>
                    <a:pt x="1472261" y="1516621"/>
                    <a:pt x="1470279" y="1515300"/>
                  </a:cubicBezTo>
                  <a:cubicBezTo>
                    <a:pt x="1468298" y="1513979"/>
                    <a:pt x="1463014" y="1510676"/>
                    <a:pt x="1462353" y="1509355"/>
                  </a:cubicBezTo>
                  <a:cubicBezTo>
                    <a:pt x="1462353" y="1508034"/>
                    <a:pt x="1458390" y="1506052"/>
                    <a:pt x="1458390" y="1504071"/>
                  </a:cubicBezTo>
                  <a:cubicBezTo>
                    <a:pt x="1458390" y="1502089"/>
                    <a:pt x="1460372" y="1499447"/>
                    <a:pt x="1456409" y="1499447"/>
                  </a:cubicBezTo>
                  <a:cubicBezTo>
                    <a:pt x="1452446" y="1499447"/>
                    <a:pt x="1446501" y="1498787"/>
                    <a:pt x="1446501" y="1498787"/>
                  </a:cubicBezTo>
                  <a:cubicBezTo>
                    <a:pt x="1446501" y="1498787"/>
                    <a:pt x="1443859" y="1498126"/>
                    <a:pt x="1441878" y="1497466"/>
                  </a:cubicBezTo>
                  <a:cubicBezTo>
                    <a:pt x="1439896" y="1496805"/>
                    <a:pt x="1437254" y="1492842"/>
                    <a:pt x="1434612" y="1493503"/>
                  </a:cubicBezTo>
                  <a:cubicBezTo>
                    <a:pt x="1432631" y="1494163"/>
                    <a:pt x="1429989" y="1493503"/>
                    <a:pt x="1429328" y="1496145"/>
                  </a:cubicBezTo>
                  <a:cubicBezTo>
                    <a:pt x="1428668" y="1498126"/>
                    <a:pt x="1424044" y="1498787"/>
                    <a:pt x="1422723" y="1500108"/>
                  </a:cubicBezTo>
                  <a:cubicBezTo>
                    <a:pt x="1422723" y="1500768"/>
                    <a:pt x="1422063" y="1500768"/>
                    <a:pt x="1422063" y="1500768"/>
                  </a:cubicBezTo>
                  <a:cubicBezTo>
                    <a:pt x="1421402" y="1501429"/>
                    <a:pt x="1420081" y="1502089"/>
                    <a:pt x="1419421" y="1502750"/>
                  </a:cubicBezTo>
                  <a:cubicBezTo>
                    <a:pt x="1418760" y="1503410"/>
                    <a:pt x="1418760" y="1504731"/>
                    <a:pt x="1418760" y="1506052"/>
                  </a:cubicBezTo>
                  <a:cubicBezTo>
                    <a:pt x="1419421" y="1509355"/>
                    <a:pt x="1418099" y="1510676"/>
                    <a:pt x="1416779" y="1510676"/>
                  </a:cubicBezTo>
                  <a:cubicBezTo>
                    <a:pt x="1416118" y="1510676"/>
                    <a:pt x="1414137" y="1508694"/>
                    <a:pt x="1413476" y="1512658"/>
                  </a:cubicBezTo>
                  <a:cubicBezTo>
                    <a:pt x="1413476" y="1515960"/>
                    <a:pt x="1411494" y="1518602"/>
                    <a:pt x="1413476" y="1520584"/>
                  </a:cubicBezTo>
                  <a:cubicBezTo>
                    <a:pt x="1414797" y="1521905"/>
                    <a:pt x="1415458" y="1521905"/>
                    <a:pt x="1418760" y="1526528"/>
                  </a:cubicBezTo>
                  <a:cubicBezTo>
                    <a:pt x="1422063" y="1531152"/>
                    <a:pt x="1422723" y="1532473"/>
                    <a:pt x="1423384" y="1535115"/>
                  </a:cubicBezTo>
                  <a:cubicBezTo>
                    <a:pt x="1423384" y="1537757"/>
                    <a:pt x="1423384" y="1539078"/>
                    <a:pt x="1424044" y="1540399"/>
                  </a:cubicBezTo>
                  <a:cubicBezTo>
                    <a:pt x="1424044" y="1541720"/>
                    <a:pt x="1424044" y="1543041"/>
                    <a:pt x="1424704" y="1544362"/>
                  </a:cubicBezTo>
                  <a:cubicBezTo>
                    <a:pt x="1424704" y="1545022"/>
                    <a:pt x="1426026" y="1547004"/>
                    <a:pt x="1429328" y="1549646"/>
                  </a:cubicBezTo>
                  <a:cubicBezTo>
                    <a:pt x="1431970" y="1551627"/>
                    <a:pt x="1432631" y="1547664"/>
                    <a:pt x="1434612" y="1554270"/>
                  </a:cubicBezTo>
                  <a:cubicBezTo>
                    <a:pt x="1436594" y="1561535"/>
                    <a:pt x="1435273" y="1565498"/>
                    <a:pt x="1436594" y="1566158"/>
                  </a:cubicBezTo>
                  <a:cubicBezTo>
                    <a:pt x="1437914" y="1566819"/>
                    <a:pt x="1447162" y="1570122"/>
                    <a:pt x="1447162" y="1570122"/>
                  </a:cubicBezTo>
                  <a:cubicBezTo>
                    <a:pt x="1447162" y="1570122"/>
                    <a:pt x="1453106" y="1572763"/>
                    <a:pt x="1453767" y="1575405"/>
                  </a:cubicBezTo>
                  <a:cubicBezTo>
                    <a:pt x="1454427" y="1578047"/>
                    <a:pt x="1455088" y="1580029"/>
                    <a:pt x="1457069" y="1580690"/>
                  </a:cubicBezTo>
                  <a:cubicBezTo>
                    <a:pt x="1459051" y="1581350"/>
                    <a:pt x="1462353" y="1580690"/>
                    <a:pt x="1461693" y="1583992"/>
                  </a:cubicBezTo>
                  <a:cubicBezTo>
                    <a:pt x="1461032" y="1587295"/>
                    <a:pt x="1458390" y="1592578"/>
                    <a:pt x="1457729" y="1594560"/>
                  </a:cubicBezTo>
                  <a:cubicBezTo>
                    <a:pt x="1457729" y="1596542"/>
                    <a:pt x="1456409" y="1597202"/>
                    <a:pt x="1457729" y="1599183"/>
                  </a:cubicBezTo>
                  <a:cubicBezTo>
                    <a:pt x="1459051" y="1601165"/>
                    <a:pt x="1460372" y="1602486"/>
                    <a:pt x="1462353" y="1603807"/>
                  </a:cubicBezTo>
                  <a:cubicBezTo>
                    <a:pt x="1464334" y="1605128"/>
                    <a:pt x="1466977" y="1609752"/>
                    <a:pt x="1467637" y="1611733"/>
                  </a:cubicBezTo>
                  <a:cubicBezTo>
                    <a:pt x="1468298" y="1613715"/>
                    <a:pt x="1469619" y="1614375"/>
                    <a:pt x="1470939" y="1615696"/>
                  </a:cubicBezTo>
                  <a:cubicBezTo>
                    <a:pt x="1472261" y="1617017"/>
                    <a:pt x="1472261" y="1606449"/>
                    <a:pt x="1472921" y="1605788"/>
                  </a:cubicBezTo>
                  <a:cubicBezTo>
                    <a:pt x="1473582" y="1605128"/>
                    <a:pt x="1476224" y="1597862"/>
                    <a:pt x="1477544" y="1597202"/>
                  </a:cubicBezTo>
                  <a:cubicBezTo>
                    <a:pt x="1478205" y="1596542"/>
                    <a:pt x="1483489" y="1591918"/>
                    <a:pt x="1483489" y="1593239"/>
                  </a:cubicBezTo>
                  <a:cubicBezTo>
                    <a:pt x="1483489" y="1594560"/>
                    <a:pt x="1485471" y="1593900"/>
                    <a:pt x="1486792" y="1595881"/>
                  </a:cubicBezTo>
                  <a:cubicBezTo>
                    <a:pt x="1488113" y="1597862"/>
                    <a:pt x="1491415" y="1601165"/>
                    <a:pt x="1492076" y="1603147"/>
                  </a:cubicBezTo>
                  <a:cubicBezTo>
                    <a:pt x="1492736" y="1605128"/>
                    <a:pt x="1493397" y="1613054"/>
                    <a:pt x="1491415" y="1614375"/>
                  </a:cubicBezTo>
                  <a:cubicBezTo>
                    <a:pt x="1490094" y="1615035"/>
                    <a:pt x="1484149" y="1616357"/>
                    <a:pt x="1486131" y="1620320"/>
                  </a:cubicBezTo>
                  <a:cubicBezTo>
                    <a:pt x="1488113" y="1624282"/>
                    <a:pt x="1486792" y="1624943"/>
                    <a:pt x="1486131" y="1626925"/>
                  </a:cubicBezTo>
                  <a:cubicBezTo>
                    <a:pt x="1485471" y="1628245"/>
                    <a:pt x="1482829" y="1628245"/>
                    <a:pt x="1483489" y="1629567"/>
                  </a:cubicBezTo>
                  <a:cubicBezTo>
                    <a:pt x="1484149" y="1630887"/>
                    <a:pt x="1487452" y="1636172"/>
                    <a:pt x="1490094" y="1637492"/>
                  </a:cubicBezTo>
                  <a:cubicBezTo>
                    <a:pt x="1491415" y="1638153"/>
                    <a:pt x="1492076" y="1638153"/>
                    <a:pt x="1492736" y="1638153"/>
                  </a:cubicBezTo>
                  <a:cubicBezTo>
                    <a:pt x="1494718" y="1638153"/>
                    <a:pt x="1496039" y="1636832"/>
                    <a:pt x="1497359" y="1637492"/>
                  </a:cubicBezTo>
                  <a:cubicBezTo>
                    <a:pt x="1499341" y="1638153"/>
                    <a:pt x="1502644" y="1641455"/>
                    <a:pt x="1502644" y="1641455"/>
                  </a:cubicBezTo>
                  <a:cubicBezTo>
                    <a:pt x="1502644" y="1641455"/>
                    <a:pt x="1506607" y="1641455"/>
                    <a:pt x="1509249" y="1640795"/>
                  </a:cubicBezTo>
                  <a:cubicBezTo>
                    <a:pt x="1511891" y="1640135"/>
                    <a:pt x="1515193" y="1637492"/>
                    <a:pt x="1515193" y="1637492"/>
                  </a:cubicBezTo>
                  <a:cubicBezTo>
                    <a:pt x="1515193" y="1637492"/>
                    <a:pt x="1519817" y="1636832"/>
                    <a:pt x="1521138" y="1636832"/>
                  </a:cubicBezTo>
                  <a:cubicBezTo>
                    <a:pt x="1522459" y="1636832"/>
                    <a:pt x="1529064" y="1638153"/>
                    <a:pt x="1530384" y="1638813"/>
                  </a:cubicBezTo>
                  <a:cubicBezTo>
                    <a:pt x="1531706" y="1639474"/>
                    <a:pt x="1534348" y="1636832"/>
                    <a:pt x="1536989" y="1636832"/>
                  </a:cubicBezTo>
                  <a:cubicBezTo>
                    <a:pt x="1538971" y="1636832"/>
                    <a:pt x="1550860" y="1631548"/>
                    <a:pt x="1551521" y="1630227"/>
                  </a:cubicBezTo>
                  <a:cubicBezTo>
                    <a:pt x="1552181" y="1628906"/>
                    <a:pt x="1558786" y="1623622"/>
                    <a:pt x="1558786" y="1623622"/>
                  </a:cubicBezTo>
                  <a:cubicBezTo>
                    <a:pt x="1558786" y="1623622"/>
                    <a:pt x="1565391" y="1620320"/>
                    <a:pt x="1566052" y="1618998"/>
                  </a:cubicBezTo>
                  <a:cubicBezTo>
                    <a:pt x="1566712" y="1617677"/>
                    <a:pt x="1570675" y="1614375"/>
                    <a:pt x="1570675" y="1614375"/>
                  </a:cubicBezTo>
                  <a:lnTo>
                    <a:pt x="1575299" y="1607110"/>
                  </a:lnTo>
                  <a:lnTo>
                    <a:pt x="1580583" y="1603147"/>
                  </a:lnTo>
                  <a:cubicBezTo>
                    <a:pt x="1580583" y="1603147"/>
                    <a:pt x="1583225" y="1601825"/>
                    <a:pt x="1585206" y="1598523"/>
                  </a:cubicBezTo>
                  <a:cubicBezTo>
                    <a:pt x="1587188" y="1595220"/>
                    <a:pt x="1590490" y="1594560"/>
                    <a:pt x="1591151" y="1592578"/>
                  </a:cubicBezTo>
                  <a:cubicBezTo>
                    <a:pt x="1591811" y="1590597"/>
                    <a:pt x="1593793" y="1586634"/>
                    <a:pt x="1594453" y="1586634"/>
                  </a:cubicBezTo>
                  <a:cubicBezTo>
                    <a:pt x="1594453" y="1586634"/>
                    <a:pt x="1595114" y="1597202"/>
                    <a:pt x="1595775" y="1599844"/>
                  </a:cubicBezTo>
                  <a:cubicBezTo>
                    <a:pt x="1595775" y="1602486"/>
                    <a:pt x="1593793" y="1606449"/>
                    <a:pt x="1593793" y="1607770"/>
                  </a:cubicBezTo>
                  <a:cubicBezTo>
                    <a:pt x="1593793" y="1609091"/>
                    <a:pt x="1593793" y="1613715"/>
                    <a:pt x="1595114" y="1615696"/>
                  </a:cubicBezTo>
                  <a:cubicBezTo>
                    <a:pt x="1595114" y="1615696"/>
                    <a:pt x="1599077" y="1628245"/>
                    <a:pt x="1599738" y="1629567"/>
                  </a:cubicBezTo>
                  <a:cubicBezTo>
                    <a:pt x="1600398" y="1630887"/>
                    <a:pt x="1601059" y="1630887"/>
                    <a:pt x="1603701" y="1633530"/>
                  </a:cubicBezTo>
                  <a:cubicBezTo>
                    <a:pt x="1606343" y="1635511"/>
                    <a:pt x="1610306" y="1635511"/>
                    <a:pt x="1610966" y="1638153"/>
                  </a:cubicBezTo>
                  <a:cubicBezTo>
                    <a:pt x="1611627" y="1640795"/>
                    <a:pt x="1611627" y="1641455"/>
                    <a:pt x="1612948" y="1642116"/>
                  </a:cubicBezTo>
                  <a:cubicBezTo>
                    <a:pt x="1614269" y="1642777"/>
                    <a:pt x="1618232" y="1644097"/>
                    <a:pt x="1620213" y="1644758"/>
                  </a:cubicBezTo>
                  <a:cubicBezTo>
                    <a:pt x="1622195" y="1644758"/>
                    <a:pt x="1625497" y="1644097"/>
                    <a:pt x="1626158" y="1645418"/>
                  </a:cubicBezTo>
                  <a:cubicBezTo>
                    <a:pt x="1626158" y="1646079"/>
                    <a:pt x="1628139" y="1646740"/>
                    <a:pt x="1629460" y="1648060"/>
                  </a:cubicBezTo>
                  <a:cubicBezTo>
                    <a:pt x="1630781" y="1648721"/>
                    <a:pt x="1636065" y="1646079"/>
                    <a:pt x="1637387" y="1646740"/>
                  </a:cubicBezTo>
                  <a:cubicBezTo>
                    <a:pt x="1638708" y="1646740"/>
                    <a:pt x="1642670" y="1650042"/>
                    <a:pt x="1643331" y="1651363"/>
                  </a:cubicBezTo>
                  <a:cubicBezTo>
                    <a:pt x="1643331" y="1652023"/>
                    <a:pt x="1649275" y="1655987"/>
                    <a:pt x="1649275" y="1655987"/>
                  </a:cubicBezTo>
                  <a:cubicBezTo>
                    <a:pt x="1649275" y="1655987"/>
                    <a:pt x="1653239" y="1661270"/>
                    <a:pt x="1653899" y="1662592"/>
                  </a:cubicBezTo>
                  <a:cubicBezTo>
                    <a:pt x="1654560" y="1663912"/>
                    <a:pt x="1659844" y="1668536"/>
                    <a:pt x="1659844" y="1668536"/>
                  </a:cubicBezTo>
                  <a:lnTo>
                    <a:pt x="1664467" y="1673160"/>
                  </a:lnTo>
                  <a:lnTo>
                    <a:pt x="1667109" y="1677783"/>
                  </a:lnTo>
                  <a:lnTo>
                    <a:pt x="1671733" y="1678443"/>
                  </a:lnTo>
                  <a:cubicBezTo>
                    <a:pt x="1671733" y="1678443"/>
                    <a:pt x="1666449" y="1689672"/>
                    <a:pt x="1666449" y="1690993"/>
                  </a:cubicBezTo>
                  <a:cubicBezTo>
                    <a:pt x="1666449" y="1692314"/>
                    <a:pt x="1660504" y="1695617"/>
                    <a:pt x="1659183" y="1698258"/>
                  </a:cubicBezTo>
                  <a:cubicBezTo>
                    <a:pt x="1658523" y="1700240"/>
                    <a:pt x="1655880" y="1702222"/>
                    <a:pt x="1654560" y="1704203"/>
                  </a:cubicBezTo>
                  <a:cubicBezTo>
                    <a:pt x="1653899" y="1706185"/>
                    <a:pt x="1652578" y="1706845"/>
                    <a:pt x="1649275" y="1710147"/>
                  </a:cubicBezTo>
                  <a:cubicBezTo>
                    <a:pt x="1645973" y="1713450"/>
                    <a:pt x="1644652" y="1714110"/>
                    <a:pt x="1642670" y="1716753"/>
                  </a:cubicBezTo>
                  <a:cubicBezTo>
                    <a:pt x="1640689" y="1718734"/>
                    <a:pt x="1640029" y="1719395"/>
                    <a:pt x="1638708" y="1720716"/>
                  </a:cubicBezTo>
                  <a:cubicBezTo>
                    <a:pt x="1637387" y="1722037"/>
                    <a:pt x="1634745" y="1721376"/>
                    <a:pt x="1633423" y="1724018"/>
                  </a:cubicBezTo>
                  <a:cubicBezTo>
                    <a:pt x="1632102" y="1726000"/>
                    <a:pt x="1628800" y="1729963"/>
                    <a:pt x="1628800" y="1731284"/>
                  </a:cubicBezTo>
                  <a:cubicBezTo>
                    <a:pt x="1628800" y="1732605"/>
                    <a:pt x="1627479" y="1729302"/>
                    <a:pt x="1627479" y="1735247"/>
                  </a:cubicBezTo>
                  <a:cubicBezTo>
                    <a:pt x="1628139" y="1741852"/>
                    <a:pt x="1626818" y="1756383"/>
                    <a:pt x="1626818" y="1756383"/>
                  </a:cubicBezTo>
                  <a:cubicBezTo>
                    <a:pt x="1626818" y="1756383"/>
                    <a:pt x="1622855" y="1756383"/>
                    <a:pt x="1621534" y="1756383"/>
                  </a:cubicBezTo>
                  <a:cubicBezTo>
                    <a:pt x="1620213" y="1757044"/>
                    <a:pt x="1610306" y="1756383"/>
                    <a:pt x="1609645" y="1757704"/>
                  </a:cubicBezTo>
                  <a:cubicBezTo>
                    <a:pt x="1608985" y="1759025"/>
                    <a:pt x="1605022" y="1760346"/>
                    <a:pt x="1605022" y="1762328"/>
                  </a:cubicBezTo>
                  <a:cubicBezTo>
                    <a:pt x="1605022" y="1764309"/>
                    <a:pt x="1604361" y="1765630"/>
                    <a:pt x="1603040" y="1768272"/>
                  </a:cubicBezTo>
                  <a:cubicBezTo>
                    <a:pt x="1601719" y="1770914"/>
                    <a:pt x="1598417" y="1770914"/>
                    <a:pt x="1599077" y="1772896"/>
                  </a:cubicBezTo>
                  <a:cubicBezTo>
                    <a:pt x="1599738" y="1774877"/>
                    <a:pt x="1598417" y="1778840"/>
                    <a:pt x="1598417" y="1778840"/>
                  </a:cubicBezTo>
                  <a:lnTo>
                    <a:pt x="1591811" y="1780822"/>
                  </a:lnTo>
                  <a:cubicBezTo>
                    <a:pt x="1591811" y="1780822"/>
                    <a:pt x="1581243" y="1782143"/>
                    <a:pt x="1580583" y="1782143"/>
                  </a:cubicBezTo>
                  <a:cubicBezTo>
                    <a:pt x="1579922" y="1782803"/>
                    <a:pt x="1577280" y="1781482"/>
                    <a:pt x="1576620" y="1782803"/>
                  </a:cubicBezTo>
                  <a:cubicBezTo>
                    <a:pt x="1573317" y="1790069"/>
                    <a:pt x="1571336" y="1791390"/>
                    <a:pt x="1569354" y="1796013"/>
                  </a:cubicBezTo>
                  <a:cubicBezTo>
                    <a:pt x="1567373" y="1800637"/>
                    <a:pt x="1567373" y="1799316"/>
                    <a:pt x="1567373" y="1800637"/>
                  </a:cubicBezTo>
                  <a:cubicBezTo>
                    <a:pt x="1567373" y="1801958"/>
                    <a:pt x="1564070" y="1799316"/>
                    <a:pt x="1562089" y="1800637"/>
                  </a:cubicBezTo>
                  <a:cubicBezTo>
                    <a:pt x="1560107" y="1801958"/>
                    <a:pt x="1549539" y="1800637"/>
                    <a:pt x="1549539" y="1800637"/>
                  </a:cubicBezTo>
                  <a:cubicBezTo>
                    <a:pt x="1549539" y="1800637"/>
                    <a:pt x="1540953" y="1803279"/>
                    <a:pt x="1540292" y="1804600"/>
                  </a:cubicBezTo>
                  <a:cubicBezTo>
                    <a:pt x="1539632" y="1805921"/>
                    <a:pt x="1533687" y="1809223"/>
                    <a:pt x="1533687" y="1809223"/>
                  </a:cubicBezTo>
                  <a:lnTo>
                    <a:pt x="1529064" y="1809223"/>
                  </a:lnTo>
                  <a:lnTo>
                    <a:pt x="1527082" y="1809884"/>
                  </a:lnTo>
                  <a:lnTo>
                    <a:pt x="1523119" y="1811205"/>
                  </a:lnTo>
                  <a:cubicBezTo>
                    <a:pt x="1523119" y="1811205"/>
                    <a:pt x="1517835" y="1814508"/>
                    <a:pt x="1517174" y="1815828"/>
                  </a:cubicBezTo>
                  <a:cubicBezTo>
                    <a:pt x="1516514" y="1817149"/>
                    <a:pt x="1512551" y="1818471"/>
                    <a:pt x="1512551" y="1818471"/>
                  </a:cubicBezTo>
                  <a:cubicBezTo>
                    <a:pt x="1512551" y="1818471"/>
                    <a:pt x="1508588" y="1818471"/>
                    <a:pt x="1507267" y="1821113"/>
                  </a:cubicBezTo>
                  <a:cubicBezTo>
                    <a:pt x="1505286" y="1823754"/>
                    <a:pt x="1505286" y="1831681"/>
                    <a:pt x="1505286" y="1831681"/>
                  </a:cubicBezTo>
                  <a:lnTo>
                    <a:pt x="1500002" y="1837625"/>
                  </a:lnTo>
                  <a:cubicBezTo>
                    <a:pt x="1496039" y="1839606"/>
                    <a:pt x="1493397" y="1840928"/>
                    <a:pt x="1492076" y="1841588"/>
                  </a:cubicBezTo>
                  <a:cubicBezTo>
                    <a:pt x="1491415" y="1842248"/>
                    <a:pt x="1486131" y="1843569"/>
                    <a:pt x="1486131" y="1843569"/>
                  </a:cubicBezTo>
                  <a:lnTo>
                    <a:pt x="1479526" y="1846211"/>
                  </a:lnTo>
                  <a:cubicBezTo>
                    <a:pt x="1479526" y="1846211"/>
                    <a:pt x="1472921" y="1848193"/>
                    <a:pt x="1471600" y="1848853"/>
                  </a:cubicBezTo>
                  <a:cubicBezTo>
                    <a:pt x="1470939" y="1849514"/>
                    <a:pt x="1466316" y="1850835"/>
                    <a:pt x="1466316" y="1850835"/>
                  </a:cubicBezTo>
                  <a:cubicBezTo>
                    <a:pt x="1466316" y="1850835"/>
                    <a:pt x="1458390" y="1852156"/>
                    <a:pt x="1457069" y="1852816"/>
                  </a:cubicBezTo>
                  <a:cubicBezTo>
                    <a:pt x="1455748" y="1853477"/>
                    <a:pt x="1452446" y="1853477"/>
                    <a:pt x="1452446" y="1853477"/>
                  </a:cubicBezTo>
                  <a:cubicBezTo>
                    <a:pt x="1452446" y="1853477"/>
                    <a:pt x="1449804" y="1853477"/>
                    <a:pt x="1448483" y="1854138"/>
                  </a:cubicBezTo>
                  <a:cubicBezTo>
                    <a:pt x="1447822" y="1854798"/>
                    <a:pt x="1442538" y="1857440"/>
                    <a:pt x="1442538" y="1857440"/>
                  </a:cubicBezTo>
                  <a:lnTo>
                    <a:pt x="1437914" y="1862063"/>
                  </a:lnTo>
                  <a:lnTo>
                    <a:pt x="1434612" y="1866026"/>
                  </a:lnTo>
                  <a:cubicBezTo>
                    <a:pt x="1434612" y="1866026"/>
                    <a:pt x="1428668" y="1869989"/>
                    <a:pt x="1428007" y="1871311"/>
                  </a:cubicBezTo>
                  <a:cubicBezTo>
                    <a:pt x="1427347" y="1871971"/>
                    <a:pt x="1425365" y="1873953"/>
                    <a:pt x="1424044" y="1873953"/>
                  </a:cubicBezTo>
                  <a:cubicBezTo>
                    <a:pt x="1422723" y="1873953"/>
                    <a:pt x="1420081" y="1872631"/>
                    <a:pt x="1418760" y="1873292"/>
                  </a:cubicBezTo>
                  <a:cubicBezTo>
                    <a:pt x="1418099" y="1873292"/>
                    <a:pt x="1413476" y="1872631"/>
                    <a:pt x="1413476" y="1872631"/>
                  </a:cubicBezTo>
                  <a:cubicBezTo>
                    <a:pt x="1413476" y="1872631"/>
                    <a:pt x="1410834" y="1871311"/>
                    <a:pt x="1409513" y="1873292"/>
                  </a:cubicBezTo>
                  <a:cubicBezTo>
                    <a:pt x="1408192" y="1875273"/>
                    <a:pt x="1406871" y="1875273"/>
                    <a:pt x="1404229" y="1877916"/>
                  </a:cubicBezTo>
                  <a:cubicBezTo>
                    <a:pt x="1401587" y="1879897"/>
                    <a:pt x="1398945" y="1879236"/>
                    <a:pt x="1397624" y="1880558"/>
                  </a:cubicBezTo>
                  <a:cubicBezTo>
                    <a:pt x="1396303" y="1881878"/>
                    <a:pt x="1394982" y="1879897"/>
                    <a:pt x="1393661" y="1880558"/>
                  </a:cubicBezTo>
                  <a:cubicBezTo>
                    <a:pt x="1392340" y="1881878"/>
                    <a:pt x="1389698" y="1879897"/>
                    <a:pt x="1387717" y="1881218"/>
                  </a:cubicBezTo>
                  <a:cubicBezTo>
                    <a:pt x="1386396" y="1881878"/>
                    <a:pt x="1381112" y="1885181"/>
                    <a:pt x="1379130" y="1885841"/>
                  </a:cubicBezTo>
                  <a:cubicBezTo>
                    <a:pt x="1377148" y="1886502"/>
                    <a:pt x="1375167" y="1885841"/>
                    <a:pt x="1373185" y="1886502"/>
                  </a:cubicBezTo>
                  <a:cubicBezTo>
                    <a:pt x="1371204" y="1887163"/>
                    <a:pt x="1368562" y="1886502"/>
                    <a:pt x="1367241" y="1887163"/>
                  </a:cubicBezTo>
                  <a:cubicBezTo>
                    <a:pt x="1365920" y="1887163"/>
                    <a:pt x="1363938" y="1887163"/>
                    <a:pt x="1361957" y="1889144"/>
                  </a:cubicBezTo>
                  <a:cubicBezTo>
                    <a:pt x="1360636" y="1891126"/>
                    <a:pt x="1356673" y="1893768"/>
                    <a:pt x="1354691" y="1895088"/>
                  </a:cubicBezTo>
                  <a:cubicBezTo>
                    <a:pt x="1352710" y="1896409"/>
                    <a:pt x="1348086" y="1899051"/>
                    <a:pt x="1348086" y="1899051"/>
                  </a:cubicBezTo>
                  <a:cubicBezTo>
                    <a:pt x="1348086" y="1899051"/>
                    <a:pt x="1346105" y="1898391"/>
                    <a:pt x="1344784" y="1899051"/>
                  </a:cubicBezTo>
                  <a:cubicBezTo>
                    <a:pt x="1343463" y="1899712"/>
                    <a:pt x="1338839" y="1899712"/>
                    <a:pt x="1337518" y="1900373"/>
                  </a:cubicBezTo>
                  <a:cubicBezTo>
                    <a:pt x="1336197" y="1901033"/>
                    <a:pt x="1322987" y="1901693"/>
                    <a:pt x="1322987" y="1901693"/>
                  </a:cubicBezTo>
                  <a:cubicBezTo>
                    <a:pt x="1322987" y="1901693"/>
                    <a:pt x="1320345" y="1899712"/>
                    <a:pt x="1319024" y="1899712"/>
                  </a:cubicBezTo>
                  <a:cubicBezTo>
                    <a:pt x="1317703" y="1899051"/>
                    <a:pt x="1315061" y="1897070"/>
                    <a:pt x="1315061" y="1897070"/>
                  </a:cubicBezTo>
                  <a:cubicBezTo>
                    <a:pt x="1315061" y="1897070"/>
                    <a:pt x="1313740" y="1893107"/>
                    <a:pt x="1312419" y="1891126"/>
                  </a:cubicBezTo>
                  <a:cubicBezTo>
                    <a:pt x="1311758" y="1889804"/>
                    <a:pt x="1310437" y="1883199"/>
                    <a:pt x="1310437" y="1883199"/>
                  </a:cubicBezTo>
                  <a:cubicBezTo>
                    <a:pt x="1310437" y="1883199"/>
                    <a:pt x="1311098" y="1883199"/>
                    <a:pt x="1308456" y="1877255"/>
                  </a:cubicBezTo>
                  <a:cubicBezTo>
                    <a:pt x="1306474" y="1871311"/>
                    <a:pt x="1302511" y="1850174"/>
                    <a:pt x="1302511" y="1850174"/>
                  </a:cubicBezTo>
                  <a:lnTo>
                    <a:pt x="1298548" y="1837625"/>
                  </a:lnTo>
                  <a:lnTo>
                    <a:pt x="1300530" y="1831681"/>
                  </a:lnTo>
                  <a:lnTo>
                    <a:pt x="1299869" y="1827718"/>
                  </a:lnTo>
                  <a:cubicBezTo>
                    <a:pt x="1299869" y="1827718"/>
                    <a:pt x="1301190" y="1825736"/>
                    <a:pt x="1300530" y="1824415"/>
                  </a:cubicBezTo>
                  <a:cubicBezTo>
                    <a:pt x="1299869" y="1824415"/>
                    <a:pt x="1299869" y="1823754"/>
                    <a:pt x="1299869" y="1823754"/>
                  </a:cubicBezTo>
                  <a:cubicBezTo>
                    <a:pt x="1298548" y="1822433"/>
                    <a:pt x="1296567" y="1817149"/>
                    <a:pt x="1296567" y="1817149"/>
                  </a:cubicBezTo>
                  <a:lnTo>
                    <a:pt x="1297227" y="1813186"/>
                  </a:lnTo>
                  <a:cubicBezTo>
                    <a:pt x="1297227" y="1813186"/>
                    <a:pt x="1298548" y="1809223"/>
                    <a:pt x="1296567" y="1808563"/>
                  </a:cubicBezTo>
                  <a:cubicBezTo>
                    <a:pt x="1295246" y="1807903"/>
                    <a:pt x="1293264" y="1804600"/>
                    <a:pt x="1291943" y="1803279"/>
                  </a:cubicBezTo>
                  <a:cubicBezTo>
                    <a:pt x="1290622" y="1801958"/>
                    <a:pt x="1290622" y="1799976"/>
                    <a:pt x="1288641" y="1797334"/>
                  </a:cubicBezTo>
                  <a:cubicBezTo>
                    <a:pt x="1286659" y="1794693"/>
                    <a:pt x="1287980" y="1794032"/>
                    <a:pt x="1285998" y="1793371"/>
                  </a:cubicBezTo>
                  <a:cubicBezTo>
                    <a:pt x="1284678" y="1792711"/>
                    <a:pt x="1281375" y="1791390"/>
                    <a:pt x="1281375" y="1791390"/>
                  </a:cubicBezTo>
                  <a:cubicBezTo>
                    <a:pt x="1281375" y="1791390"/>
                    <a:pt x="1281375" y="1789408"/>
                    <a:pt x="1278733" y="1787427"/>
                  </a:cubicBezTo>
                  <a:cubicBezTo>
                    <a:pt x="1276091" y="1785445"/>
                    <a:pt x="1274770" y="1783464"/>
                    <a:pt x="1274110" y="1782143"/>
                  </a:cubicBezTo>
                  <a:cubicBezTo>
                    <a:pt x="1273449" y="1780822"/>
                    <a:pt x="1272128" y="1776198"/>
                    <a:pt x="1272128" y="1776198"/>
                  </a:cubicBezTo>
                  <a:cubicBezTo>
                    <a:pt x="1272128" y="1776198"/>
                    <a:pt x="1272128" y="1773556"/>
                    <a:pt x="1269486" y="1768933"/>
                  </a:cubicBezTo>
                  <a:cubicBezTo>
                    <a:pt x="1266844" y="1764970"/>
                    <a:pt x="1262221" y="1751759"/>
                    <a:pt x="1262221" y="1751759"/>
                  </a:cubicBezTo>
                  <a:cubicBezTo>
                    <a:pt x="1262221" y="1751759"/>
                    <a:pt x="1257597" y="1747796"/>
                    <a:pt x="1255616" y="1746475"/>
                  </a:cubicBezTo>
                  <a:cubicBezTo>
                    <a:pt x="1253634" y="1745154"/>
                    <a:pt x="1250992" y="1741852"/>
                    <a:pt x="1249671" y="1741191"/>
                  </a:cubicBezTo>
                  <a:cubicBezTo>
                    <a:pt x="1249011" y="1741191"/>
                    <a:pt x="1249011" y="1738549"/>
                    <a:pt x="1247690" y="1737889"/>
                  </a:cubicBezTo>
                  <a:cubicBezTo>
                    <a:pt x="1246368" y="1736568"/>
                    <a:pt x="1246368" y="1734586"/>
                    <a:pt x="1245048" y="1733926"/>
                  </a:cubicBezTo>
                  <a:cubicBezTo>
                    <a:pt x="1243727" y="1733265"/>
                    <a:pt x="1243727" y="1730623"/>
                    <a:pt x="1239763" y="1729302"/>
                  </a:cubicBezTo>
                  <a:cubicBezTo>
                    <a:pt x="1235801" y="1728642"/>
                    <a:pt x="1235801" y="1726000"/>
                    <a:pt x="1233819" y="1726000"/>
                  </a:cubicBezTo>
                  <a:cubicBezTo>
                    <a:pt x="1231838" y="1726000"/>
                    <a:pt x="1229196" y="1724018"/>
                    <a:pt x="1229196" y="1724018"/>
                  </a:cubicBezTo>
                  <a:cubicBezTo>
                    <a:pt x="1229196" y="1724018"/>
                    <a:pt x="1227214" y="1720716"/>
                    <a:pt x="1225233" y="1719395"/>
                  </a:cubicBezTo>
                  <a:cubicBezTo>
                    <a:pt x="1223251" y="1718074"/>
                    <a:pt x="1222591" y="1714110"/>
                    <a:pt x="1221270" y="1712129"/>
                  </a:cubicBezTo>
                  <a:cubicBezTo>
                    <a:pt x="1219948" y="1710808"/>
                    <a:pt x="1219948" y="1706845"/>
                    <a:pt x="1219948" y="1706845"/>
                  </a:cubicBezTo>
                  <a:cubicBezTo>
                    <a:pt x="1219948" y="1706845"/>
                    <a:pt x="1220609" y="1701561"/>
                    <a:pt x="1220609" y="1700240"/>
                  </a:cubicBezTo>
                  <a:cubicBezTo>
                    <a:pt x="1220609" y="1698919"/>
                    <a:pt x="1220609" y="1696277"/>
                    <a:pt x="1219288" y="1692975"/>
                  </a:cubicBezTo>
                  <a:cubicBezTo>
                    <a:pt x="1217967" y="1690332"/>
                    <a:pt x="1217307" y="1678443"/>
                    <a:pt x="1217307" y="1678443"/>
                  </a:cubicBezTo>
                  <a:cubicBezTo>
                    <a:pt x="1217307" y="1678443"/>
                    <a:pt x="1217307" y="1669857"/>
                    <a:pt x="1215325" y="1668536"/>
                  </a:cubicBezTo>
                  <a:cubicBezTo>
                    <a:pt x="1213343" y="1667215"/>
                    <a:pt x="1211362" y="1662592"/>
                    <a:pt x="1209381" y="1661270"/>
                  </a:cubicBezTo>
                  <a:cubicBezTo>
                    <a:pt x="1207399" y="1659950"/>
                    <a:pt x="1210041" y="1657307"/>
                    <a:pt x="1206738" y="1656647"/>
                  </a:cubicBezTo>
                  <a:cubicBezTo>
                    <a:pt x="1204097" y="1655987"/>
                    <a:pt x="1202776" y="1652684"/>
                    <a:pt x="1202776" y="1652684"/>
                  </a:cubicBezTo>
                  <a:cubicBezTo>
                    <a:pt x="1202776" y="1652684"/>
                    <a:pt x="1201455" y="1650042"/>
                    <a:pt x="1200133" y="1649382"/>
                  </a:cubicBezTo>
                  <a:cubicBezTo>
                    <a:pt x="1199473" y="1648721"/>
                    <a:pt x="1198813" y="1644097"/>
                    <a:pt x="1195510" y="1644097"/>
                  </a:cubicBezTo>
                  <a:cubicBezTo>
                    <a:pt x="1192208" y="1644097"/>
                    <a:pt x="1190887" y="1639474"/>
                    <a:pt x="1188905" y="1640135"/>
                  </a:cubicBezTo>
                  <a:cubicBezTo>
                    <a:pt x="1186923" y="1640795"/>
                    <a:pt x="1187584" y="1638153"/>
                    <a:pt x="1184942" y="1637492"/>
                  </a:cubicBezTo>
                  <a:cubicBezTo>
                    <a:pt x="1182961" y="1636832"/>
                    <a:pt x="1182961" y="1633530"/>
                    <a:pt x="1181640" y="1632208"/>
                  </a:cubicBezTo>
                  <a:cubicBezTo>
                    <a:pt x="1180979" y="1630887"/>
                    <a:pt x="1180979" y="1626925"/>
                    <a:pt x="1180318" y="1625603"/>
                  </a:cubicBezTo>
                  <a:cubicBezTo>
                    <a:pt x="1180318" y="1624282"/>
                    <a:pt x="1180318" y="1619659"/>
                    <a:pt x="1180318" y="1619659"/>
                  </a:cubicBezTo>
                  <a:cubicBezTo>
                    <a:pt x="1180318" y="1619659"/>
                    <a:pt x="1180979" y="1616357"/>
                    <a:pt x="1178337" y="1615035"/>
                  </a:cubicBezTo>
                  <a:cubicBezTo>
                    <a:pt x="1175695" y="1613715"/>
                    <a:pt x="1165788" y="1602486"/>
                    <a:pt x="1165127" y="1600505"/>
                  </a:cubicBezTo>
                  <a:cubicBezTo>
                    <a:pt x="1164467" y="1598523"/>
                    <a:pt x="1161825" y="1595881"/>
                    <a:pt x="1159843" y="1592578"/>
                  </a:cubicBezTo>
                  <a:cubicBezTo>
                    <a:pt x="1157862" y="1589276"/>
                    <a:pt x="1157201" y="1584652"/>
                    <a:pt x="1155880" y="1583992"/>
                  </a:cubicBezTo>
                  <a:cubicBezTo>
                    <a:pt x="1154559" y="1583332"/>
                    <a:pt x="1155880" y="1582671"/>
                    <a:pt x="1153238" y="1580690"/>
                  </a:cubicBezTo>
                  <a:cubicBezTo>
                    <a:pt x="1150596" y="1579368"/>
                    <a:pt x="1147954" y="1575405"/>
                    <a:pt x="1147954" y="1575405"/>
                  </a:cubicBezTo>
                  <a:cubicBezTo>
                    <a:pt x="1147954" y="1575405"/>
                    <a:pt x="1146633" y="1572103"/>
                    <a:pt x="1145312" y="1570782"/>
                  </a:cubicBezTo>
                  <a:cubicBezTo>
                    <a:pt x="1143991" y="1570122"/>
                    <a:pt x="1143331" y="1566819"/>
                    <a:pt x="1142670" y="1565498"/>
                  </a:cubicBezTo>
                  <a:cubicBezTo>
                    <a:pt x="1142010" y="1564837"/>
                    <a:pt x="1142010" y="1561535"/>
                    <a:pt x="1139368" y="1560875"/>
                  </a:cubicBezTo>
                  <a:cubicBezTo>
                    <a:pt x="1137386" y="1560214"/>
                    <a:pt x="1135405" y="1557572"/>
                    <a:pt x="1133423" y="1556912"/>
                  </a:cubicBezTo>
                  <a:cubicBezTo>
                    <a:pt x="1131442" y="1556251"/>
                    <a:pt x="1131442" y="1552948"/>
                    <a:pt x="1128800" y="1552948"/>
                  </a:cubicBezTo>
                  <a:cubicBezTo>
                    <a:pt x="1126157" y="1552948"/>
                    <a:pt x="1122855" y="1549646"/>
                    <a:pt x="1122855" y="1549646"/>
                  </a:cubicBezTo>
                  <a:cubicBezTo>
                    <a:pt x="1122855" y="1549646"/>
                    <a:pt x="1121534" y="1546343"/>
                    <a:pt x="1122194" y="1545022"/>
                  </a:cubicBezTo>
                  <a:cubicBezTo>
                    <a:pt x="1122855" y="1543701"/>
                    <a:pt x="1123515" y="1539078"/>
                    <a:pt x="1124176" y="1537757"/>
                  </a:cubicBezTo>
                  <a:cubicBezTo>
                    <a:pt x="1124836" y="1537096"/>
                    <a:pt x="1125497" y="1535115"/>
                    <a:pt x="1125497" y="1533794"/>
                  </a:cubicBezTo>
                  <a:lnTo>
                    <a:pt x="1125497" y="1533133"/>
                  </a:lnTo>
                  <a:lnTo>
                    <a:pt x="1123515" y="1539738"/>
                  </a:lnTo>
                  <a:lnTo>
                    <a:pt x="1121534" y="1547004"/>
                  </a:lnTo>
                  <a:cubicBezTo>
                    <a:pt x="1121534" y="1547004"/>
                    <a:pt x="1119552" y="1552288"/>
                    <a:pt x="1119552" y="1554270"/>
                  </a:cubicBezTo>
                  <a:cubicBezTo>
                    <a:pt x="1119552" y="1556251"/>
                    <a:pt x="1117571" y="1560214"/>
                    <a:pt x="1117571" y="1562856"/>
                  </a:cubicBezTo>
                  <a:lnTo>
                    <a:pt x="1109645" y="1565498"/>
                  </a:lnTo>
                  <a:cubicBezTo>
                    <a:pt x="1109645" y="1565498"/>
                    <a:pt x="1105682" y="1559553"/>
                    <a:pt x="1104361" y="1558893"/>
                  </a:cubicBezTo>
                  <a:cubicBezTo>
                    <a:pt x="1103700" y="1558232"/>
                    <a:pt x="1099077" y="1552948"/>
                    <a:pt x="1099077" y="1552948"/>
                  </a:cubicBezTo>
                  <a:cubicBezTo>
                    <a:pt x="1099077" y="1552948"/>
                    <a:pt x="1098416" y="1550307"/>
                    <a:pt x="1097095" y="1548985"/>
                  </a:cubicBezTo>
                  <a:cubicBezTo>
                    <a:pt x="1096435" y="1547664"/>
                    <a:pt x="1093793" y="1539078"/>
                    <a:pt x="1092472" y="1539078"/>
                  </a:cubicBezTo>
                  <a:cubicBezTo>
                    <a:pt x="1091811" y="1539078"/>
                    <a:pt x="1091811" y="1534454"/>
                    <a:pt x="1090490" y="1535115"/>
                  </a:cubicBezTo>
                  <a:cubicBezTo>
                    <a:pt x="1089169" y="1535775"/>
                    <a:pt x="1087187" y="1532473"/>
                    <a:pt x="1085866" y="1531812"/>
                  </a:cubicBezTo>
                  <a:cubicBezTo>
                    <a:pt x="1084545" y="1531152"/>
                    <a:pt x="1079922" y="1525207"/>
                    <a:pt x="1079922" y="1525207"/>
                  </a:cubicBezTo>
                  <a:cubicBezTo>
                    <a:pt x="1079922" y="1525207"/>
                    <a:pt x="1079922" y="1520584"/>
                    <a:pt x="1079261" y="1519263"/>
                  </a:cubicBezTo>
                  <a:cubicBezTo>
                    <a:pt x="1078601" y="1517942"/>
                    <a:pt x="1079922" y="1530491"/>
                    <a:pt x="1079922" y="1530491"/>
                  </a:cubicBezTo>
                  <a:lnTo>
                    <a:pt x="1082564" y="1541059"/>
                  </a:lnTo>
                  <a:cubicBezTo>
                    <a:pt x="1082564" y="1541059"/>
                    <a:pt x="1087848" y="1545022"/>
                    <a:pt x="1089169" y="1546343"/>
                  </a:cubicBezTo>
                  <a:cubicBezTo>
                    <a:pt x="1090490" y="1547664"/>
                    <a:pt x="1092472" y="1548325"/>
                    <a:pt x="1093132" y="1550307"/>
                  </a:cubicBezTo>
                  <a:cubicBezTo>
                    <a:pt x="1093793" y="1552288"/>
                    <a:pt x="1097095" y="1556912"/>
                    <a:pt x="1097756" y="1559553"/>
                  </a:cubicBezTo>
                  <a:cubicBezTo>
                    <a:pt x="1098416" y="1562195"/>
                    <a:pt x="1099737" y="1564837"/>
                    <a:pt x="1099737" y="1566158"/>
                  </a:cubicBezTo>
                  <a:cubicBezTo>
                    <a:pt x="1099737" y="1567480"/>
                    <a:pt x="1099737" y="1566819"/>
                    <a:pt x="1101058" y="1569461"/>
                  </a:cubicBezTo>
                  <a:cubicBezTo>
                    <a:pt x="1101719" y="1571442"/>
                    <a:pt x="1103700" y="1574085"/>
                    <a:pt x="1104361" y="1575405"/>
                  </a:cubicBezTo>
                  <a:cubicBezTo>
                    <a:pt x="1105021" y="1576727"/>
                    <a:pt x="1107663" y="1578047"/>
                    <a:pt x="1107663" y="1580029"/>
                  </a:cubicBezTo>
                  <a:cubicBezTo>
                    <a:pt x="1107663" y="1582010"/>
                    <a:pt x="1109645" y="1583332"/>
                    <a:pt x="1110305" y="1585313"/>
                  </a:cubicBezTo>
                  <a:cubicBezTo>
                    <a:pt x="1110966" y="1587295"/>
                    <a:pt x="1111626" y="1586634"/>
                    <a:pt x="1112287" y="1589937"/>
                  </a:cubicBezTo>
                  <a:cubicBezTo>
                    <a:pt x="1112947" y="1593239"/>
                    <a:pt x="1122194" y="1613054"/>
                    <a:pt x="1122194" y="1614375"/>
                  </a:cubicBezTo>
                  <a:cubicBezTo>
                    <a:pt x="1122194" y="1615696"/>
                    <a:pt x="1124836" y="1619659"/>
                    <a:pt x="1125497" y="1620980"/>
                  </a:cubicBezTo>
                  <a:cubicBezTo>
                    <a:pt x="1126157" y="1622301"/>
                    <a:pt x="1130781" y="1626264"/>
                    <a:pt x="1130781" y="1628245"/>
                  </a:cubicBezTo>
                  <a:cubicBezTo>
                    <a:pt x="1130781" y="1630227"/>
                    <a:pt x="1136726" y="1634190"/>
                    <a:pt x="1136726" y="1636172"/>
                  </a:cubicBezTo>
                  <a:cubicBezTo>
                    <a:pt x="1136726" y="1638153"/>
                    <a:pt x="1140028" y="1642116"/>
                    <a:pt x="1140028" y="1642116"/>
                  </a:cubicBezTo>
                  <a:cubicBezTo>
                    <a:pt x="1140028" y="1642116"/>
                    <a:pt x="1145312" y="1646079"/>
                    <a:pt x="1145312" y="1648060"/>
                  </a:cubicBezTo>
                  <a:cubicBezTo>
                    <a:pt x="1145312" y="1650042"/>
                    <a:pt x="1145312" y="1650042"/>
                    <a:pt x="1145973" y="1651363"/>
                  </a:cubicBezTo>
                  <a:cubicBezTo>
                    <a:pt x="1145973" y="1652023"/>
                    <a:pt x="1145973" y="1655987"/>
                    <a:pt x="1145973" y="1655987"/>
                  </a:cubicBezTo>
                  <a:cubicBezTo>
                    <a:pt x="1145973" y="1655987"/>
                    <a:pt x="1142010" y="1658628"/>
                    <a:pt x="1142010" y="1660610"/>
                  </a:cubicBezTo>
                  <a:cubicBezTo>
                    <a:pt x="1142010" y="1661931"/>
                    <a:pt x="1142670" y="1665894"/>
                    <a:pt x="1143331" y="1667875"/>
                  </a:cubicBezTo>
                  <a:cubicBezTo>
                    <a:pt x="1143991" y="1669857"/>
                    <a:pt x="1144652" y="1671838"/>
                    <a:pt x="1145973" y="1673160"/>
                  </a:cubicBezTo>
                  <a:cubicBezTo>
                    <a:pt x="1145973" y="1673160"/>
                    <a:pt x="1146633" y="1673820"/>
                    <a:pt x="1146633" y="1673820"/>
                  </a:cubicBezTo>
                  <a:cubicBezTo>
                    <a:pt x="1148615" y="1675802"/>
                    <a:pt x="1151917" y="1675141"/>
                    <a:pt x="1153238" y="1677122"/>
                  </a:cubicBezTo>
                  <a:cubicBezTo>
                    <a:pt x="1154559" y="1679104"/>
                    <a:pt x="1157862" y="1678443"/>
                    <a:pt x="1158522" y="1681085"/>
                  </a:cubicBezTo>
                  <a:cubicBezTo>
                    <a:pt x="1159183" y="1683727"/>
                    <a:pt x="1159843" y="1686370"/>
                    <a:pt x="1161164" y="1687690"/>
                  </a:cubicBezTo>
                  <a:cubicBezTo>
                    <a:pt x="1162485" y="1689012"/>
                    <a:pt x="1166448" y="1689012"/>
                    <a:pt x="1167108" y="1690993"/>
                  </a:cubicBezTo>
                  <a:cubicBezTo>
                    <a:pt x="1167108" y="1692975"/>
                    <a:pt x="1168430" y="1693635"/>
                    <a:pt x="1170411" y="1697598"/>
                  </a:cubicBezTo>
                  <a:cubicBezTo>
                    <a:pt x="1171732" y="1700900"/>
                    <a:pt x="1173713" y="1702882"/>
                    <a:pt x="1173713" y="1704203"/>
                  </a:cubicBezTo>
                  <a:cubicBezTo>
                    <a:pt x="1173713" y="1705524"/>
                    <a:pt x="1180979" y="1722697"/>
                    <a:pt x="1180979" y="1722697"/>
                  </a:cubicBezTo>
                  <a:cubicBezTo>
                    <a:pt x="1180979" y="1722697"/>
                    <a:pt x="1177677" y="1727981"/>
                    <a:pt x="1177677" y="1730623"/>
                  </a:cubicBezTo>
                  <a:cubicBezTo>
                    <a:pt x="1177016" y="1733265"/>
                    <a:pt x="1179658" y="1740531"/>
                    <a:pt x="1179658" y="1743173"/>
                  </a:cubicBezTo>
                  <a:cubicBezTo>
                    <a:pt x="1179658" y="1745815"/>
                    <a:pt x="1180979" y="1749778"/>
                    <a:pt x="1180979" y="1752420"/>
                  </a:cubicBezTo>
                  <a:cubicBezTo>
                    <a:pt x="1180979" y="1755062"/>
                    <a:pt x="1182300" y="1760346"/>
                    <a:pt x="1182961" y="1762328"/>
                  </a:cubicBezTo>
                  <a:cubicBezTo>
                    <a:pt x="1183621" y="1763649"/>
                    <a:pt x="1185603" y="1765630"/>
                    <a:pt x="1186923" y="1766291"/>
                  </a:cubicBezTo>
                  <a:cubicBezTo>
                    <a:pt x="1187584" y="1766951"/>
                    <a:pt x="1192208" y="1769593"/>
                    <a:pt x="1193528" y="1772235"/>
                  </a:cubicBezTo>
                  <a:cubicBezTo>
                    <a:pt x="1194850" y="1774877"/>
                    <a:pt x="1204757" y="1781482"/>
                    <a:pt x="1204757" y="1782143"/>
                  </a:cubicBezTo>
                  <a:cubicBezTo>
                    <a:pt x="1205418" y="1783464"/>
                    <a:pt x="1209381" y="1785445"/>
                    <a:pt x="1210041" y="1786766"/>
                  </a:cubicBezTo>
                  <a:cubicBezTo>
                    <a:pt x="1210041" y="1786766"/>
                    <a:pt x="1210041" y="1787427"/>
                    <a:pt x="1210041" y="1787427"/>
                  </a:cubicBezTo>
                  <a:cubicBezTo>
                    <a:pt x="1210702" y="1788748"/>
                    <a:pt x="1212683" y="1789408"/>
                    <a:pt x="1214004" y="1793371"/>
                  </a:cubicBezTo>
                  <a:cubicBezTo>
                    <a:pt x="1215325" y="1797995"/>
                    <a:pt x="1216646" y="1800637"/>
                    <a:pt x="1216646" y="1804600"/>
                  </a:cubicBezTo>
                  <a:cubicBezTo>
                    <a:pt x="1216646" y="1808563"/>
                    <a:pt x="1223912" y="1829699"/>
                    <a:pt x="1224572" y="1831020"/>
                  </a:cubicBezTo>
                  <a:cubicBezTo>
                    <a:pt x="1225233" y="1832341"/>
                    <a:pt x="1227214" y="1839606"/>
                    <a:pt x="1228535" y="1839606"/>
                  </a:cubicBezTo>
                  <a:cubicBezTo>
                    <a:pt x="1229196" y="1840267"/>
                    <a:pt x="1233819" y="1840928"/>
                    <a:pt x="1234480" y="1841588"/>
                  </a:cubicBezTo>
                  <a:cubicBezTo>
                    <a:pt x="1235140" y="1842248"/>
                    <a:pt x="1235140" y="1842248"/>
                    <a:pt x="1235140" y="1842248"/>
                  </a:cubicBezTo>
                  <a:cubicBezTo>
                    <a:pt x="1235140" y="1842248"/>
                    <a:pt x="1241085" y="1845551"/>
                    <a:pt x="1241085" y="1846872"/>
                  </a:cubicBezTo>
                  <a:cubicBezTo>
                    <a:pt x="1241085" y="1848193"/>
                    <a:pt x="1242406" y="1850835"/>
                    <a:pt x="1243066" y="1852816"/>
                  </a:cubicBezTo>
                  <a:cubicBezTo>
                    <a:pt x="1243727" y="1854138"/>
                    <a:pt x="1246368" y="1854798"/>
                    <a:pt x="1246368" y="1854798"/>
                  </a:cubicBezTo>
                  <a:lnTo>
                    <a:pt x="1249671" y="1856119"/>
                  </a:lnTo>
                  <a:cubicBezTo>
                    <a:pt x="1249671" y="1856119"/>
                    <a:pt x="1254295" y="1858101"/>
                    <a:pt x="1254955" y="1859421"/>
                  </a:cubicBezTo>
                  <a:cubicBezTo>
                    <a:pt x="1255616" y="1860743"/>
                    <a:pt x="1259578" y="1861403"/>
                    <a:pt x="1259578" y="1861403"/>
                  </a:cubicBezTo>
                  <a:cubicBezTo>
                    <a:pt x="1259578" y="1861403"/>
                    <a:pt x="1261560" y="1862724"/>
                    <a:pt x="1263542" y="1865366"/>
                  </a:cubicBezTo>
                  <a:cubicBezTo>
                    <a:pt x="1265523" y="1868008"/>
                    <a:pt x="1273449" y="1872631"/>
                    <a:pt x="1273449" y="1872631"/>
                  </a:cubicBezTo>
                  <a:lnTo>
                    <a:pt x="1285998" y="1884521"/>
                  </a:lnTo>
                  <a:cubicBezTo>
                    <a:pt x="1285998" y="1884521"/>
                    <a:pt x="1291283" y="1886502"/>
                    <a:pt x="1291943" y="1889804"/>
                  </a:cubicBezTo>
                  <a:cubicBezTo>
                    <a:pt x="1291943" y="1893107"/>
                    <a:pt x="1293264" y="1895088"/>
                    <a:pt x="1294585" y="1897070"/>
                  </a:cubicBezTo>
                  <a:cubicBezTo>
                    <a:pt x="1295246" y="1899051"/>
                    <a:pt x="1297227" y="1900373"/>
                    <a:pt x="1298548" y="1902354"/>
                  </a:cubicBezTo>
                  <a:cubicBezTo>
                    <a:pt x="1299869" y="1904336"/>
                    <a:pt x="1301851" y="1904336"/>
                    <a:pt x="1303832" y="1906978"/>
                  </a:cubicBezTo>
                  <a:cubicBezTo>
                    <a:pt x="1305814" y="1909619"/>
                    <a:pt x="1309777" y="1910280"/>
                    <a:pt x="1309777" y="1910280"/>
                  </a:cubicBezTo>
                  <a:cubicBezTo>
                    <a:pt x="1309777" y="1910280"/>
                    <a:pt x="1311758" y="1910280"/>
                    <a:pt x="1313079" y="1912261"/>
                  </a:cubicBezTo>
                  <a:cubicBezTo>
                    <a:pt x="1313740" y="1914243"/>
                    <a:pt x="1317042" y="1917546"/>
                    <a:pt x="1315721" y="1918866"/>
                  </a:cubicBezTo>
                  <a:cubicBezTo>
                    <a:pt x="1314400" y="1919527"/>
                    <a:pt x="1315721" y="1922829"/>
                    <a:pt x="1314400" y="1924151"/>
                  </a:cubicBezTo>
                  <a:cubicBezTo>
                    <a:pt x="1313740" y="1924811"/>
                    <a:pt x="1305814" y="1928113"/>
                    <a:pt x="1305814" y="1928113"/>
                  </a:cubicBezTo>
                  <a:cubicBezTo>
                    <a:pt x="1305814" y="1928113"/>
                    <a:pt x="1301190" y="1926132"/>
                    <a:pt x="1301190" y="1928113"/>
                  </a:cubicBezTo>
                  <a:cubicBezTo>
                    <a:pt x="1300530" y="1930095"/>
                    <a:pt x="1301190" y="1932076"/>
                    <a:pt x="1303832" y="1931416"/>
                  </a:cubicBezTo>
                  <a:cubicBezTo>
                    <a:pt x="1305814" y="1930756"/>
                    <a:pt x="1311758" y="1931416"/>
                    <a:pt x="1311758" y="1931416"/>
                  </a:cubicBezTo>
                  <a:lnTo>
                    <a:pt x="1313740" y="1934058"/>
                  </a:lnTo>
                  <a:lnTo>
                    <a:pt x="1315721" y="1936039"/>
                  </a:lnTo>
                  <a:cubicBezTo>
                    <a:pt x="1315721" y="1936039"/>
                    <a:pt x="1317703" y="1940663"/>
                    <a:pt x="1318363" y="1941984"/>
                  </a:cubicBezTo>
                  <a:cubicBezTo>
                    <a:pt x="1319024" y="1942644"/>
                    <a:pt x="1323647" y="1945947"/>
                    <a:pt x="1324308" y="1947268"/>
                  </a:cubicBezTo>
                  <a:cubicBezTo>
                    <a:pt x="1324968" y="1948589"/>
                    <a:pt x="1332894" y="1951891"/>
                    <a:pt x="1333555" y="1953213"/>
                  </a:cubicBezTo>
                  <a:cubicBezTo>
                    <a:pt x="1334215" y="1953873"/>
                    <a:pt x="1344123" y="1955194"/>
                    <a:pt x="1344123" y="1955194"/>
                  </a:cubicBezTo>
                  <a:cubicBezTo>
                    <a:pt x="1344123" y="1955194"/>
                    <a:pt x="1348747" y="1957836"/>
                    <a:pt x="1350068" y="1956515"/>
                  </a:cubicBezTo>
                  <a:cubicBezTo>
                    <a:pt x="1351389" y="1955854"/>
                    <a:pt x="1357994" y="1951891"/>
                    <a:pt x="1357994" y="1951891"/>
                  </a:cubicBezTo>
                  <a:lnTo>
                    <a:pt x="1362617" y="1950571"/>
                  </a:lnTo>
                  <a:cubicBezTo>
                    <a:pt x="1362617" y="1950571"/>
                    <a:pt x="1365259" y="1949910"/>
                    <a:pt x="1367241" y="1949249"/>
                  </a:cubicBezTo>
                  <a:cubicBezTo>
                    <a:pt x="1369222" y="1949249"/>
                    <a:pt x="1373185" y="1948589"/>
                    <a:pt x="1373185" y="1948589"/>
                  </a:cubicBezTo>
                  <a:cubicBezTo>
                    <a:pt x="1373185" y="1948589"/>
                    <a:pt x="1379130" y="1949249"/>
                    <a:pt x="1379790" y="1949910"/>
                  </a:cubicBezTo>
                  <a:cubicBezTo>
                    <a:pt x="1379790" y="1951231"/>
                    <a:pt x="1383754" y="1949249"/>
                    <a:pt x="1385074" y="1950571"/>
                  </a:cubicBezTo>
                  <a:cubicBezTo>
                    <a:pt x="1386396" y="1951231"/>
                    <a:pt x="1391679" y="1947928"/>
                    <a:pt x="1391679" y="1947928"/>
                  </a:cubicBezTo>
                  <a:lnTo>
                    <a:pt x="1396964" y="1943966"/>
                  </a:lnTo>
                  <a:lnTo>
                    <a:pt x="1402248" y="1943305"/>
                  </a:lnTo>
                  <a:lnTo>
                    <a:pt x="1405550" y="1941984"/>
                  </a:lnTo>
                  <a:cubicBezTo>
                    <a:pt x="1405550" y="1941984"/>
                    <a:pt x="1410834" y="1940003"/>
                    <a:pt x="1412155" y="1940663"/>
                  </a:cubicBezTo>
                  <a:cubicBezTo>
                    <a:pt x="1413476" y="1941323"/>
                    <a:pt x="1424044" y="1939342"/>
                    <a:pt x="1426026" y="1940003"/>
                  </a:cubicBezTo>
                  <a:cubicBezTo>
                    <a:pt x="1427347" y="1940663"/>
                    <a:pt x="1430649" y="1939342"/>
                    <a:pt x="1430649" y="1939342"/>
                  </a:cubicBezTo>
                  <a:lnTo>
                    <a:pt x="1435273" y="1937361"/>
                  </a:lnTo>
                  <a:cubicBezTo>
                    <a:pt x="1435273" y="1937361"/>
                    <a:pt x="1440557" y="1933398"/>
                    <a:pt x="1443199" y="1934058"/>
                  </a:cubicBezTo>
                  <a:cubicBezTo>
                    <a:pt x="1445841" y="1934718"/>
                    <a:pt x="1447162" y="1933398"/>
                    <a:pt x="1450464" y="1933398"/>
                  </a:cubicBezTo>
                  <a:cubicBezTo>
                    <a:pt x="1453767" y="1933398"/>
                    <a:pt x="1455088" y="1932076"/>
                    <a:pt x="1457729" y="1932076"/>
                  </a:cubicBezTo>
                  <a:cubicBezTo>
                    <a:pt x="1460372" y="1931416"/>
                    <a:pt x="1465656" y="1928113"/>
                    <a:pt x="1465656" y="1928113"/>
                  </a:cubicBezTo>
                  <a:cubicBezTo>
                    <a:pt x="1470279" y="1924811"/>
                    <a:pt x="1468958" y="1924151"/>
                    <a:pt x="1472261" y="1923490"/>
                  </a:cubicBezTo>
                  <a:cubicBezTo>
                    <a:pt x="1475563" y="1922829"/>
                    <a:pt x="1474903" y="1920188"/>
                    <a:pt x="1477544" y="1922169"/>
                  </a:cubicBezTo>
                  <a:cubicBezTo>
                    <a:pt x="1480187" y="1924151"/>
                    <a:pt x="1480187" y="1922829"/>
                    <a:pt x="1480847" y="1926132"/>
                  </a:cubicBezTo>
                  <a:cubicBezTo>
                    <a:pt x="1481508" y="1929434"/>
                    <a:pt x="1483489" y="1937361"/>
                    <a:pt x="1484149" y="1938681"/>
                  </a:cubicBezTo>
                  <a:cubicBezTo>
                    <a:pt x="1484810" y="1940003"/>
                    <a:pt x="1482829" y="1954533"/>
                    <a:pt x="1482829" y="1954533"/>
                  </a:cubicBezTo>
                  <a:cubicBezTo>
                    <a:pt x="1482829" y="1954533"/>
                    <a:pt x="1480187" y="1956515"/>
                    <a:pt x="1479526" y="1957836"/>
                  </a:cubicBezTo>
                  <a:cubicBezTo>
                    <a:pt x="1478866" y="1958496"/>
                    <a:pt x="1478205" y="1960478"/>
                    <a:pt x="1477544" y="1962460"/>
                  </a:cubicBezTo>
                  <a:cubicBezTo>
                    <a:pt x="1476884" y="1964441"/>
                    <a:pt x="1475563" y="1963781"/>
                    <a:pt x="1475563" y="1968404"/>
                  </a:cubicBezTo>
                  <a:cubicBezTo>
                    <a:pt x="1475563" y="1973028"/>
                    <a:pt x="1476884" y="1971707"/>
                    <a:pt x="1475563" y="1975009"/>
                  </a:cubicBezTo>
                  <a:cubicBezTo>
                    <a:pt x="1474242" y="1978312"/>
                    <a:pt x="1472921" y="1978972"/>
                    <a:pt x="1471600" y="1982275"/>
                  </a:cubicBezTo>
                  <a:cubicBezTo>
                    <a:pt x="1470279" y="1984917"/>
                    <a:pt x="1470939" y="1984256"/>
                    <a:pt x="1468958" y="1986898"/>
                  </a:cubicBezTo>
                  <a:cubicBezTo>
                    <a:pt x="1466316" y="1989540"/>
                    <a:pt x="1468298" y="1992182"/>
                    <a:pt x="1466316" y="1993503"/>
                  </a:cubicBezTo>
                  <a:cubicBezTo>
                    <a:pt x="1464334" y="1994824"/>
                    <a:pt x="1465656" y="1990861"/>
                    <a:pt x="1462353" y="1998127"/>
                  </a:cubicBezTo>
                  <a:cubicBezTo>
                    <a:pt x="1459051" y="2005393"/>
                    <a:pt x="1461032" y="2002751"/>
                    <a:pt x="1459051" y="2005393"/>
                  </a:cubicBezTo>
                  <a:cubicBezTo>
                    <a:pt x="1457069" y="2008035"/>
                    <a:pt x="1458390" y="2006714"/>
                    <a:pt x="1455748" y="2010677"/>
                  </a:cubicBezTo>
                  <a:cubicBezTo>
                    <a:pt x="1453767" y="2014640"/>
                    <a:pt x="1450464" y="2018603"/>
                    <a:pt x="1449143" y="2021245"/>
                  </a:cubicBezTo>
                  <a:cubicBezTo>
                    <a:pt x="1447822" y="2023887"/>
                    <a:pt x="1450464" y="2019263"/>
                    <a:pt x="1447822" y="2023887"/>
                  </a:cubicBezTo>
                  <a:cubicBezTo>
                    <a:pt x="1445180" y="2028510"/>
                    <a:pt x="1444519" y="2029171"/>
                    <a:pt x="1443199" y="2031813"/>
                  </a:cubicBezTo>
                  <a:cubicBezTo>
                    <a:pt x="1442538" y="2034455"/>
                    <a:pt x="1443859" y="2033794"/>
                    <a:pt x="1440557" y="2038418"/>
                  </a:cubicBezTo>
                  <a:cubicBezTo>
                    <a:pt x="1437914" y="2042381"/>
                    <a:pt x="1435933" y="2043702"/>
                    <a:pt x="1435273" y="2045023"/>
                  </a:cubicBezTo>
                  <a:cubicBezTo>
                    <a:pt x="1434612" y="2046344"/>
                    <a:pt x="1431309" y="2047665"/>
                    <a:pt x="1430649" y="2050307"/>
                  </a:cubicBezTo>
                  <a:cubicBezTo>
                    <a:pt x="1429989" y="2052289"/>
                    <a:pt x="1427347" y="2054930"/>
                    <a:pt x="1426686" y="2059554"/>
                  </a:cubicBezTo>
                  <a:cubicBezTo>
                    <a:pt x="1426026" y="2064177"/>
                    <a:pt x="1420081" y="2067480"/>
                    <a:pt x="1419421" y="2070782"/>
                  </a:cubicBezTo>
                  <a:cubicBezTo>
                    <a:pt x="1418760" y="2073424"/>
                    <a:pt x="1417439" y="2074745"/>
                    <a:pt x="1416118" y="2076067"/>
                  </a:cubicBezTo>
                  <a:cubicBezTo>
                    <a:pt x="1414797" y="2077387"/>
                    <a:pt x="1407532" y="2085974"/>
                    <a:pt x="1406211" y="2087295"/>
                  </a:cubicBezTo>
                  <a:cubicBezTo>
                    <a:pt x="1405550" y="2088616"/>
                    <a:pt x="1389698" y="2106449"/>
                    <a:pt x="1389698" y="2106449"/>
                  </a:cubicBezTo>
                  <a:cubicBezTo>
                    <a:pt x="1389698" y="2106449"/>
                    <a:pt x="1385074" y="2111073"/>
                    <a:pt x="1383754" y="2113715"/>
                  </a:cubicBezTo>
                  <a:cubicBezTo>
                    <a:pt x="1383093" y="2115697"/>
                    <a:pt x="1381112" y="2116357"/>
                    <a:pt x="1379790" y="2118999"/>
                  </a:cubicBezTo>
                  <a:cubicBezTo>
                    <a:pt x="1378469" y="2120980"/>
                    <a:pt x="1375827" y="2122302"/>
                    <a:pt x="1375167" y="2123622"/>
                  </a:cubicBezTo>
                  <a:cubicBezTo>
                    <a:pt x="1374506" y="2124944"/>
                    <a:pt x="1371204" y="2125604"/>
                    <a:pt x="1369222" y="2127585"/>
                  </a:cubicBezTo>
                  <a:cubicBezTo>
                    <a:pt x="1367241" y="2129567"/>
                    <a:pt x="1353370" y="2139474"/>
                    <a:pt x="1353370" y="2139474"/>
                  </a:cubicBezTo>
                  <a:lnTo>
                    <a:pt x="1348747" y="2142117"/>
                  </a:lnTo>
                  <a:cubicBezTo>
                    <a:pt x="1348747" y="2142117"/>
                    <a:pt x="1342802" y="2144098"/>
                    <a:pt x="1341481" y="2145419"/>
                  </a:cubicBezTo>
                  <a:cubicBezTo>
                    <a:pt x="1340820" y="2146740"/>
                    <a:pt x="1338178" y="2147400"/>
                    <a:pt x="1336197" y="2148722"/>
                  </a:cubicBezTo>
                  <a:cubicBezTo>
                    <a:pt x="1334215" y="2150042"/>
                    <a:pt x="1332234" y="2150703"/>
                    <a:pt x="1328271" y="2154005"/>
                  </a:cubicBezTo>
                  <a:cubicBezTo>
                    <a:pt x="1324308" y="2157308"/>
                    <a:pt x="1322987" y="2156647"/>
                    <a:pt x="1321005" y="2159950"/>
                  </a:cubicBezTo>
                  <a:cubicBezTo>
                    <a:pt x="1319024" y="2162592"/>
                    <a:pt x="1315721" y="2163913"/>
                    <a:pt x="1313079" y="2168537"/>
                  </a:cubicBezTo>
                  <a:cubicBezTo>
                    <a:pt x="1311098" y="2172499"/>
                    <a:pt x="1310437" y="2171179"/>
                    <a:pt x="1307135" y="2175802"/>
                  </a:cubicBezTo>
                  <a:cubicBezTo>
                    <a:pt x="1303832" y="2180425"/>
                    <a:pt x="1303172" y="2178444"/>
                    <a:pt x="1300530" y="2182407"/>
                  </a:cubicBezTo>
                  <a:cubicBezTo>
                    <a:pt x="1298548" y="2186370"/>
                    <a:pt x="1299869" y="2183728"/>
                    <a:pt x="1295906" y="2187691"/>
                  </a:cubicBezTo>
                  <a:cubicBezTo>
                    <a:pt x="1292603" y="2191654"/>
                    <a:pt x="1289301" y="2192975"/>
                    <a:pt x="1287320" y="2195617"/>
                  </a:cubicBezTo>
                  <a:cubicBezTo>
                    <a:pt x="1285338" y="2198259"/>
                    <a:pt x="1285998" y="2195617"/>
                    <a:pt x="1284017" y="2199580"/>
                  </a:cubicBezTo>
                  <a:cubicBezTo>
                    <a:pt x="1282696" y="2202882"/>
                    <a:pt x="1282696" y="2202882"/>
                    <a:pt x="1280715" y="2205524"/>
                  </a:cubicBezTo>
                  <a:cubicBezTo>
                    <a:pt x="1279393" y="2208167"/>
                    <a:pt x="1278733" y="2209487"/>
                    <a:pt x="1276752" y="2212129"/>
                  </a:cubicBezTo>
                  <a:cubicBezTo>
                    <a:pt x="1275431" y="2214111"/>
                    <a:pt x="1273449" y="2214111"/>
                    <a:pt x="1272128" y="2216092"/>
                  </a:cubicBezTo>
                  <a:cubicBezTo>
                    <a:pt x="1272128" y="2216753"/>
                    <a:pt x="1271468" y="2217414"/>
                    <a:pt x="1270807" y="2218735"/>
                  </a:cubicBezTo>
                  <a:cubicBezTo>
                    <a:pt x="1269486" y="2223358"/>
                    <a:pt x="1264202" y="2224019"/>
                    <a:pt x="1264202" y="2224019"/>
                  </a:cubicBezTo>
                  <a:cubicBezTo>
                    <a:pt x="1264202" y="2224019"/>
                    <a:pt x="1260239" y="2223358"/>
                    <a:pt x="1258918" y="2225340"/>
                  </a:cubicBezTo>
                  <a:cubicBezTo>
                    <a:pt x="1257597" y="2226661"/>
                    <a:pt x="1254955" y="2229963"/>
                    <a:pt x="1252973" y="2233266"/>
                  </a:cubicBezTo>
                  <a:cubicBezTo>
                    <a:pt x="1250992" y="2236568"/>
                    <a:pt x="1249671" y="2237889"/>
                    <a:pt x="1247690" y="2239871"/>
                  </a:cubicBezTo>
                  <a:cubicBezTo>
                    <a:pt x="1245708" y="2241192"/>
                    <a:pt x="1244387" y="2241192"/>
                    <a:pt x="1243066" y="2242513"/>
                  </a:cubicBezTo>
                  <a:cubicBezTo>
                    <a:pt x="1241745" y="2243834"/>
                    <a:pt x="1240424" y="2245815"/>
                    <a:pt x="1239763" y="2250439"/>
                  </a:cubicBezTo>
                  <a:cubicBezTo>
                    <a:pt x="1239103" y="2255723"/>
                    <a:pt x="1239103" y="2258365"/>
                    <a:pt x="1236461" y="2262328"/>
                  </a:cubicBezTo>
                  <a:cubicBezTo>
                    <a:pt x="1233819" y="2266291"/>
                    <a:pt x="1233158" y="2265631"/>
                    <a:pt x="1231177" y="2270915"/>
                  </a:cubicBezTo>
                  <a:cubicBezTo>
                    <a:pt x="1229856" y="2275538"/>
                    <a:pt x="1227875" y="2274878"/>
                    <a:pt x="1227214" y="2278180"/>
                  </a:cubicBezTo>
                  <a:cubicBezTo>
                    <a:pt x="1226553" y="2280822"/>
                    <a:pt x="1226553" y="2278841"/>
                    <a:pt x="1224572" y="2283464"/>
                  </a:cubicBezTo>
                  <a:cubicBezTo>
                    <a:pt x="1223912" y="2284785"/>
                    <a:pt x="1223251" y="2286106"/>
                    <a:pt x="1222591" y="2287427"/>
                  </a:cubicBezTo>
                  <a:cubicBezTo>
                    <a:pt x="1221270" y="2290069"/>
                    <a:pt x="1219948" y="2292711"/>
                    <a:pt x="1218628" y="2295353"/>
                  </a:cubicBezTo>
                  <a:cubicBezTo>
                    <a:pt x="1216646" y="2299316"/>
                    <a:pt x="1217967" y="2296014"/>
                    <a:pt x="1216646" y="2299316"/>
                  </a:cubicBezTo>
                  <a:cubicBezTo>
                    <a:pt x="1215325" y="2302619"/>
                    <a:pt x="1215325" y="2301298"/>
                    <a:pt x="1215325" y="2303940"/>
                  </a:cubicBezTo>
                  <a:cubicBezTo>
                    <a:pt x="1215325" y="2306582"/>
                    <a:pt x="1215325" y="2308563"/>
                    <a:pt x="1215325" y="2311205"/>
                  </a:cubicBezTo>
                  <a:cubicBezTo>
                    <a:pt x="1214665" y="2313848"/>
                    <a:pt x="1215325" y="2313848"/>
                    <a:pt x="1215986" y="2316490"/>
                  </a:cubicBezTo>
                  <a:cubicBezTo>
                    <a:pt x="1216646" y="2319131"/>
                    <a:pt x="1217967" y="2319792"/>
                    <a:pt x="1219948" y="2321773"/>
                  </a:cubicBezTo>
                  <a:cubicBezTo>
                    <a:pt x="1221270" y="2323755"/>
                    <a:pt x="1219948" y="2321773"/>
                    <a:pt x="1224572" y="2327058"/>
                  </a:cubicBezTo>
                  <a:cubicBezTo>
                    <a:pt x="1228535" y="2332341"/>
                    <a:pt x="1229856" y="2332341"/>
                    <a:pt x="1229856" y="2333663"/>
                  </a:cubicBezTo>
                  <a:cubicBezTo>
                    <a:pt x="1229856" y="2334983"/>
                    <a:pt x="1228535" y="2340928"/>
                    <a:pt x="1228535" y="2340928"/>
                  </a:cubicBezTo>
                  <a:lnTo>
                    <a:pt x="1225233" y="2344891"/>
                  </a:lnTo>
                  <a:cubicBezTo>
                    <a:pt x="1225233" y="2344891"/>
                    <a:pt x="1222591" y="2346873"/>
                    <a:pt x="1223251" y="2348193"/>
                  </a:cubicBezTo>
                  <a:cubicBezTo>
                    <a:pt x="1223912" y="2349515"/>
                    <a:pt x="1225233" y="2352817"/>
                    <a:pt x="1225233" y="2352817"/>
                  </a:cubicBezTo>
                  <a:cubicBezTo>
                    <a:pt x="1227875" y="2356120"/>
                    <a:pt x="1225893" y="2356120"/>
                    <a:pt x="1225233" y="2358761"/>
                  </a:cubicBezTo>
                  <a:cubicBezTo>
                    <a:pt x="1224572" y="2361403"/>
                    <a:pt x="1223251" y="2360743"/>
                    <a:pt x="1222591" y="2362725"/>
                  </a:cubicBezTo>
                  <a:cubicBezTo>
                    <a:pt x="1221930" y="2364706"/>
                    <a:pt x="1221270" y="2361403"/>
                    <a:pt x="1223251" y="2366688"/>
                  </a:cubicBezTo>
                  <a:cubicBezTo>
                    <a:pt x="1225233" y="2371971"/>
                    <a:pt x="1224572" y="2372632"/>
                    <a:pt x="1226553" y="2375935"/>
                  </a:cubicBezTo>
                  <a:cubicBezTo>
                    <a:pt x="1228535" y="2379237"/>
                    <a:pt x="1230517" y="2379237"/>
                    <a:pt x="1230517" y="2381879"/>
                  </a:cubicBezTo>
                  <a:cubicBezTo>
                    <a:pt x="1230517" y="2384521"/>
                    <a:pt x="1231177" y="2387823"/>
                    <a:pt x="1231838" y="2389145"/>
                  </a:cubicBezTo>
                  <a:cubicBezTo>
                    <a:pt x="1232498" y="2389805"/>
                    <a:pt x="1236461" y="2389805"/>
                    <a:pt x="1237122" y="2391786"/>
                  </a:cubicBezTo>
                  <a:cubicBezTo>
                    <a:pt x="1237122" y="2393768"/>
                    <a:pt x="1239103" y="2396410"/>
                    <a:pt x="1239763" y="2397731"/>
                  </a:cubicBezTo>
                  <a:cubicBezTo>
                    <a:pt x="1239763" y="2399052"/>
                    <a:pt x="1241745" y="2400373"/>
                    <a:pt x="1243066" y="2401694"/>
                  </a:cubicBezTo>
                  <a:cubicBezTo>
                    <a:pt x="1244387" y="2403015"/>
                    <a:pt x="1246368" y="2403675"/>
                    <a:pt x="1246368" y="2404996"/>
                  </a:cubicBezTo>
                  <a:cubicBezTo>
                    <a:pt x="1246368" y="2405657"/>
                    <a:pt x="1247690" y="2407638"/>
                    <a:pt x="1248350" y="2408960"/>
                  </a:cubicBezTo>
                  <a:cubicBezTo>
                    <a:pt x="1249671" y="2410280"/>
                    <a:pt x="1250332" y="2412262"/>
                    <a:pt x="1250332" y="2412923"/>
                  </a:cubicBezTo>
                  <a:cubicBezTo>
                    <a:pt x="1250332" y="2414904"/>
                    <a:pt x="1251653" y="2428775"/>
                    <a:pt x="1250992" y="2430095"/>
                  </a:cubicBezTo>
                  <a:cubicBezTo>
                    <a:pt x="1250332" y="2431416"/>
                    <a:pt x="1249671" y="2432738"/>
                    <a:pt x="1249671" y="2435380"/>
                  </a:cubicBezTo>
                  <a:cubicBezTo>
                    <a:pt x="1249671" y="2438021"/>
                    <a:pt x="1247690" y="2436700"/>
                    <a:pt x="1248350" y="2443966"/>
                  </a:cubicBezTo>
                  <a:cubicBezTo>
                    <a:pt x="1249011" y="2451231"/>
                    <a:pt x="1249011" y="2450571"/>
                    <a:pt x="1249671" y="2453213"/>
                  </a:cubicBezTo>
                  <a:cubicBezTo>
                    <a:pt x="1249671" y="2455855"/>
                    <a:pt x="1249671" y="2456515"/>
                    <a:pt x="1250332" y="2459818"/>
                  </a:cubicBezTo>
                  <a:cubicBezTo>
                    <a:pt x="1250332" y="2463121"/>
                    <a:pt x="1251653" y="2467084"/>
                    <a:pt x="1251653" y="2469726"/>
                  </a:cubicBezTo>
                  <a:cubicBezTo>
                    <a:pt x="1251653" y="2472368"/>
                    <a:pt x="1250992" y="2472368"/>
                    <a:pt x="1250992" y="2476331"/>
                  </a:cubicBezTo>
                  <a:cubicBezTo>
                    <a:pt x="1250992" y="2479633"/>
                    <a:pt x="1254955" y="2481615"/>
                    <a:pt x="1253634" y="2484917"/>
                  </a:cubicBezTo>
                  <a:cubicBezTo>
                    <a:pt x="1251653" y="2487559"/>
                    <a:pt x="1252973" y="2492183"/>
                    <a:pt x="1252973" y="2494164"/>
                  </a:cubicBezTo>
                  <a:cubicBezTo>
                    <a:pt x="1252973" y="2496146"/>
                    <a:pt x="1253634" y="2499449"/>
                    <a:pt x="1253634" y="2502091"/>
                  </a:cubicBezTo>
                  <a:cubicBezTo>
                    <a:pt x="1253634" y="2504072"/>
                    <a:pt x="1253634" y="2506054"/>
                    <a:pt x="1252973" y="2508035"/>
                  </a:cubicBezTo>
                  <a:cubicBezTo>
                    <a:pt x="1252313" y="2510017"/>
                    <a:pt x="1250332" y="2520585"/>
                    <a:pt x="1249671" y="2522566"/>
                  </a:cubicBezTo>
                  <a:cubicBezTo>
                    <a:pt x="1249011" y="2524548"/>
                    <a:pt x="1247690" y="2524548"/>
                    <a:pt x="1246368" y="2527190"/>
                  </a:cubicBezTo>
                  <a:cubicBezTo>
                    <a:pt x="1245048" y="2529171"/>
                    <a:pt x="1248350" y="2525869"/>
                    <a:pt x="1241745" y="2532474"/>
                  </a:cubicBezTo>
                  <a:cubicBezTo>
                    <a:pt x="1235140" y="2539079"/>
                    <a:pt x="1224572" y="2552289"/>
                    <a:pt x="1222591" y="2551629"/>
                  </a:cubicBezTo>
                  <a:cubicBezTo>
                    <a:pt x="1221270" y="2550968"/>
                    <a:pt x="1214665" y="2554271"/>
                    <a:pt x="1214665" y="2554271"/>
                  </a:cubicBezTo>
                  <a:cubicBezTo>
                    <a:pt x="1214665" y="2554271"/>
                    <a:pt x="1206738" y="2558234"/>
                    <a:pt x="1206078" y="2558894"/>
                  </a:cubicBezTo>
                  <a:cubicBezTo>
                    <a:pt x="1200794" y="2561536"/>
                    <a:pt x="1198813" y="2560876"/>
                    <a:pt x="1196171" y="2563517"/>
                  </a:cubicBezTo>
                  <a:cubicBezTo>
                    <a:pt x="1193528" y="2566159"/>
                    <a:pt x="1192868" y="2565499"/>
                    <a:pt x="1190887" y="2566820"/>
                  </a:cubicBezTo>
                  <a:cubicBezTo>
                    <a:pt x="1188905" y="2568141"/>
                    <a:pt x="1188245" y="2567481"/>
                    <a:pt x="1184942" y="2569462"/>
                  </a:cubicBezTo>
                  <a:cubicBezTo>
                    <a:pt x="1181640" y="2570783"/>
                    <a:pt x="1181640" y="2569462"/>
                    <a:pt x="1179658" y="2571444"/>
                  </a:cubicBezTo>
                  <a:cubicBezTo>
                    <a:pt x="1177677" y="2573425"/>
                    <a:pt x="1177677" y="2572764"/>
                    <a:pt x="1175035" y="2575406"/>
                  </a:cubicBezTo>
                  <a:cubicBezTo>
                    <a:pt x="1172393" y="2578049"/>
                    <a:pt x="1171732" y="2578709"/>
                    <a:pt x="1168430" y="2582011"/>
                  </a:cubicBezTo>
                  <a:cubicBezTo>
                    <a:pt x="1165127" y="2585314"/>
                    <a:pt x="1161825" y="2587296"/>
                    <a:pt x="1161825" y="2587296"/>
                  </a:cubicBezTo>
                  <a:cubicBezTo>
                    <a:pt x="1161825" y="2587296"/>
                    <a:pt x="1161164" y="2589277"/>
                    <a:pt x="1160503" y="2590598"/>
                  </a:cubicBezTo>
                  <a:cubicBezTo>
                    <a:pt x="1160503" y="2591259"/>
                    <a:pt x="1157862" y="2595221"/>
                    <a:pt x="1156541" y="2596542"/>
                  </a:cubicBezTo>
                  <a:cubicBezTo>
                    <a:pt x="1155220" y="2597864"/>
                    <a:pt x="1155880" y="2595882"/>
                    <a:pt x="1152578" y="2599845"/>
                  </a:cubicBezTo>
                  <a:cubicBezTo>
                    <a:pt x="1149275" y="2603808"/>
                    <a:pt x="1146633" y="2604469"/>
                    <a:pt x="1145312" y="2606450"/>
                  </a:cubicBezTo>
                  <a:cubicBezTo>
                    <a:pt x="1143991" y="2607771"/>
                    <a:pt x="1142670" y="2607771"/>
                    <a:pt x="1141349" y="2609092"/>
                  </a:cubicBezTo>
                  <a:cubicBezTo>
                    <a:pt x="1140028" y="2611074"/>
                    <a:pt x="1140028" y="2607771"/>
                    <a:pt x="1137386" y="2610413"/>
                  </a:cubicBezTo>
                  <a:cubicBezTo>
                    <a:pt x="1134744" y="2613055"/>
                    <a:pt x="1133423" y="2612394"/>
                    <a:pt x="1131442" y="2616357"/>
                  </a:cubicBezTo>
                  <a:cubicBezTo>
                    <a:pt x="1129460" y="2620321"/>
                    <a:pt x="1126818" y="2620321"/>
                    <a:pt x="1126818" y="2620321"/>
                  </a:cubicBezTo>
                  <a:cubicBezTo>
                    <a:pt x="1126818" y="2620321"/>
                    <a:pt x="1124836" y="2615697"/>
                    <a:pt x="1123515" y="2616357"/>
                  </a:cubicBezTo>
                  <a:cubicBezTo>
                    <a:pt x="1123515" y="2616357"/>
                    <a:pt x="1123515" y="2618999"/>
                    <a:pt x="1124836" y="2621641"/>
                  </a:cubicBezTo>
                  <a:cubicBezTo>
                    <a:pt x="1126157" y="2623623"/>
                    <a:pt x="1126157" y="2624944"/>
                    <a:pt x="1126157" y="2626265"/>
                  </a:cubicBezTo>
                  <a:cubicBezTo>
                    <a:pt x="1126157" y="2627586"/>
                    <a:pt x="1125497" y="2626265"/>
                    <a:pt x="1125497" y="2629567"/>
                  </a:cubicBezTo>
                  <a:cubicBezTo>
                    <a:pt x="1126157" y="2632870"/>
                    <a:pt x="1122855" y="2630228"/>
                    <a:pt x="1126157" y="2634191"/>
                  </a:cubicBezTo>
                  <a:cubicBezTo>
                    <a:pt x="1129460" y="2638154"/>
                    <a:pt x="1130121" y="2636833"/>
                    <a:pt x="1132102" y="2639475"/>
                  </a:cubicBezTo>
                  <a:cubicBezTo>
                    <a:pt x="1134083" y="2642117"/>
                    <a:pt x="1135405" y="2642117"/>
                    <a:pt x="1135405" y="2644759"/>
                  </a:cubicBezTo>
                  <a:cubicBezTo>
                    <a:pt x="1135405" y="2647401"/>
                    <a:pt x="1136065" y="2646741"/>
                    <a:pt x="1135405" y="2650704"/>
                  </a:cubicBezTo>
                  <a:cubicBezTo>
                    <a:pt x="1135405" y="2654006"/>
                    <a:pt x="1134083" y="2654666"/>
                    <a:pt x="1134083" y="2657309"/>
                  </a:cubicBezTo>
                  <a:cubicBezTo>
                    <a:pt x="1134083" y="2659951"/>
                    <a:pt x="1134744" y="2659290"/>
                    <a:pt x="1136065" y="2661932"/>
                  </a:cubicBezTo>
                  <a:cubicBezTo>
                    <a:pt x="1137386" y="2664574"/>
                    <a:pt x="1138707" y="2664574"/>
                    <a:pt x="1139368" y="2667216"/>
                  </a:cubicBezTo>
                  <a:cubicBezTo>
                    <a:pt x="1140028" y="2669858"/>
                    <a:pt x="1142010" y="2669197"/>
                    <a:pt x="1141349" y="2671839"/>
                  </a:cubicBezTo>
                  <a:cubicBezTo>
                    <a:pt x="1140688" y="2674481"/>
                    <a:pt x="1141349" y="2672500"/>
                    <a:pt x="1140688" y="2675802"/>
                  </a:cubicBezTo>
                  <a:cubicBezTo>
                    <a:pt x="1140028" y="2679105"/>
                    <a:pt x="1143991" y="2677784"/>
                    <a:pt x="1143331" y="2681747"/>
                  </a:cubicBezTo>
                  <a:cubicBezTo>
                    <a:pt x="1142670" y="2685049"/>
                    <a:pt x="1144652" y="2686371"/>
                    <a:pt x="1143991" y="2687691"/>
                  </a:cubicBezTo>
                  <a:cubicBezTo>
                    <a:pt x="1143991" y="2689012"/>
                    <a:pt x="1143991" y="2692315"/>
                    <a:pt x="1143991" y="2694957"/>
                  </a:cubicBezTo>
                  <a:cubicBezTo>
                    <a:pt x="1143991" y="2697599"/>
                    <a:pt x="1142670" y="2700241"/>
                    <a:pt x="1142670" y="2700241"/>
                  </a:cubicBezTo>
                  <a:cubicBezTo>
                    <a:pt x="1142670" y="2700241"/>
                    <a:pt x="1142010" y="2702222"/>
                    <a:pt x="1141349" y="2706186"/>
                  </a:cubicBezTo>
                  <a:cubicBezTo>
                    <a:pt x="1141349" y="2709488"/>
                    <a:pt x="1142010" y="2706186"/>
                    <a:pt x="1140688" y="2711470"/>
                  </a:cubicBezTo>
                  <a:cubicBezTo>
                    <a:pt x="1139368" y="2716754"/>
                    <a:pt x="1138707" y="2716093"/>
                    <a:pt x="1138707" y="2718735"/>
                  </a:cubicBezTo>
                  <a:cubicBezTo>
                    <a:pt x="1139368" y="2721377"/>
                    <a:pt x="1136726" y="2727982"/>
                    <a:pt x="1136726" y="2727982"/>
                  </a:cubicBezTo>
                  <a:cubicBezTo>
                    <a:pt x="1136726" y="2727982"/>
                    <a:pt x="1132102" y="2729964"/>
                    <a:pt x="1130781" y="2730624"/>
                  </a:cubicBezTo>
                  <a:cubicBezTo>
                    <a:pt x="1129460" y="2731285"/>
                    <a:pt x="1124836" y="2733927"/>
                    <a:pt x="1123515" y="2735248"/>
                  </a:cubicBezTo>
                  <a:cubicBezTo>
                    <a:pt x="1122855" y="2736569"/>
                    <a:pt x="1117571" y="2736569"/>
                    <a:pt x="1117571" y="2736569"/>
                  </a:cubicBezTo>
                  <a:cubicBezTo>
                    <a:pt x="1117571" y="2736569"/>
                    <a:pt x="1110305" y="2739211"/>
                    <a:pt x="1108324" y="2739871"/>
                  </a:cubicBezTo>
                  <a:cubicBezTo>
                    <a:pt x="1106342" y="2740532"/>
                    <a:pt x="1104361" y="2739871"/>
                    <a:pt x="1101058" y="2741853"/>
                  </a:cubicBezTo>
                  <a:cubicBezTo>
                    <a:pt x="1097756" y="2743835"/>
                    <a:pt x="1096435" y="2743174"/>
                    <a:pt x="1093132" y="2745816"/>
                  </a:cubicBezTo>
                  <a:cubicBezTo>
                    <a:pt x="1089830" y="2748458"/>
                    <a:pt x="1088508" y="2747798"/>
                    <a:pt x="1086527" y="2750440"/>
                  </a:cubicBezTo>
                  <a:cubicBezTo>
                    <a:pt x="1084545" y="2753082"/>
                    <a:pt x="1084545" y="2751761"/>
                    <a:pt x="1082564" y="2754403"/>
                  </a:cubicBezTo>
                  <a:cubicBezTo>
                    <a:pt x="1080582" y="2757045"/>
                    <a:pt x="1079922" y="2753082"/>
                    <a:pt x="1079261" y="2758366"/>
                  </a:cubicBezTo>
                  <a:cubicBezTo>
                    <a:pt x="1079261" y="2763650"/>
                    <a:pt x="1076619" y="2761008"/>
                    <a:pt x="1079261" y="2763650"/>
                  </a:cubicBezTo>
                  <a:cubicBezTo>
                    <a:pt x="1081903" y="2766292"/>
                    <a:pt x="1079261" y="2763650"/>
                    <a:pt x="1081903" y="2766292"/>
                  </a:cubicBezTo>
                  <a:cubicBezTo>
                    <a:pt x="1083885" y="2768273"/>
                    <a:pt x="1085866" y="2765631"/>
                    <a:pt x="1085866" y="2765631"/>
                  </a:cubicBezTo>
                  <a:cubicBezTo>
                    <a:pt x="1085866" y="2765631"/>
                    <a:pt x="1087848" y="2767613"/>
                    <a:pt x="1088508" y="2770255"/>
                  </a:cubicBezTo>
                  <a:cubicBezTo>
                    <a:pt x="1089169" y="2772236"/>
                    <a:pt x="1090490" y="2774218"/>
                    <a:pt x="1089169" y="2775539"/>
                  </a:cubicBezTo>
                  <a:cubicBezTo>
                    <a:pt x="1087848" y="2777520"/>
                    <a:pt x="1085206" y="2776860"/>
                    <a:pt x="1085866" y="2779502"/>
                  </a:cubicBezTo>
                  <a:cubicBezTo>
                    <a:pt x="1085866" y="2782144"/>
                    <a:pt x="1085206" y="2782805"/>
                    <a:pt x="1085206" y="2785447"/>
                  </a:cubicBezTo>
                  <a:cubicBezTo>
                    <a:pt x="1085206" y="2786767"/>
                    <a:pt x="1085206" y="2787428"/>
                    <a:pt x="1085206" y="2788088"/>
                  </a:cubicBezTo>
                  <a:cubicBezTo>
                    <a:pt x="1085206" y="2789410"/>
                    <a:pt x="1084545" y="2790730"/>
                    <a:pt x="1083224" y="2793372"/>
                  </a:cubicBezTo>
                  <a:cubicBezTo>
                    <a:pt x="1081243" y="2797335"/>
                    <a:pt x="1082564" y="2798657"/>
                    <a:pt x="1082564" y="2801298"/>
                  </a:cubicBezTo>
                  <a:cubicBezTo>
                    <a:pt x="1081903" y="2803940"/>
                    <a:pt x="1079922" y="2807243"/>
                    <a:pt x="1078601" y="2809225"/>
                  </a:cubicBezTo>
                  <a:cubicBezTo>
                    <a:pt x="1077280" y="2811206"/>
                    <a:pt x="1076619" y="2811867"/>
                    <a:pt x="1075298" y="2815169"/>
                  </a:cubicBezTo>
                  <a:cubicBezTo>
                    <a:pt x="1073977" y="2817811"/>
                    <a:pt x="1075298" y="2817150"/>
                    <a:pt x="1073317" y="2821113"/>
                  </a:cubicBezTo>
                  <a:cubicBezTo>
                    <a:pt x="1071335" y="2825077"/>
                    <a:pt x="1069354" y="2827058"/>
                    <a:pt x="1068693" y="2828379"/>
                  </a:cubicBezTo>
                  <a:cubicBezTo>
                    <a:pt x="1068033" y="2829700"/>
                    <a:pt x="1063409" y="2834323"/>
                    <a:pt x="1062088" y="2835645"/>
                  </a:cubicBezTo>
                  <a:cubicBezTo>
                    <a:pt x="1060767" y="2836965"/>
                    <a:pt x="1058786" y="2836965"/>
                    <a:pt x="1058125" y="2838287"/>
                  </a:cubicBezTo>
                  <a:cubicBezTo>
                    <a:pt x="1057465" y="2839607"/>
                    <a:pt x="1056804" y="2840268"/>
                    <a:pt x="1055483" y="2842250"/>
                  </a:cubicBezTo>
                  <a:cubicBezTo>
                    <a:pt x="1054162" y="2844231"/>
                    <a:pt x="1050199" y="2848855"/>
                    <a:pt x="1049539" y="2850175"/>
                  </a:cubicBezTo>
                  <a:cubicBezTo>
                    <a:pt x="1048878" y="2851497"/>
                    <a:pt x="1046236" y="2854799"/>
                    <a:pt x="1046236" y="2854799"/>
                  </a:cubicBezTo>
                  <a:cubicBezTo>
                    <a:pt x="1046236" y="2854799"/>
                    <a:pt x="1043594" y="2856780"/>
                    <a:pt x="1042934" y="2858102"/>
                  </a:cubicBezTo>
                  <a:cubicBezTo>
                    <a:pt x="1042273" y="2859422"/>
                    <a:pt x="1039631" y="2860743"/>
                    <a:pt x="1038310" y="2863385"/>
                  </a:cubicBezTo>
                  <a:cubicBezTo>
                    <a:pt x="1036989" y="2866027"/>
                    <a:pt x="1034347" y="2868670"/>
                    <a:pt x="1033026" y="2871312"/>
                  </a:cubicBezTo>
                  <a:cubicBezTo>
                    <a:pt x="1032366" y="2873293"/>
                    <a:pt x="1033026" y="2873293"/>
                    <a:pt x="1031705" y="2875275"/>
                  </a:cubicBezTo>
                  <a:cubicBezTo>
                    <a:pt x="1030384" y="2877256"/>
                    <a:pt x="1027082" y="2883200"/>
                    <a:pt x="1025761" y="2883861"/>
                  </a:cubicBezTo>
                  <a:cubicBezTo>
                    <a:pt x="1024440" y="2884522"/>
                    <a:pt x="1019156" y="2886503"/>
                    <a:pt x="1019156" y="2887824"/>
                  </a:cubicBezTo>
                  <a:cubicBezTo>
                    <a:pt x="1019156" y="2889145"/>
                    <a:pt x="1024440" y="2883200"/>
                    <a:pt x="1019156" y="2889145"/>
                  </a:cubicBezTo>
                  <a:cubicBezTo>
                    <a:pt x="1014532" y="2895090"/>
                    <a:pt x="1011230" y="2896410"/>
                    <a:pt x="1009248" y="2899052"/>
                  </a:cubicBezTo>
                  <a:cubicBezTo>
                    <a:pt x="1007267" y="2901695"/>
                    <a:pt x="1007267" y="2901695"/>
                    <a:pt x="1003304" y="2904997"/>
                  </a:cubicBezTo>
                  <a:cubicBezTo>
                    <a:pt x="999341" y="2908300"/>
                    <a:pt x="998680" y="2907639"/>
                    <a:pt x="996038" y="2910942"/>
                  </a:cubicBezTo>
                  <a:cubicBezTo>
                    <a:pt x="994057" y="2914244"/>
                    <a:pt x="992075" y="2914905"/>
                    <a:pt x="990754" y="2916886"/>
                  </a:cubicBezTo>
                  <a:cubicBezTo>
                    <a:pt x="990094" y="2919528"/>
                    <a:pt x="990094" y="2917547"/>
                    <a:pt x="988112" y="2920189"/>
                  </a:cubicBezTo>
                  <a:cubicBezTo>
                    <a:pt x="986791" y="2922831"/>
                    <a:pt x="988112" y="2920849"/>
                    <a:pt x="984149" y="2924812"/>
                  </a:cubicBezTo>
                  <a:cubicBezTo>
                    <a:pt x="980186" y="2928775"/>
                    <a:pt x="978205" y="2930096"/>
                    <a:pt x="976884" y="2931417"/>
                  </a:cubicBezTo>
                  <a:cubicBezTo>
                    <a:pt x="971600" y="2935380"/>
                    <a:pt x="966316" y="2939343"/>
                    <a:pt x="966316" y="2939343"/>
                  </a:cubicBezTo>
                  <a:cubicBezTo>
                    <a:pt x="966316" y="2939343"/>
                    <a:pt x="963674" y="2941985"/>
                    <a:pt x="961692" y="2943306"/>
                  </a:cubicBezTo>
                  <a:cubicBezTo>
                    <a:pt x="959711" y="2944627"/>
                    <a:pt x="959050" y="2943967"/>
                    <a:pt x="956408" y="2945948"/>
                  </a:cubicBezTo>
                  <a:cubicBezTo>
                    <a:pt x="953766" y="2947930"/>
                    <a:pt x="953766" y="2945948"/>
                    <a:pt x="951124" y="2947930"/>
                  </a:cubicBezTo>
                  <a:cubicBezTo>
                    <a:pt x="948482" y="2949911"/>
                    <a:pt x="945180" y="2949251"/>
                    <a:pt x="945180" y="2949251"/>
                  </a:cubicBezTo>
                  <a:lnTo>
                    <a:pt x="940556" y="2949251"/>
                  </a:lnTo>
                  <a:cubicBezTo>
                    <a:pt x="937254" y="2949911"/>
                    <a:pt x="933291" y="2947269"/>
                    <a:pt x="932630" y="2948590"/>
                  </a:cubicBezTo>
                  <a:cubicBezTo>
                    <a:pt x="929327" y="2952553"/>
                    <a:pt x="929327" y="2953214"/>
                    <a:pt x="927346" y="2954535"/>
                  </a:cubicBezTo>
                  <a:cubicBezTo>
                    <a:pt x="926025" y="2955856"/>
                    <a:pt x="923383" y="2957837"/>
                    <a:pt x="923383" y="2957837"/>
                  </a:cubicBezTo>
                  <a:lnTo>
                    <a:pt x="919420" y="2957177"/>
                  </a:lnTo>
                  <a:cubicBezTo>
                    <a:pt x="919420" y="2957177"/>
                    <a:pt x="916117" y="2953874"/>
                    <a:pt x="915457" y="2955195"/>
                  </a:cubicBezTo>
                  <a:cubicBezTo>
                    <a:pt x="914797" y="2956516"/>
                    <a:pt x="912155" y="2955195"/>
                    <a:pt x="911494" y="2957177"/>
                  </a:cubicBezTo>
                  <a:cubicBezTo>
                    <a:pt x="910834" y="2959158"/>
                    <a:pt x="909512" y="2961140"/>
                    <a:pt x="908852" y="2961800"/>
                  </a:cubicBezTo>
                  <a:cubicBezTo>
                    <a:pt x="904889" y="2963121"/>
                    <a:pt x="896302" y="2959819"/>
                    <a:pt x="896302" y="2959819"/>
                  </a:cubicBezTo>
                  <a:cubicBezTo>
                    <a:pt x="893000" y="2957837"/>
                    <a:pt x="891679" y="2957177"/>
                    <a:pt x="889037" y="2957177"/>
                  </a:cubicBezTo>
                  <a:cubicBezTo>
                    <a:pt x="887056" y="2957837"/>
                    <a:pt x="885735" y="2955195"/>
                    <a:pt x="883753" y="2955856"/>
                  </a:cubicBezTo>
                  <a:cubicBezTo>
                    <a:pt x="881772" y="2956516"/>
                    <a:pt x="881111" y="2954535"/>
                    <a:pt x="879790" y="2955856"/>
                  </a:cubicBezTo>
                  <a:cubicBezTo>
                    <a:pt x="878469" y="2957177"/>
                    <a:pt x="879790" y="2955856"/>
                    <a:pt x="876487" y="2957177"/>
                  </a:cubicBezTo>
                  <a:cubicBezTo>
                    <a:pt x="873185" y="2958498"/>
                    <a:pt x="869882" y="2957837"/>
                    <a:pt x="869882" y="2957837"/>
                  </a:cubicBezTo>
                  <a:cubicBezTo>
                    <a:pt x="865259" y="2955195"/>
                    <a:pt x="863277" y="2954535"/>
                    <a:pt x="863277" y="2954535"/>
                  </a:cubicBezTo>
                  <a:cubicBezTo>
                    <a:pt x="859314" y="2956516"/>
                    <a:pt x="859975" y="2953214"/>
                    <a:pt x="857333" y="2955856"/>
                  </a:cubicBezTo>
                  <a:cubicBezTo>
                    <a:pt x="854691" y="2958498"/>
                    <a:pt x="855351" y="2959819"/>
                    <a:pt x="853370" y="2960479"/>
                  </a:cubicBezTo>
                  <a:cubicBezTo>
                    <a:pt x="848746" y="2963121"/>
                    <a:pt x="852709" y="2961140"/>
                    <a:pt x="848746" y="2963121"/>
                  </a:cubicBezTo>
                  <a:cubicBezTo>
                    <a:pt x="845444" y="2965103"/>
                    <a:pt x="844783" y="2961140"/>
                    <a:pt x="842141" y="2962461"/>
                  </a:cubicBezTo>
                  <a:cubicBezTo>
                    <a:pt x="839499" y="2963782"/>
                    <a:pt x="843462" y="2967084"/>
                    <a:pt x="836197" y="2966424"/>
                  </a:cubicBezTo>
                  <a:cubicBezTo>
                    <a:pt x="828931" y="2965763"/>
                    <a:pt x="825628" y="2966424"/>
                    <a:pt x="825628" y="2966424"/>
                  </a:cubicBezTo>
                  <a:lnTo>
                    <a:pt x="818363" y="2969066"/>
                  </a:lnTo>
                  <a:cubicBezTo>
                    <a:pt x="818363" y="2969066"/>
                    <a:pt x="817042" y="2969066"/>
                    <a:pt x="815060" y="2971047"/>
                  </a:cubicBezTo>
                  <a:cubicBezTo>
                    <a:pt x="813079" y="2972368"/>
                    <a:pt x="810437" y="2976331"/>
                    <a:pt x="808455" y="2975671"/>
                  </a:cubicBezTo>
                  <a:cubicBezTo>
                    <a:pt x="801190" y="2973689"/>
                    <a:pt x="799869" y="2969726"/>
                    <a:pt x="795245" y="2971708"/>
                  </a:cubicBezTo>
                  <a:cubicBezTo>
                    <a:pt x="791282" y="2973689"/>
                    <a:pt x="789301" y="2970387"/>
                    <a:pt x="787980" y="2970387"/>
                  </a:cubicBezTo>
                  <a:cubicBezTo>
                    <a:pt x="787319" y="2971047"/>
                    <a:pt x="784677" y="2967745"/>
                    <a:pt x="784677" y="2967745"/>
                  </a:cubicBezTo>
                  <a:cubicBezTo>
                    <a:pt x="784677" y="2967745"/>
                    <a:pt x="784677" y="2963782"/>
                    <a:pt x="782696" y="2963782"/>
                  </a:cubicBezTo>
                  <a:cubicBezTo>
                    <a:pt x="780714" y="2963782"/>
                    <a:pt x="778733" y="2962461"/>
                    <a:pt x="777411" y="2961140"/>
                  </a:cubicBezTo>
                  <a:cubicBezTo>
                    <a:pt x="776091" y="2959819"/>
                    <a:pt x="772788" y="2957177"/>
                    <a:pt x="772128" y="2958498"/>
                  </a:cubicBezTo>
                  <a:cubicBezTo>
                    <a:pt x="771467" y="2959819"/>
                    <a:pt x="767504" y="2960479"/>
                    <a:pt x="768165" y="2957837"/>
                  </a:cubicBezTo>
                  <a:cubicBezTo>
                    <a:pt x="768825" y="2955195"/>
                    <a:pt x="768825" y="2951232"/>
                    <a:pt x="768825" y="2951232"/>
                  </a:cubicBezTo>
                  <a:cubicBezTo>
                    <a:pt x="768825" y="2951232"/>
                    <a:pt x="768825" y="2950572"/>
                    <a:pt x="768165" y="2948590"/>
                  </a:cubicBezTo>
                  <a:cubicBezTo>
                    <a:pt x="767504" y="2946609"/>
                    <a:pt x="764862" y="2936041"/>
                    <a:pt x="762881" y="2937362"/>
                  </a:cubicBezTo>
                  <a:cubicBezTo>
                    <a:pt x="760899" y="2938682"/>
                    <a:pt x="758918" y="2932077"/>
                    <a:pt x="758918" y="2932077"/>
                  </a:cubicBezTo>
                  <a:lnTo>
                    <a:pt x="757596" y="2927454"/>
                  </a:lnTo>
                  <a:cubicBezTo>
                    <a:pt x="757596" y="2927454"/>
                    <a:pt x="757596" y="2928775"/>
                    <a:pt x="762220" y="2924812"/>
                  </a:cubicBezTo>
                  <a:cubicBezTo>
                    <a:pt x="766844" y="2920849"/>
                    <a:pt x="765523" y="2924812"/>
                    <a:pt x="766844" y="2920849"/>
                  </a:cubicBezTo>
                  <a:cubicBezTo>
                    <a:pt x="768825" y="2916886"/>
                    <a:pt x="768825" y="2904997"/>
                    <a:pt x="768165" y="2903676"/>
                  </a:cubicBezTo>
                  <a:cubicBezTo>
                    <a:pt x="767504" y="2902355"/>
                    <a:pt x="764201" y="2897732"/>
                    <a:pt x="762881" y="2897071"/>
                  </a:cubicBezTo>
                  <a:cubicBezTo>
                    <a:pt x="762220" y="2896410"/>
                    <a:pt x="761560" y="2889805"/>
                    <a:pt x="759578" y="2887824"/>
                  </a:cubicBezTo>
                  <a:cubicBezTo>
                    <a:pt x="757596" y="2886503"/>
                    <a:pt x="755615" y="2885842"/>
                    <a:pt x="752313" y="2881880"/>
                  </a:cubicBezTo>
                  <a:cubicBezTo>
                    <a:pt x="749010" y="2878577"/>
                    <a:pt x="745708" y="2874614"/>
                    <a:pt x="746368" y="2872632"/>
                  </a:cubicBezTo>
                  <a:cubicBezTo>
                    <a:pt x="747029" y="2870651"/>
                    <a:pt x="745708" y="2864046"/>
                    <a:pt x="745047" y="2862725"/>
                  </a:cubicBezTo>
                  <a:cubicBezTo>
                    <a:pt x="745047" y="2861404"/>
                    <a:pt x="742405" y="2856120"/>
                    <a:pt x="742405" y="2853478"/>
                  </a:cubicBezTo>
                  <a:cubicBezTo>
                    <a:pt x="742405" y="2851497"/>
                    <a:pt x="743066" y="2844231"/>
                    <a:pt x="740424" y="2844231"/>
                  </a:cubicBezTo>
                  <a:cubicBezTo>
                    <a:pt x="737781" y="2844231"/>
                    <a:pt x="735140" y="2840928"/>
                    <a:pt x="733158" y="2838287"/>
                  </a:cubicBezTo>
                  <a:cubicBezTo>
                    <a:pt x="731176" y="2835645"/>
                    <a:pt x="729195" y="2831682"/>
                    <a:pt x="726553" y="2829040"/>
                  </a:cubicBezTo>
                  <a:cubicBezTo>
                    <a:pt x="726553" y="2829040"/>
                    <a:pt x="725892" y="2828379"/>
                    <a:pt x="725892" y="2828379"/>
                  </a:cubicBezTo>
                  <a:cubicBezTo>
                    <a:pt x="723911" y="2827058"/>
                    <a:pt x="723251" y="2827718"/>
                    <a:pt x="719287" y="2821113"/>
                  </a:cubicBezTo>
                  <a:cubicBezTo>
                    <a:pt x="714004" y="2813848"/>
                    <a:pt x="704756" y="2796015"/>
                    <a:pt x="703436" y="2796675"/>
                  </a:cubicBezTo>
                  <a:cubicBezTo>
                    <a:pt x="702115" y="2797335"/>
                    <a:pt x="702115" y="2789410"/>
                    <a:pt x="700133" y="2788088"/>
                  </a:cubicBezTo>
                  <a:cubicBezTo>
                    <a:pt x="698151" y="2786107"/>
                    <a:pt x="698812" y="2788749"/>
                    <a:pt x="695510" y="2776860"/>
                  </a:cubicBezTo>
                  <a:cubicBezTo>
                    <a:pt x="692207" y="2764971"/>
                    <a:pt x="692207" y="2764310"/>
                    <a:pt x="690886" y="2761008"/>
                  </a:cubicBezTo>
                  <a:cubicBezTo>
                    <a:pt x="689565" y="2757705"/>
                    <a:pt x="690886" y="2756384"/>
                    <a:pt x="690886" y="2755063"/>
                  </a:cubicBezTo>
                  <a:cubicBezTo>
                    <a:pt x="691546" y="2753742"/>
                    <a:pt x="694189" y="2752421"/>
                    <a:pt x="692867" y="2747798"/>
                  </a:cubicBezTo>
                  <a:cubicBezTo>
                    <a:pt x="692207" y="2743174"/>
                    <a:pt x="692207" y="2733927"/>
                    <a:pt x="690886" y="2733927"/>
                  </a:cubicBezTo>
                  <a:cubicBezTo>
                    <a:pt x="689565" y="2733927"/>
                    <a:pt x="689565" y="2728643"/>
                    <a:pt x="687584" y="2727322"/>
                  </a:cubicBezTo>
                  <a:cubicBezTo>
                    <a:pt x="685602" y="2726001"/>
                    <a:pt x="685602" y="2722698"/>
                    <a:pt x="683621" y="2720717"/>
                  </a:cubicBezTo>
                  <a:cubicBezTo>
                    <a:pt x="681639" y="2718735"/>
                    <a:pt x="680318" y="2715433"/>
                    <a:pt x="680979" y="2714112"/>
                  </a:cubicBezTo>
                  <a:cubicBezTo>
                    <a:pt x="681639" y="2712791"/>
                    <a:pt x="686262" y="2698259"/>
                    <a:pt x="686262" y="2698259"/>
                  </a:cubicBezTo>
                  <a:cubicBezTo>
                    <a:pt x="686262" y="2698259"/>
                    <a:pt x="685602" y="2691654"/>
                    <a:pt x="685602" y="2689673"/>
                  </a:cubicBezTo>
                  <a:cubicBezTo>
                    <a:pt x="685602" y="2687691"/>
                    <a:pt x="684941" y="2683068"/>
                    <a:pt x="683621" y="2681086"/>
                  </a:cubicBezTo>
                  <a:cubicBezTo>
                    <a:pt x="682300" y="2679766"/>
                    <a:pt x="683621" y="2676463"/>
                    <a:pt x="678336" y="2671839"/>
                  </a:cubicBezTo>
                  <a:cubicBezTo>
                    <a:pt x="673052" y="2667216"/>
                    <a:pt x="673052" y="2664574"/>
                    <a:pt x="671071" y="2663914"/>
                  </a:cubicBezTo>
                  <a:cubicBezTo>
                    <a:pt x="669090" y="2663253"/>
                    <a:pt x="669090" y="2661271"/>
                    <a:pt x="667769" y="2659290"/>
                  </a:cubicBezTo>
                  <a:cubicBezTo>
                    <a:pt x="667108" y="2657969"/>
                    <a:pt x="664466" y="2656648"/>
                    <a:pt x="664466" y="2656648"/>
                  </a:cubicBezTo>
                  <a:lnTo>
                    <a:pt x="661824" y="2649382"/>
                  </a:lnTo>
                  <a:cubicBezTo>
                    <a:pt x="661824" y="2649382"/>
                    <a:pt x="657201" y="2634191"/>
                    <a:pt x="655880" y="2634191"/>
                  </a:cubicBezTo>
                  <a:cubicBezTo>
                    <a:pt x="654559" y="2634851"/>
                    <a:pt x="651256" y="2626265"/>
                    <a:pt x="651256" y="2626265"/>
                  </a:cubicBezTo>
                  <a:cubicBezTo>
                    <a:pt x="651256" y="2626265"/>
                    <a:pt x="650596" y="2616357"/>
                    <a:pt x="648614" y="2615697"/>
                  </a:cubicBezTo>
                  <a:cubicBezTo>
                    <a:pt x="647293" y="2615036"/>
                    <a:pt x="643330" y="2608431"/>
                    <a:pt x="641349" y="2607111"/>
                  </a:cubicBezTo>
                  <a:cubicBezTo>
                    <a:pt x="639367" y="2606450"/>
                    <a:pt x="639367" y="2601166"/>
                    <a:pt x="636065" y="2600506"/>
                  </a:cubicBezTo>
                  <a:cubicBezTo>
                    <a:pt x="632762" y="2599845"/>
                    <a:pt x="630781" y="2597203"/>
                    <a:pt x="629460" y="2595221"/>
                  </a:cubicBezTo>
                  <a:cubicBezTo>
                    <a:pt x="628139" y="2593240"/>
                    <a:pt x="629460" y="2592579"/>
                    <a:pt x="626157" y="2587296"/>
                  </a:cubicBezTo>
                  <a:cubicBezTo>
                    <a:pt x="623515" y="2582672"/>
                    <a:pt x="624176" y="2567481"/>
                    <a:pt x="624836" y="2560876"/>
                  </a:cubicBezTo>
                  <a:cubicBezTo>
                    <a:pt x="624836" y="2559554"/>
                    <a:pt x="624836" y="2558234"/>
                    <a:pt x="624836" y="2558234"/>
                  </a:cubicBezTo>
                  <a:lnTo>
                    <a:pt x="624836" y="2542381"/>
                  </a:lnTo>
                  <a:cubicBezTo>
                    <a:pt x="624836" y="2542381"/>
                    <a:pt x="626817" y="2536437"/>
                    <a:pt x="627478" y="2533134"/>
                  </a:cubicBezTo>
                  <a:cubicBezTo>
                    <a:pt x="628139" y="2530492"/>
                    <a:pt x="629460" y="2527190"/>
                    <a:pt x="630120" y="2525869"/>
                  </a:cubicBezTo>
                  <a:cubicBezTo>
                    <a:pt x="630781" y="2525208"/>
                    <a:pt x="634744" y="2516622"/>
                    <a:pt x="634744" y="2515301"/>
                  </a:cubicBezTo>
                  <a:cubicBezTo>
                    <a:pt x="634744" y="2514640"/>
                    <a:pt x="636725" y="2505393"/>
                    <a:pt x="636065" y="2502751"/>
                  </a:cubicBezTo>
                  <a:cubicBezTo>
                    <a:pt x="636065" y="2500109"/>
                    <a:pt x="638706" y="2488220"/>
                    <a:pt x="640027" y="2487559"/>
                  </a:cubicBezTo>
                  <a:cubicBezTo>
                    <a:pt x="640688" y="2486899"/>
                    <a:pt x="645972" y="2482275"/>
                    <a:pt x="644651" y="2479633"/>
                  </a:cubicBezTo>
                  <a:cubicBezTo>
                    <a:pt x="643991" y="2476991"/>
                    <a:pt x="645972" y="2472368"/>
                    <a:pt x="647954" y="2469065"/>
                  </a:cubicBezTo>
                  <a:cubicBezTo>
                    <a:pt x="649935" y="2466423"/>
                    <a:pt x="652577" y="2463121"/>
                    <a:pt x="655880" y="2461139"/>
                  </a:cubicBezTo>
                  <a:cubicBezTo>
                    <a:pt x="658521" y="2459158"/>
                    <a:pt x="662485" y="2457176"/>
                    <a:pt x="663806" y="2455855"/>
                  </a:cubicBezTo>
                  <a:cubicBezTo>
                    <a:pt x="665126" y="2454534"/>
                    <a:pt x="668429" y="2449250"/>
                    <a:pt x="668429" y="2449250"/>
                  </a:cubicBezTo>
                  <a:cubicBezTo>
                    <a:pt x="668429" y="2449250"/>
                    <a:pt x="671731" y="2441985"/>
                    <a:pt x="671071" y="2439343"/>
                  </a:cubicBezTo>
                  <a:cubicBezTo>
                    <a:pt x="671071" y="2436700"/>
                    <a:pt x="669750" y="2432738"/>
                    <a:pt x="669750" y="2430756"/>
                  </a:cubicBezTo>
                  <a:cubicBezTo>
                    <a:pt x="669090" y="2428775"/>
                    <a:pt x="672392" y="2424151"/>
                    <a:pt x="668429" y="2418867"/>
                  </a:cubicBezTo>
                  <a:cubicBezTo>
                    <a:pt x="664466" y="2413583"/>
                    <a:pt x="663145" y="2403675"/>
                    <a:pt x="659182" y="2397070"/>
                  </a:cubicBezTo>
                  <a:cubicBezTo>
                    <a:pt x="655880" y="2390465"/>
                    <a:pt x="651256" y="2382540"/>
                    <a:pt x="651916" y="2381218"/>
                  </a:cubicBezTo>
                  <a:cubicBezTo>
                    <a:pt x="652577" y="2379898"/>
                    <a:pt x="657201" y="2375274"/>
                    <a:pt x="658521" y="2371971"/>
                  </a:cubicBezTo>
                  <a:cubicBezTo>
                    <a:pt x="659842" y="2369330"/>
                    <a:pt x="665126" y="2365366"/>
                    <a:pt x="661164" y="2361403"/>
                  </a:cubicBezTo>
                  <a:cubicBezTo>
                    <a:pt x="657201" y="2357440"/>
                    <a:pt x="657201" y="2352156"/>
                    <a:pt x="653237" y="2348193"/>
                  </a:cubicBezTo>
                  <a:cubicBezTo>
                    <a:pt x="649935" y="2344230"/>
                    <a:pt x="647293" y="2335644"/>
                    <a:pt x="644651" y="2331681"/>
                  </a:cubicBezTo>
                  <a:cubicBezTo>
                    <a:pt x="642009" y="2327718"/>
                    <a:pt x="638706" y="2322434"/>
                    <a:pt x="638046" y="2319792"/>
                  </a:cubicBezTo>
                  <a:cubicBezTo>
                    <a:pt x="638046" y="2318471"/>
                    <a:pt x="638046" y="2315168"/>
                    <a:pt x="638046" y="2312526"/>
                  </a:cubicBezTo>
                  <a:cubicBezTo>
                    <a:pt x="638046" y="2310545"/>
                    <a:pt x="638046" y="2309224"/>
                    <a:pt x="638046" y="2308563"/>
                  </a:cubicBezTo>
                  <a:cubicBezTo>
                    <a:pt x="638046" y="2306582"/>
                    <a:pt x="638046" y="2297995"/>
                    <a:pt x="632762" y="2292711"/>
                  </a:cubicBezTo>
                  <a:cubicBezTo>
                    <a:pt x="632762" y="2292711"/>
                    <a:pt x="632101" y="2292051"/>
                    <a:pt x="632101" y="2292051"/>
                  </a:cubicBezTo>
                  <a:cubicBezTo>
                    <a:pt x="625496" y="2287427"/>
                    <a:pt x="620873" y="2276859"/>
                    <a:pt x="618231" y="2276199"/>
                  </a:cubicBezTo>
                  <a:cubicBezTo>
                    <a:pt x="616250" y="2276199"/>
                    <a:pt x="615589" y="2275538"/>
                    <a:pt x="612947" y="2272236"/>
                  </a:cubicBezTo>
                  <a:cubicBezTo>
                    <a:pt x="611626" y="2270254"/>
                    <a:pt x="608984" y="2266952"/>
                    <a:pt x="605681" y="2261668"/>
                  </a:cubicBezTo>
                  <a:cubicBezTo>
                    <a:pt x="597095" y="2249118"/>
                    <a:pt x="585206" y="2233266"/>
                    <a:pt x="583224" y="2234587"/>
                  </a:cubicBezTo>
                  <a:cubicBezTo>
                    <a:pt x="581243" y="2235908"/>
                    <a:pt x="579261" y="2226000"/>
                    <a:pt x="576619" y="2226000"/>
                  </a:cubicBezTo>
                  <a:cubicBezTo>
                    <a:pt x="573977" y="2226000"/>
                    <a:pt x="569353" y="2214772"/>
                    <a:pt x="568693" y="2212129"/>
                  </a:cubicBezTo>
                  <a:cubicBezTo>
                    <a:pt x="567372" y="2209487"/>
                    <a:pt x="568693" y="2202882"/>
                    <a:pt x="568032" y="2198259"/>
                  </a:cubicBezTo>
                  <a:cubicBezTo>
                    <a:pt x="568032" y="2193635"/>
                    <a:pt x="568032" y="2185709"/>
                    <a:pt x="570674" y="2183067"/>
                  </a:cubicBezTo>
                  <a:cubicBezTo>
                    <a:pt x="573316" y="2180425"/>
                    <a:pt x="579261" y="2179765"/>
                    <a:pt x="578601" y="2173160"/>
                  </a:cubicBezTo>
                  <a:cubicBezTo>
                    <a:pt x="577940" y="2165894"/>
                    <a:pt x="579922" y="2164574"/>
                    <a:pt x="579261" y="2159289"/>
                  </a:cubicBezTo>
                  <a:cubicBezTo>
                    <a:pt x="579261" y="2154005"/>
                    <a:pt x="579922" y="2151364"/>
                    <a:pt x="578601" y="2148061"/>
                  </a:cubicBezTo>
                  <a:cubicBezTo>
                    <a:pt x="577280" y="2145419"/>
                    <a:pt x="578601" y="2142117"/>
                    <a:pt x="579922" y="2140135"/>
                  </a:cubicBezTo>
                  <a:cubicBezTo>
                    <a:pt x="579922" y="2139474"/>
                    <a:pt x="579922" y="2139474"/>
                    <a:pt x="580582" y="2138814"/>
                  </a:cubicBezTo>
                  <a:cubicBezTo>
                    <a:pt x="582564" y="2135512"/>
                    <a:pt x="586527" y="2129567"/>
                    <a:pt x="585206" y="2129567"/>
                  </a:cubicBezTo>
                  <a:cubicBezTo>
                    <a:pt x="583885" y="2129567"/>
                    <a:pt x="585866" y="2115697"/>
                    <a:pt x="583885" y="2114375"/>
                  </a:cubicBezTo>
                  <a:cubicBezTo>
                    <a:pt x="582564" y="2113054"/>
                    <a:pt x="579261" y="2101826"/>
                    <a:pt x="577940" y="2101165"/>
                  </a:cubicBezTo>
                  <a:cubicBezTo>
                    <a:pt x="576619" y="2100505"/>
                    <a:pt x="575298" y="2093239"/>
                    <a:pt x="572656" y="2094560"/>
                  </a:cubicBezTo>
                  <a:cubicBezTo>
                    <a:pt x="570014" y="2095221"/>
                    <a:pt x="566711" y="2098524"/>
                    <a:pt x="564730" y="2097863"/>
                  </a:cubicBezTo>
                  <a:cubicBezTo>
                    <a:pt x="563409" y="2097202"/>
                    <a:pt x="561427" y="2093239"/>
                    <a:pt x="559446" y="2091919"/>
                  </a:cubicBezTo>
                  <a:cubicBezTo>
                    <a:pt x="558125" y="2090597"/>
                    <a:pt x="556804" y="2088616"/>
                    <a:pt x="556143" y="2086634"/>
                  </a:cubicBezTo>
                  <a:cubicBezTo>
                    <a:pt x="556143" y="2085974"/>
                    <a:pt x="556143" y="2085314"/>
                    <a:pt x="556143" y="2083992"/>
                  </a:cubicBezTo>
                  <a:cubicBezTo>
                    <a:pt x="556804" y="2080690"/>
                    <a:pt x="560767" y="2077387"/>
                    <a:pt x="557464" y="2078709"/>
                  </a:cubicBezTo>
                  <a:cubicBezTo>
                    <a:pt x="553501" y="2080029"/>
                    <a:pt x="546896" y="2082672"/>
                    <a:pt x="544254" y="2083992"/>
                  </a:cubicBezTo>
                  <a:cubicBezTo>
                    <a:pt x="541612" y="2085314"/>
                    <a:pt x="536989" y="2086634"/>
                    <a:pt x="534346" y="2087955"/>
                  </a:cubicBezTo>
                  <a:cubicBezTo>
                    <a:pt x="531705" y="2088616"/>
                    <a:pt x="528402" y="2089277"/>
                    <a:pt x="524439" y="2087955"/>
                  </a:cubicBezTo>
                  <a:cubicBezTo>
                    <a:pt x="520476" y="2085974"/>
                    <a:pt x="504624" y="2085974"/>
                    <a:pt x="503303" y="2087295"/>
                  </a:cubicBezTo>
                  <a:cubicBezTo>
                    <a:pt x="501982" y="2088616"/>
                    <a:pt x="500661" y="2085314"/>
                    <a:pt x="496698" y="2083332"/>
                  </a:cubicBezTo>
                  <a:cubicBezTo>
                    <a:pt x="492735" y="2082011"/>
                    <a:pt x="490754" y="2077387"/>
                    <a:pt x="490093" y="2074085"/>
                  </a:cubicBezTo>
                  <a:cubicBezTo>
                    <a:pt x="488772" y="2070782"/>
                    <a:pt x="492075" y="2064838"/>
                    <a:pt x="489433" y="2064177"/>
                  </a:cubicBezTo>
                  <a:cubicBezTo>
                    <a:pt x="486790" y="2063517"/>
                    <a:pt x="488111" y="2054930"/>
                    <a:pt x="482828" y="2056252"/>
                  </a:cubicBezTo>
                  <a:cubicBezTo>
                    <a:pt x="478204" y="2057572"/>
                    <a:pt x="476883" y="2051628"/>
                    <a:pt x="473580" y="2050967"/>
                  </a:cubicBezTo>
                  <a:cubicBezTo>
                    <a:pt x="470278" y="2050307"/>
                    <a:pt x="470939" y="2046344"/>
                    <a:pt x="465655" y="2044362"/>
                  </a:cubicBezTo>
                  <a:cubicBezTo>
                    <a:pt x="460370" y="2043042"/>
                    <a:pt x="455747" y="2044362"/>
                    <a:pt x="449803" y="2045023"/>
                  </a:cubicBezTo>
                  <a:cubicBezTo>
                    <a:pt x="447160" y="2045023"/>
                    <a:pt x="444519" y="2045684"/>
                    <a:pt x="442537" y="2045684"/>
                  </a:cubicBezTo>
                  <a:cubicBezTo>
                    <a:pt x="441216" y="2046344"/>
                    <a:pt x="439895" y="2046344"/>
                    <a:pt x="439895" y="2046344"/>
                  </a:cubicBezTo>
                  <a:cubicBezTo>
                    <a:pt x="439895" y="2046344"/>
                    <a:pt x="438574" y="2040399"/>
                    <a:pt x="433950" y="2044362"/>
                  </a:cubicBezTo>
                  <a:cubicBezTo>
                    <a:pt x="429327" y="2048325"/>
                    <a:pt x="415456" y="2048986"/>
                    <a:pt x="415456" y="2048986"/>
                  </a:cubicBezTo>
                  <a:cubicBezTo>
                    <a:pt x="415456" y="2048986"/>
                    <a:pt x="414796" y="2048986"/>
                    <a:pt x="410833" y="2050307"/>
                  </a:cubicBezTo>
                  <a:cubicBezTo>
                    <a:pt x="410833" y="2050307"/>
                    <a:pt x="410173" y="2050307"/>
                    <a:pt x="410173" y="2050307"/>
                  </a:cubicBezTo>
                  <a:cubicBezTo>
                    <a:pt x="406870" y="2050967"/>
                    <a:pt x="406210" y="2051628"/>
                    <a:pt x="402907" y="2052949"/>
                  </a:cubicBezTo>
                  <a:cubicBezTo>
                    <a:pt x="398944" y="2054270"/>
                    <a:pt x="394320" y="2056912"/>
                    <a:pt x="391018" y="2056912"/>
                  </a:cubicBezTo>
                  <a:cubicBezTo>
                    <a:pt x="388376" y="2056912"/>
                    <a:pt x="387055" y="2058233"/>
                    <a:pt x="384413" y="2060214"/>
                  </a:cubicBezTo>
                  <a:cubicBezTo>
                    <a:pt x="383753" y="2060214"/>
                    <a:pt x="383753" y="2060875"/>
                    <a:pt x="383092" y="2060875"/>
                  </a:cubicBezTo>
                  <a:cubicBezTo>
                    <a:pt x="381110" y="2062196"/>
                    <a:pt x="379129" y="2063517"/>
                    <a:pt x="376487" y="2064177"/>
                  </a:cubicBezTo>
                  <a:cubicBezTo>
                    <a:pt x="373845" y="2064838"/>
                    <a:pt x="373845" y="2064177"/>
                    <a:pt x="368561" y="2065499"/>
                  </a:cubicBezTo>
                  <a:cubicBezTo>
                    <a:pt x="363277" y="2066819"/>
                    <a:pt x="362616" y="2065499"/>
                    <a:pt x="360635" y="2066159"/>
                  </a:cubicBezTo>
                  <a:cubicBezTo>
                    <a:pt x="359314" y="2066819"/>
                    <a:pt x="358654" y="2066819"/>
                    <a:pt x="355351" y="2070122"/>
                  </a:cubicBezTo>
                  <a:cubicBezTo>
                    <a:pt x="352048" y="2072764"/>
                    <a:pt x="348746" y="2074085"/>
                    <a:pt x="343462" y="2076067"/>
                  </a:cubicBezTo>
                  <a:cubicBezTo>
                    <a:pt x="338178" y="2078048"/>
                    <a:pt x="331573" y="2082672"/>
                    <a:pt x="331573" y="2082672"/>
                  </a:cubicBezTo>
                  <a:cubicBezTo>
                    <a:pt x="331573" y="2082672"/>
                    <a:pt x="329591" y="2085314"/>
                    <a:pt x="327610" y="2083332"/>
                  </a:cubicBezTo>
                  <a:cubicBezTo>
                    <a:pt x="326289" y="2081350"/>
                    <a:pt x="326289" y="2074745"/>
                    <a:pt x="319683" y="2074085"/>
                  </a:cubicBezTo>
                  <a:cubicBezTo>
                    <a:pt x="315720" y="2073424"/>
                    <a:pt x="311757" y="2072764"/>
                    <a:pt x="309115" y="2072104"/>
                  </a:cubicBezTo>
                  <a:cubicBezTo>
                    <a:pt x="307794" y="2072104"/>
                    <a:pt x="305813" y="2071443"/>
                    <a:pt x="305152" y="2071443"/>
                  </a:cubicBezTo>
                  <a:cubicBezTo>
                    <a:pt x="302510" y="2070782"/>
                    <a:pt x="300529" y="2069462"/>
                    <a:pt x="295245" y="2070782"/>
                  </a:cubicBezTo>
                  <a:cubicBezTo>
                    <a:pt x="289961" y="2072104"/>
                    <a:pt x="276090" y="2070782"/>
                    <a:pt x="272788" y="2072104"/>
                  </a:cubicBezTo>
                  <a:cubicBezTo>
                    <a:pt x="269485" y="2073424"/>
                    <a:pt x="266183" y="2070122"/>
                    <a:pt x="260238" y="2072764"/>
                  </a:cubicBezTo>
                  <a:cubicBezTo>
                    <a:pt x="253633" y="2075406"/>
                    <a:pt x="251652" y="2072764"/>
                    <a:pt x="247028" y="2076067"/>
                  </a:cubicBezTo>
                  <a:cubicBezTo>
                    <a:pt x="242404" y="2079369"/>
                    <a:pt x="237781" y="2078709"/>
                    <a:pt x="235139" y="2080029"/>
                  </a:cubicBezTo>
                  <a:cubicBezTo>
                    <a:pt x="233158" y="2081350"/>
                    <a:pt x="233158" y="2078709"/>
                    <a:pt x="229194" y="2082672"/>
                  </a:cubicBezTo>
                  <a:cubicBezTo>
                    <a:pt x="225232" y="2086634"/>
                    <a:pt x="221929" y="2087955"/>
                    <a:pt x="214003" y="2091919"/>
                  </a:cubicBezTo>
                  <a:cubicBezTo>
                    <a:pt x="214003" y="2091919"/>
                    <a:pt x="214003" y="2092579"/>
                    <a:pt x="213343" y="2092579"/>
                  </a:cubicBezTo>
                  <a:cubicBezTo>
                    <a:pt x="213343" y="2092579"/>
                    <a:pt x="207398" y="2091919"/>
                    <a:pt x="205417" y="2091258"/>
                  </a:cubicBezTo>
                  <a:cubicBezTo>
                    <a:pt x="203435" y="2091258"/>
                    <a:pt x="196169" y="2087955"/>
                    <a:pt x="194188" y="2086634"/>
                  </a:cubicBezTo>
                  <a:cubicBezTo>
                    <a:pt x="192867" y="2085314"/>
                    <a:pt x="186262" y="2083992"/>
                    <a:pt x="184941" y="2083332"/>
                  </a:cubicBezTo>
                  <a:cubicBezTo>
                    <a:pt x="183620" y="2082672"/>
                    <a:pt x="178997" y="2078709"/>
                    <a:pt x="177675" y="2078048"/>
                  </a:cubicBezTo>
                  <a:cubicBezTo>
                    <a:pt x="177015" y="2077387"/>
                    <a:pt x="173052" y="2074745"/>
                    <a:pt x="172392" y="2073424"/>
                  </a:cubicBezTo>
                  <a:cubicBezTo>
                    <a:pt x="171731" y="2072104"/>
                    <a:pt x="166447" y="2068801"/>
                    <a:pt x="166447" y="2068801"/>
                  </a:cubicBezTo>
                  <a:cubicBezTo>
                    <a:pt x="166447" y="2068801"/>
                    <a:pt x="161824" y="2067480"/>
                    <a:pt x="160503" y="2065499"/>
                  </a:cubicBezTo>
                  <a:cubicBezTo>
                    <a:pt x="159182" y="2063517"/>
                    <a:pt x="155879" y="2060875"/>
                    <a:pt x="153898" y="2058894"/>
                  </a:cubicBezTo>
                  <a:cubicBezTo>
                    <a:pt x="151916" y="2057572"/>
                    <a:pt x="147953" y="2054270"/>
                    <a:pt x="144650" y="2049647"/>
                  </a:cubicBezTo>
                  <a:cubicBezTo>
                    <a:pt x="141348" y="2045684"/>
                    <a:pt x="131440" y="2042381"/>
                    <a:pt x="131440" y="2042381"/>
                  </a:cubicBezTo>
                  <a:cubicBezTo>
                    <a:pt x="131440" y="2042381"/>
                    <a:pt x="126157" y="2041060"/>
                    <a:pt x="122854" y="2039079"/>
                  </a:cubicBezTo>
                  <a:cubicBezTo>
                    <a:pt x="122194" y="2039079"/>
                    <a:pt x="122194" y="2039079"/>
                    <a:pt x="121533" y="2038418"/>
                  </a:cubicBezTo>
                  <a:cubicBezTo>
                    <a:pt x="118891" y="2036437"/>
                    <a:pt x="116909" y="2030492"/>
                    <a:pt x="115589" y="2029831"/>
                  </a:cubicBezTo>
                  <a:cubicBezTo>
                    <a:pt x="114268" y="2029831"/>
                    <a:pt x="108984" y="2026529"/>
                    <a:pt x="107663" y="2025868"/>
                  </a:cubicBezTo>
                  <a:cubicBezTo>
                    <a:pt x="106342" y="2025208"/>
                    <a:pt x="107002" y="2021905"/>
                    <a:pt x="105020" y="2021905"/>
                  </a:cubicBezTo>
                  <a:cubicBezTo>
                    <a:pt x="103700" y="2021905"/>
                    <a:pt x="99076" y="2021245"/>
                    <a:pt x="99076" y="2021245"/>
                  </a:cubicBezTo>
                  <a:lnTo>
                    <a:pt x="97094" y="2017282"/>
                  </a:lnTo>
                  <a:cubicBezTo>
                    <a:pt x="97094" y="2017282"/>
                    <a:pt x="97755" y="2012658"/>
                    <a:pt x="97755" y="2010677"/>
                  </a:cubicBezTo>
                  <a:cubicBezTo>
                    <a:pt x="97755" y="2008695"/>
                    <a:pt x="94452" y="2000769"/>
                    <a:pt x="93131" y="1999448"/>
                  </a:cubicBezTo>
                  <a:cubicBezTo>
                    <a:pt x="91810" y="1998127"/>
                    <a:pt x="89829" y="1994164"/>
                    <a:pt x="87847" y="1992843"/>
                  </a:cubicBezTo>
                  <a:cubicBezTo>
                    <a:pt x="87847" y="1992843"/>
                    <a:pt x="87847" y="1992182"/>
                    <a:pt x="87847" y="1992182"/>
                  </a:cubicBezTo>
                  <a:cubicBezTo>
                    <a:pt x="87847" y="1990861"/>
                    <a:pt x="86526" y="1988880"/>
                    <a:pt x="83884" y="1984917"/>
                  </a:cubicBezTo>
                  <a:cubicBezTo>
                    <a:pt x="75958" y="1973028"/>
                    <a:pt x="67372" y="1965102"/>
                    <a:pt x="67372" y="1965102"/>
                  </a:cubicBezTo>
                  <a:cubicBezTo>
                    <a:pt x="67372" y="1965102"/>
                    <a:pt x="64069" y="1963781"/>
                    <a:pt x="62087" y="1962460"/>
                  </a:cubicBezTo>
                  <a:cubicBezTo>
                    <a:pt x="60106" y="1961799"/>
                    <a:pt x="58124" y="1957836"/>
                    <a:pt x="56143" y="1956515"/>
                  </a:cubicBezTo>
                  <a:cubicBezTo>
                    <a:pt x="54161" y="1955194"/>
                    <a:pt x="52180" y="1950571"/>
                    <a:pt x="52180" y="1950571"/>
                  </a:cubicBezTo>
                  <a:cubicBezTo>
                    <a:pt x="51519" y="1950571"/>
                    <a:pt x="50859" y="1949910"/>
                    <a:pt x="50198" y="1949249"/>
                  </a:cubicBezTo>
                  <a:cubicBezTo>
                    <a:pt x="47556" y="1946608"/>
                    <a:pt x="45575" y="1943966"/>
                    <a:pt x="44914" y="1943966"/>
                  </a:cubicBezTo>
                  <a:cubicBezTo>
                    <a:pt x="44254" y="1943966"/>
                    <a:pt x="42272" y="1941984"/>
                    <a:pt x="42272" y="1940663"/>
                  </a:cubicBezTo>
                  <a:cubicBezTo>
                    <a:pt x="42272" y="1940003"/>
                    <a:pt x="42272" y="1936039"/>
                    <a:pt x="42272" y="1936039"/>
                  </a:cubicBezTo>
                  <a:lnTo>
                    <a:pt x="42272" y="1930095"/>
                  </a:lnTo>
                  <a:cubicBezTo>
                    <a:pt x="42272" y="1930095"/>
                    <a:pt x="38970" y="1926793"/>
                    <a:pt x="36988" y="1926793"/>
                  </a:cubicBezTo>
                  <a:cubicBezTo>
                    <a:pt x="35007" y="1927453"/>
                    <a:pt x="31704" y="1924151"/>
                    <a:pt x="29723" y="1926132"/>
                  </a:cubicBezTo>
                  <a:cubicBezTo>
                    <a:pt x="27741" y="1928113"/>
                    <a:pt x="26420" y="1926793"/>
                    <a:pt x="25099" y="1927453"/>
                  </a:cubicBezTo>
                  <a:cubicBezTo>
                    <a:pt x="23778" y="1928113"/>
                    <a:pt x="21136" y="1926793"/>
                    <a:pt x="19815" y="1925471"/>
                  </a:cubicBezTo>
                  <a:cubicBezTo>
                    <a:pt x="19154" y="1924151"/>
                    <a:pt x="19815" y="1920848"/>
                    <a:pt x="18494" y="1920848"/>
                  </a:cubicBezTo>
                  <a:cubicBezTo>
                    <a:pt x="17173" y="1920848"/>
                    <a:pt x="13871" y="1919527"/>
                    <a:pt x="13871" y="1919527"/>
                  </a:cubicBezTo>
                  <a:cubicBezTo>
                    <a:pt x="13871" y="1919527"/>
                    <a:pt x="13210" y="1917546"/>
                    <a:pt x="12549" y="1916224"/>
                  </a:cubicBezTo>
                  <a:cubicBezTo>
                    <a:pt x="12549" y="1915564"/>
                    <a:pt x="11889" y="1914903"/>
                    <a:pt x="11889" y="1914903"/>
                  </a:cubicBezTo>
                  <a:cubicBezTo>
                    <a:pt x="11229" y="1914243"/>
                    <a:pt x="11889" y="1910941"/>
                    <a:pt x="11889" y="1910941"/>
                  </a:cubicBezTo>
                  <a:lnTo>
                    <a:pt x="11229" y="1903675"/>
                  </a:lnTo>
                  <a:cubicBezTo>
                    <a:pt x="11229" y="1903675"/>
                    <a:pt x="9247" y="1901033"/>
                    <a:pt x="9908" y="1899051"/>
                  </a:cubicBezTo>
                  <a:cubicBezTo>
                    <a:pt x="10568" y="1897070"/>
                    <a:pt x="10568" y="1895088"/>
                    <a:pt x="12549" y="1893107"/>
                  </a:cubicBezTo>
                  <a:cubicBezTo>
                    <a:pt x="13871" y="1891126"/>
                    <a:pt x="16513" y="1889804"/>
                    <a:pt x="15192" y="1889804"/>
                  </a:cubicBezTo>
                  <a:cubicBezTo>
                    <a:pt x="13871" y="1889804"/>
                    <a:pt x="14531" y="1881878"/>
                    <a:pt x="14531" y="1881878"/>
                  </a:cubicBezTo>
                  <a:cubicBezTo>
                    <a:pt x="14531" y="1881878"/>
                    <a:pt x="9908" y="1873953"/>
                    <a:pt x="7926" y="1874613"/>
                  </a:cubicBezTo>
                  <a:cubicBezTo>
                    <a:pt x="5944" y="1874613"/>
                    <a:pt x="5944" y="1870650"/>
                    <a:pt x="4624" y="1869329"/>
                  </a:cubicBezTo>
                  <a:cubicBezTo>
                    <a:pt x="3303" y="1868008"/>
                    <a:pt x="1982" y="1862724"/>
                    <a:pt x="661" y="1862063"/>
                  </a:cubicBezTo>
                  <a:cubicBezTo>
                    <a:pt x="-661" y="1861403"/>
                    <a:pt x="0" y="1857440"/>
                    <a:pt x="2642" y="1855458"/>
                  </a:cubicBezTo>
                  <a:cubicBezTo>
                    <a:pt x="5284" y="1853477"/>
                    <a:pt x="10568" y="1848193"/>
                    <a:pt x="11229" y="1846872"/>
                  </a:cubicBezTo>
                  <a:cubicBezTo>
                    <a:pt x="11889" y="1845551"/>
                    <a:pt x="10568" y="1842248"/>
                    <a:pt x="13210" y="1840267"/>
                  </a:cubicBezTo>
                  <a:cubicBezTo>
                    <a:pt x="15852" y="1838286"/>
                    <a:pt x="17173" y="1828378"/>
                    <a:pt x="17173" y="1828378"/>
                  </a:cubicBezTo>
                  <a:cubicBezTo>
                    <a:pt x="17173" y="1828378"/>
                    <a:pt x="17173" y="1826396"/>
                    <a:pt x="17834" y="1824415"/>
                  </a:cubicBezTo>
                  <a:cubicBezTo>
                    <a:pt x="18494" y="1823094"/>
                    <a:pt x="18494" y="1821773"/>
                    <a:pt x="19154" y="1821773"/>
                  </a:cubicBezTo>
                  <a:cubicBezTo>
                    <a:pt x="19815" y="1821113"/>
                    <a:pt x="19815" y="1818471"/>
                    <a:pt x="20476" y="1811205"/>
                  </a:cubicBezTo>
                  <a:cubicBezTo>
                    <a:pt x="20476" y="1803939"/>
                    <a:pt x="25760" y="1798656"/>
                    <a:pt x="25760" y="1798656"/>
                  </a:cubicBezTo>
                  <a:cubicBezTo>
                    <a:pt x="25760" y="1798656"/>
                    <a:pt x="29062" y="1793371"/>
                    <a:pt x="29062" y="1792051"/>
                  </a:cubicBezTo>
                  <a:cubicBezTo>
                    <a:pt x="29062" y="1790729"/>
                    <a:pt x="26420" y="1780161"/>
                    <a:pt x="26420" y="1780161"/>
                  </a:cubicBezTo>
                  <a:lnTo>
                    <a:pt x="23778" y="1770914"/>
                  </a:lnTo>
                  <a:cubicBezTo>
                    <a:pt x="23778" y="1770914"/>
                    <a:pt x="22457" y="1766951"/>
                    <a:pt x="21136" y="1765630"/>
                  </a:cubicBezTo>
                  <a:cubicBezTo>
                    <a:pt x="19815" y="1764309"/>
                    <a:pt x="17834" y="1760346"/>
                    <a:pt x="17834" y="1760346"/>
                  </a:cubicBezTo>
                  <a:cubicBezTo>
                    <a:pt x="17834" y="1760346"/>
                    <a:pt x="17173" y="1757044"/>
                    <a:pt x="19815" y="1755062"/>
                  </a:cubicBezTo>
                  <a:cubicBezTo>
                    <a:pt x="21797" y="1753080"/>
                    <a:pt x="25099" y="1749778"/>
                    <a:pt x="24439" y="1748457"/>
                  </a:cubicBezTo>
                  <a:cubicBezTo>
                    <a:pt x="23778" y="1747796"/>
                    <a:pt x="18494" y="1733265"/>
                    <a:pt x="17173" y="1733265"/>
                  </a:cubicBezTo>
                  <a:cubicBezTo>
                    <a:pt x="15852" y="1733265"/>
                    <a:pt x="11229" y="1722037"/>
                    <a:pt x="7926" y="1724679"/>
                  </a:cubicBezTo>
                  <a:cubicBezTo>
                    <a:pt x="4624" y="1727321"/>
                    <a:pt x="4624" y="1727321"/>
                    <a:pt x="3303" y="1726660"/>
                  </a:cubicBezTo>
                  <a:cubicBezTo>
                    <a:pt x="2642" y="1726000"/>
                    <a:pt x="1321" y="1722697"/>
                    <a:pt x="3303" y="1717413"/>
                  </a:cubicBezTo>
                  <a:cubicBezTo>
                    <a:pt x="3963" y="1716753"/>
                    <a:pt x="3963" y="1715432"/>
                    <a:pt x="4624" y="1714110"/>
                  </a:cubicBezTo>
                  <a:cubicBezTo>
                    <a:pt x="6605" y="1709487"/>
                    <a:pt x="7926" y="1704203"/>
                    <a:pt x="7926" y="1702882"/>
                  </a:cubicBezTo>
                  <a:cubicBezTo>
                    <a:pt x="7926" y="1701561"/>
                    <a:pt x="9247" y="1698919"/>
                    <a:pt x="10568" y="1696937"/>
                  </a:cubicBezTo>
                  <a:cubicBezTo>
                    <a:pt x="11229" y="1694956"/>
                    <a:pt x="13210" y="1692975"/>
                    <a:pt x="17173" y="1689672"/>
                  </a:cubicBezTo>
                  <a:cubicBezTo>
                    <a:pt x="21136" y="1687030"/>
                    <a:pt x="25099" y="1675141"/>
                    <a:pt x="26420" y="1673160"/>
                  </a:cubicBezTo>
                  <a:cubicBezTo>
                    <a:pt x="27741" y="1671178"/>
                    <a:pt x="28402" y="1667875"/>
                    <a:pt x="29062" y="1664573"/>
                  </a:cubicBezTo>
                  <a:cubicBezTo>
                    <a:pt x="29723" y="1661931"/>
                    <a:pt x="29062" y="1660610"/>
                    <a:pt x="30383" y="1658628"/>
                  </a:cubicBezTo>
                  <a:cubicBezTo>
                    <a:pt x="31044" y="1656647"/>
                    <a:pt x="32365" y="1652684"/>
                    <a:pt x="34346" y="1651363"/>
                  </a:cubicBezTo>
                  <a:cubicBezTo>
                    <a:pt x="36328" y="1650042"/>
                    <a:pt x="38309" y="1647400"/>
                    <a:pt x="39630" y="1646740"/>
                  </a:cubicBezTo>
                  <a:cubicBezTo>
                    <a:pt x="40951" y="1646079"/>
                    <a:pt x="44254" y="1642116"/>
                    <a:pt x="44914" y="1640795"/>
                  </a:cubicBezTo>
                  <a:cubicBezTo>
                    <a:pt x="45575" y="1640135"/>
                    <a:pt x="50859" y="1633530"/>
                    <a:pt x="50859" y="1633530"/>
                  </a:cubicBezTo>
                  <a:cubicBezTo>
                    <a:pt x="50859" y="1633530"/>
                    <a:pt x="54161" y="1625603"/>
                    <a:pt x="54822" y="1624282"/>
                  </a:cubicBezTo>
                  <a:cubicBezTo>
                    <a:pt x="55482" y="1623622"/>
                    <a:pt x="57464" y="1616357"/>
                    <a:pt x="57464" y="1616357"/>
                  </a:cubicBezTo>
                  <a:cubicBezTo>
                    <a:pt x="57464" y="1616357"/>
                    <a:pt x="58124" y="1609091"/>
                    <a:pt x="59445" y="1608430"/>
                  </a:cubicBezTo>
                  <a:cubicBezTo>
                    <a:pt x="60766" y="1608430"/>
                    <a:pt x="66051" y="1602486"/>
                    <a:pt x="66051" y="1602486"/>
                  </a:cubicBezTo>
                  <a:cubicBezTo>
                    <a:pt x="66051" y="1602486"/>
                    <a:pt x="71995" y="1598523"/>
                    <a:pt x="73316" y="1597862"/>
                  </a:cubicBezTo>
                  <a:cubicBezTo>
                    <a:pt x="73977" y="1597202"/>
                    <a:pt x="80582" y="1591257"/>
                    <a:pt x="80582" y="1591257"/>
                  </a:cubicBezTo>
                  <a:lnTo>
                    <a:pt x="83884" y="1585313"/>
                  </a:lnTo>
                  <a:cubicBezTo>
                    <a:pt x="83884" y="1585313"/>
                    <a:pt x="85205" y="1576066"/>
                    <a:pt x="87187" y="1574085"/>
                  </a:cubicBezTo>
                  <a:lnTo>
                    <a:pt x="185602" y="1574085"/>
                  </a:lnTo>
                  <a:lnTo>
                    <a:pt x="186262" y="1570782"/>
                  </a:lnTo>
                  <a:lnTo>
                    <a:pt x="188244" y="1574085"/>
                  </a:lnTo>
                  <a:lnTo>
                    <a:pt x="186262" y="1570122"/>
                  </a:lnTo>
                  <a:lnTo>
                    <a:pt x="185602" y="1573424"/>
                  </a:lnTo>
                  <a:lnTo>
                    <a:pt x="87187" y="1573424"/>
                  </a:lnTo>
                  <a:cubicBezTo>
                    <a:pt x="89168" y="1571442"/>
                    <a:pt x="92471" y="1565498"/>
                    <a:pt x="94452" y="1565498"/>
                  </a:cubicBezTo>
                  <a:cubicBezTo>
                    <a:pt x="95773" y="1565498"/>
                    <a:pt x="116909" y="1557572"/>
                    <a:pt x="118230" y="1557572"/>
                  </a:cubicBezTo>
                  <a:cubicBezTo>
                    <a:pt x="119552" y="1558232"/>
                    <a:pt x="123514" y="1556251"/>
                    <a:pt x="126157" y="1554270"/>
                  </a:cubicBezTo>
                  <a:cubicBezTo>
                    <a:pt x="128799" y="1552288"/>
                    <a:pt x="130780" y="1550307"/>
                    <a:pt x="132762" y="1548985"/>
                  </a:cubicBezTo>
                  <a:cubicBezTo>
                    <a:pt x="134743" y="1547664"/>
                    <a:pt x="137385" y="1544362"/>
                    <a:pt x="137385" y="1544362"/>
                  </a:cubicBezTo>
                  <a:lnTo>
                    <a:pt x="140027" y="1540399"/>
                  </a:lnTo>
                  <a:cubicBezTo>
                    <a:pt x="140027" y="1540399"/>
                    <a:pt x="140688" y="1538417"/>
                    <a:pt x="143329" y="1537096"/>
                  </a:cubicBezTo>
                  <a:cubicBezTo>
                    <a:pt x="145311" y="1536436"/>
                    <a:pt x="147293" y="1536436"/>
                    <a:pt x="149934" y="1533794"/>
                  </a:cubicBezTo>
                  <a:cubicBezTo>
                    <a:pt x="152577" y="1531152"/>
                    <a:pt x="153237" y="1529831"/>
                    <a:pt x="154558" y="1528510"/>
                  </a:cubicBezTo>
                  <a:cubicBezTo>
                    <a:pt x="155879" y="1527849"/>
                    <a:pt x="157860" y="1523886"/>
                    <a:pt x="159182" y="1522565"/>
                  </a:cubicBezTo>
                  <a:cubicBezTo>
                    <a:pt x="160503" y="1521905"/>
                    <a:pt x="162484" y="1517281"/>
                    <a:pt x="163805" y="1515960"/>
                  </a:cubicBezTo>
                  <a:cubicBezTo>
                    <a:pt x="165126" y="1514639"/>
                    <a:pt x="165787" y="1513979"/>
                    <a:pt x="165787" y="1511997"/>
                  </a:cubicBezTo>
                  <a:cubicBezTo>
                    <a:pt x="165787" y="1510015"/>
                    <a:pt x="166447" y="1503410"/>
                    <a:pt x="165126" y="1503410"/>
                  </a:cubicBezTo>
                  <a:cubicBezTo>
                    <a:pt x="163805" y="1503410"/>
                    <a:pt x="163144" y="1500108"/>
                    <a:pt x="163805" y="1497466"/>
                  </a:cubicBezTo>
                  <a:cubicBezTo>
                    <a:pt x="164465" y="1494824"/>
                    <a:pt x="169749" y="1469064"/>
                    <a:pt x="169749" y="1469064"/>
                  </a:cubicBezTo>
                  <a:cubicBezTo>
                    <a:pt x="169749" y="1469064"/>
                    <a:pt x="169089" y="1465101"/>
                    <a:pt x="170410" y="1463780"/>
                  </a:cubicBezTo>
                  <a:cubicBezTo>
                    <a:pt x="171070" y="1462459"/>
                    <a:pt x="175034" y="1457175"/>
                    <a:pt x="175694" y="1455854"/>
                  </a:cubicBezTo>
                  <a:cubicBezTo>
                    <a:pt x="176354" y="1454533"/>
                    <a:pt x="178997" y="1450570"/>
                    <a:pt x="180978" y="1448589"/>
                  </a:cubicBezTo>
                  <a:cubicBezTo>
                    <a:pt x="182959" y="1446607"/>
                    <a:pt x="183620" y="1444625"/>
                    <a:pt x="187583" y="1441323"/>
                  </a:cubicBezTo>
                  <a:cubicBezTo>
                    <a:pt x="190885" y="1438020"/>
                    <a:pt x="193528" y="1433397"/>
                    <a:pt x="194849" y="1433397"/>
                  </a:cubicBezTo>
                  <a:cubicBezTo>
                    <a:pt x="196169" y="1433397"/>
                    <a:pt x="199472" y="1429434"/>
                    <a:pt x="200793" y="1430755"/>
                  </a:cubicBezTo>
                  <a:cubicBezTo>
                    <a:pt x="202114" y="1431415"/>
                    <a:pt x="209379" y="1428113"/>
                    <a:pt x="209379" y="1428113"/>
                  </a:cubicBezTo>
                  <a:lnTo>
                    <a:pt x="219287" y="1424150"/>
                  </a:lnTo>
                  <a:cubicBezTo>
                    <a:pt x="219287" y="1424150"/>
                    <a:pt x="223250" y="1418205"/>
                    <a:pt x="224571" y="1418866"/>
                  </a:cubicBezTo>
                  <a:cubicBezTo>
                    <a:pt x="225892" y="1419526"/>
                    <a:pt x="228534" y="1414903"/>
                    <a:pt x="229855" y="1414242"/>
                  </a:cubicBezTo>
                  <a:cubicBezTo>
                    <a:pt x="231176" y="1413582"/>
                    <a:pt x="232497" y="1410279"/>
                    <a:pt x="233158" y="1408959"/>
                  </a:cubicBezTo>
                  <a:cubicBezTo>
                    <a:pt x="233818" y="1408298"/>
                    <a:pt x="235139" y="1404995"/>
                    <a:pt x="235799" y="1403674"/>
                  </a:cubicBezTo>
                  <a:cubicBezTo>
                    <a:pt x="236460" y="1402354"/>
                    <a:pt x="237781" y="1399051"/>
                    <a:pt x="237781" y="1399051"/>
                  </a:cubicBezTo>
                  <a:cubicBezTo>
                    <a:pt x="237781" y="1399051"/>
                    <a:pt x="243065" y="1389144"/>
                    <a:pt x="243725" y="1386501"/>
                  </a:cubicBezTo>
                  <a:cubicBezTo>
                    <a:pt x="245047" y="1384520"/>
                    <a:pt x="243725" y="1384520"/>
                    <a:pt x="245047" y="1381217"/>
                  </a:cubicBezTo>
                  <a:cubicBezTo>
                    <a:pt x="246368" y="1378575"/>
                    <a:pt x="247689" y="1375933"/>
                    <a:pt x="249009" y="1375273"/>
                  </a:cubicBezTo>
                  <a:cubicBezTo>
                    <a:pt x="250330" y="1374612"/>
                    <a:pt x="252312" y="1371310"/>
                    <a:pt x="252312" y="1372631"/>
                  </a:cubicBezTo>
                  <a:cubicBezTo>
                    <a:pt x="252312" y="1373952"/>
                    <a:pt x="256275" y="1373952"/>
                    <a:pt x="256935" y="1375933"/>
                  </a:cubicBezTo>
                  <a:cubicBezTo>
                    <a:pt x="257596" y="1377915"/>
                    <a:pt x="260238" y="1377254"/>
                    <a:pt x="260238" y="1379896"/>
                  </a:cubicBezTo>
                  <a:cubicBezTo>
                    <a:pt x="260238" y="1381878"/>
                    <a:pt x="270806" y="1383199"/>
                    <a:pt x="271467" y="1385841"/>
                  </a:cubicBezTo>
                  <a:cubicBezTo>
                    <a:pt x="272127" y="1388483"/>
                    <a:pt x="280053" y="1386501"/>
                    <a:pt x="280053" y="1387822"/>
                  </a:cubicBezTo>
                  <a:cubicBezTo>
                    <a:pt x="280053" y="1389144"/>
                    <a:pt x="285337" y="1390464"/>
                    <a:pt x="287319" y="1390464"/>
                  </a:cubicBezTo>
                  <a:cubicBezTo>
                    <a:pt x="289300" y="1390464"/>
                    <a:pt x="296566" y="1389144"/>
                    <a:pt x="296566" y="1389144"/>
                  </a:cubicBezTo>
                  <a:lnTo>
                    <a:pt x="300529" y="1387162"/>
                  </a:lnTo>
                  <a:cubicBezTo>
                    <a:pt x="300529" y="1387162"/>
                    <a:pt x="303831" y="1385841"/>
                    <a:pt x="305813" y="1385841"/>
                  </a:cubicBezTo>
                  <a:cubicBezTo>
                    <a:pt x="307134" y="1386501"/>
                    <a:pt x="309115" y="1383199"/>
                    <a:pt x="311097" y="1385841"/>
                  </a:cubicBezTo>
                  <a:cubicBezTo>
                    <a:pt x="313078" y="1388483"/>
                    <a:pt x="312418" y="1387822"/>
                    <a:pt x="313739" y="1389804"/>
                  </a:cubicBezTo>
                  <a:cubicBezTo>
                    <a:pt x="315060" y="1391785"/>
                    <a:pt x="320344" y="1388483"/>
                    <a:pt x="321005" y="1389804"/>
                  </a:cubicBezTo>
                  <a:cubicBezTo>
                    <a:pt x="321665" y="1391125"/>
                    <a:pt x="324307" y="1389804"/>
                    <a:pt x="324968" y="1392446"/>
                  </a:cubicBezTo>
                  <a:cubicBezTo>
                    <a:pt x="325628" y="1395088"/>
                    <a:pt x="326289" y="1392446"/>
                    <a:pt x="328931" y="1393767"/>
                  </a:cubicBezTo>
                  <a:cubicBezTo>
                    <a:pt x="331573" y="1394427"/>
                    <a:pt x="333554" y="1393106"/>
                    <a:pt x="334875" y="1393767"/>
                  </a:cubicBezTo>
                  <a:cubicBezTo>
                    <a:pt x="336196" y="1395088"/>
                    <a:pt x="339499" y="1393106"/>
                    <a:pt x="339499" y="1393106"/>
                  </a:cubicBezTo>
                  <a:lnTo>
                    <a:pt x="344783" y="1389144"/>
                  </a:lnTo>
                  <a:cubicBezTo>
                    <a:pt x="344783" y="1389144"/>
                    <a:pt x="348085" y="1385180"/>
                    <a:pt x="349406" y="1383859"/>
                  </a:cubicBezTo>
                  <a:cubicBezTo>
                    <a:pt x="350067" y="1383199"/>
                    <a:pt x="352709" y="1380557"/>
                    <a:pt x="354030" y="1379896"/>
                  </a:cubicBezTo>
                  <a:cubicBezTo>
                    <a:pt x="355351" y="1379236"/>
                    <a:pt x="357332" y="1375273"/>
                    <a:pt x="358654" y="1375933"/>
                  </a:cubicBezTo>
                  <a:cubicBezTo>
                    <a:pt x="359314" y="1376594"/>
                    <a:pt x="375826" y="1370649"/>
                    <a:pt x="375826" y="1370649"/>
                  </a:cubicBezTo>
                  <a:cubicBezTo>
                    <a:pt x="375826" y="1370649"/>
                    <a:pt x="375166" y="1373291"/>
                    <a:pt x="377148" y="1373291"/>
                  </a:cubicBezTo>
                  <a:cubicBezTo>
                    <a:pt x="378469" y="1373291"/>
                    <a:pt x="383753" y="1368668"/>
                    <a:pt x="385734" y="1368007"/>
                  </a:cubicBezTo>
                  <a:cubicBezTo>
                    <a:pt x="387715" y="1367347"/>
                    <a:pt x="389697" y="1365365"/>
                    <a:pt x="391679" y="1364044"/>
                  </a:cubicBezTo>
                  <a:cubicBezTo>
                    <a:pt x="393000" y="1363384"/>
                    <a:pt x="394320" y="1359421"/>
                    <a:pt x="396302" y="1360081"/>
                  </a:cubicBezTo>
                  <a:cubicBezTo>
                    <a:pt x="398284" y="1360742"/>
                    <a:pt x="400265" y="1356118"/>
                    <a:pt x="404889" y="1356779"/>
                  </a:cubicBezTo>
                  <a:cubicBezTo>
                    <a:pt x="410173" y="1358100"/>
                    <a:pt x="425364" y="1356118"/>
                    <a:pt x="427345" y="1356118"/>
                  </a:cubicBezTo>
                  <a:cubicBezTo>
                    <a:pt x="429327" y="1356118"/>
                    <a:pt x="435271" y="1352816"/>
                    <a:pt x="437914" y="1352155"/>
                  </a:cubicBezTo>
                  <a:cubicBezTo>
                    <a:pt x="440555" y="1352155"/>
                    <a:pt x="443858" y="1348192"/>
                    <a:pt x="445179" y="1348853"/>
                  </a:cubicBezTo>
                  <a:cubicBezTo>
                    <a:pt x="446500" y="1349513"/>
                    <a:pt x="444519" y="1348192"/>
                    <a:pt x="448481" y="1348192"/>
                  </a:cubicBezTo>
                  <a:cubicBezTo>
                    <a:pt x="452445" y="1347532"/>
                    <a:pt x="457729" y="1346871"/>
                    <a:pt x="459050" y="1347532"/>
                  </a:cubicBezTo>
                  <a:cubicBezTo>
                    <a:pt x="460370" y="1348192"/>
                    <a:pt x="468296" y="1346211"/>
                    <a:pt x="468296" y="1346211"/>
                  </a:cubicBezTo>
                  <a:lnTo>
                    <a:pt x="486790" y="1348192"/>
                  </a:lnTo>
                  <a:lnTo>
                    <a:pt x="489433" y="1351495"/>
                  </a:lnTo>
                  <a:cubicBezTo>
                    <a:pt x="489433" y="1351495"/>
                    <a:pt x="492735" y="1354797"/>
                    <a:pt x="494056" y="1354797"/>
                  </a:cubicBezTo>
                  <a:cubicBezTo>
                    <a:pt x="499340" y="1355458"/>
                    <a:pt x="507926" y="1349513"/>
                    <a:pt x="507926" y="1349513"/>
                  </a:cubicBezTo>
                  <a:cubicBezTo>
                    <a:pt x="507926" y="1349513"/>
                    <a:pt x="511229" y="1345550"/>
                    <a:pt x="512550" y="1345550"/>
                  </a:cubicBezTo>
                  <a:cubicBezTo>
                    <a:pt x="513871" y="1344890"/>
                    <a:pt x="516513" y="1342908"/>
                    <a:pt x="517834" y="1342908"/>
                  </a:cubicBezTo>
                  <a:cubicBezTo>
                    <a:pt x="519155" y="1342908"/>
                    <a:pt x="523779" y="1343569"/>
                    <a:pt x="525100" y="1344890"/>
                  </a:cubicBezTo>
                  <a:cubicBezTo>
                    <a:pt x="525760" y="1346871"/>
                    <a:pt x="527741" y="1344890"/>
                    <a:pt x="529063" y="1346211"/>
                  </a:cubicBezTo>
                  <a:cubicBezTo>
                    <a:pt x="530384" y="1346871"/>
                    <a:pt x="535007" y="1344229"/>
                    <a:pt x="536328" y="1344890"/>
                  </a:cubicBezTo>
                  <a:cubicBezTo>
                    <a:pt x="537649" y="1346211"/>
                    <a:pt x="539631" y="1343569"/>
                    <a:pt x="540291" y="1344229"/>
                  </a:cubicBezTo>
                  <a:cubicBezTo>
                    <a:pt x="540952" y="1344890"/>
                    <a:pt x="542273" y="1340927"/>
                    <a:pt x="544915" y="1344890"/>
                  </a:cubicBezTo>
                  <a:cubicBezTo>
                    <a:pt x="547557" y="1349513"/>
                    <a:pt x="549538" y="1347532"/>
                    <a:pt x="551520" y="1348853"/>
                  </a:cubicBezTo>
                  <a:cubicBezTo>
                    <a:pt x="552841" y="1350174"/>
                    <a:pt x="557464" y="1347532"/>
                    <a:pt x="558785" y="1348192"/>
                  </a:cubicBezTo>
                  <a:cubicBezTo>
                    <a:pt x="558785" y="1348192"/>
                    <a:pt x="559446" y="1348192"/>
                    <a:pt x="560106" y="1348192"/>
                  </a:cubicBezTo>
                  <a:cubicBezTo>
                    <a:pt x="564730" y="1346871"/>
                    <a:pt x="577940" y="1342248"/>
                    <a:pt x="577940" y="1342248"/>
                  </a:cubicBezTo>
                  <a:cubicBezTo>
                    <a:pt x="577940" y="1342248"/>
                    <a:pt x="581243" y="1339606"/>
                    <a:pt x="581903" y="1339606"/>
                  </a:cubicBezTo>
                  <a:cubicBezTo>
                    <a:pt x="582564" y="1339606"/>
                    <a:pt x="587187" y="1335643"/>
                    <a:pt x="588508" y="1336303"/>
                  </a:cubicBezTo>
                  <a:cubicBezTo>
                    <a:pt x="589829" y="1336964"/>
                    <a:pt x="590490" y="1334322"/>
                    <a:pt x="593792" y="1336964"/>
                  </a:cubicBezTo>
                  <a:cubicBezTo>
                    <a:pt x="597095" y="1339606"/>
                    <a:pt x="600397" y="1338945"/>
                    <a:pt x="601058" y="1341587"/>
                  </a:cubicBezTo>
                  <a:cubicBezTo>
                    <a:pt x="601058" y="1343569"/>
                    <a:pt x="601718" y="1346871"/>
                    <a:pt x="602379" y="1349513"/>
                  </a:cubicBezTo>
                  <a:cubicBezTo>
                    <a:pt x="603039" y="1352155"/>
                    <a:pt x="599076" y="1352816"/>
                    <a:pt x="603039" y="1352155"/>
                  </a:cubicBezTo>
                  <a:cubicBezTo>
                    <a:pt x="607002" y="1351495"/>
                    <a:pt x="612286" y="1346211"/>
                    <a:pt x="613607" y="1345550"/>
                  </a:cubicBezTo>
                  <a:cubicBezTo>
                    <a:pt x="614268" y="1344890"/>
                    <a:pt x="617571" y="1347532"/>
                    <a:pt x="617571" y="1347532"/>
                  </a:cubicBezTo>
                  <a:cubicBezTo>
                    <a:pt x="616250" y="1352816"/>
                    <a:pt x="613607" y="1353476"/>
                    <a:pt x="612286" y="1356779"/>
                  </a:cubicBezTo>
                  <a:cubicBezTo>
                    <a:pt x="610965" y="1360081"/>
                    <a:pt x="608984" y="1360081"/>
                    <a:pt x="608323" y="1362723"/>
                  </a:cubicBezTo>
                  <a:cubicBezTo>
                    <a:pt x="607002" y="1365365"/>
                    <a:pt x="605681" y="1364705"/>
                    <a:pt x="605681" y="1367347"/>
                  </a:cubicBezTo>
                  <a:cubicBezTo>
                    <a:pt x="605681" y="1369328"/>
                    <a:pt x="607663" y="1370649"/>
                    <a:pt x="609644" y="1372631"/>
                  </a:cubicBezTo>
                  <a:cubicBezTo>
                    <a:pt x="611626" y="1374612"/>
                    <a:pt x="618231" y="1384520"/>
                    <a:pt x="618231" y="1385841"/>
                  </a:cubicBezTo>
                  <a:cubicBezTo>
                    <a:pt x="618231" y="1387162"/>
                    <a:pt x="618231" y="1388483"/>
                    <a:pt x="618231" y="1391125"/>
                  </a:cubicBezTo>
                  <a:cubicBezTo>
                    <a:pt x="618231" y="1393106"/>
                    <a:pt x="618891" y="1393767"/>
                    <a:pt x="617571" y="1395749"/>
                  </a:cubicBezTo>
                  <a:cubicBezTo>
                    <a:pt x="616910" y="1397730"/>
                    <a:pt x="615589" y="1401032"/>
                    <a:pt x="613607" y="1403014"/>
                  </a:cubicBezTo>
                  <a:cubicBezTo>
                    <a:pt x="611626" y="1404995"/>
                    <a:pt x="608323" y="1406977"/>
                    <a:pt x="607663" y="1407637"/>
                  </a:cubicBezTo>
                  <a:cubicBezTo>
                    <a:pt x="607002" y="1408959"/>
                    <a:pt x="602379" y="1409619"/>
                    <a:pt x="601718" y="1411600"/>
                  </a:cubicBezTo>
                  <a:cubicBezTo>
                    <a:pt x="601058" y="1412921"/>
                    <a:pt x="600397" y="1414242"/>
                    <a:pt x="598416" y="1416224"/>
                  </a:cubicBezTo>
                  <a:cubicBezTo>
                    <a:pt x="596434" y="1418205"/>
                    <a:pt x="594453" y="1416884"/>
                    <a:pt x="595774" y="1419526"/>
                  </a:cubicBezTo>
                  <a:cubicBezTo>
                    <a:pt x="597095" y="1422169"/>
                    <a:pt x="598416" y="1422169"/>
                    <a:pt x="600397" y="1424810"/>
                  </a:cubicBezTo>
                  <a:cubicBezTo>
                    <a:pt x="602379" y="1427452"/>
                    <a:pt x="604360" y="1428113"/>
                    <a:pt x="606342" y="1428774"/>
                  </a:cubicBezTo>
                  <a:cubicBezTo>
                    <a:pt x="608323" y="1429434"/>
                    <a:pt x="610305" y="1426131"/>
                    <a:pt x="610305" y="1426131"/>
                  </a:cubicBezTo>
                  <a:cubicBezTo>
                    <a:pt x="610305" y="1426131"/>
                    <a:pt x="614928" y="1425471"/>
                    <a:pt x="616250" y="1426792"/>
                  </a:cubicBezTo>
                  <a:cubicBezTo>
                    <a:pt x="617571" y="1428113"/>
                    <a:pt x="619552" y="1431415"/>
                    <a:pt x="620212" y="1432736"/>
                  </a:cubicBezTo>
                  <a:cubicBezTo>
                    <a:pt x="621534" y="1434057"/>
                    <a:pt x="623515" y="1436039"/>
                    <a:pt x="625496" y="1438020"/>
                  </a:cubicBezTo>
                  <a:cubicBezTo>
                    <a:pt x="626157" y="1438681"/>
                    <a:pt x="626817" y="1439341"/>
                    <a:pt x="628139" y="1440002"/>
                  </a:cubicBezTo>
                  <a:cubicBezTo>
                    <a:pt x="630120" y="1440662"/>
                    <a:pt x="632101" y="1441984"/>
                    <a:pt x="633422" y="1442644"/>
                  </a:cubicBezTo>
                  <a:cubicBezTo>
                    <a:pt x="635404" y="1443304"/>
                    <a:pt x="637386" y="1443304"/>
                    <a:pt x="639367" y="1445286"/>
                  </a:cubicBezTo>
                  <a:cubicBezTo>
                    <a:pt x="641349" y="1447267"/>
                    <a:pt x="644651" y="1449249"/>
                    <a:pt x="644651" y="1449249"/>
                  </a:cubicBezTo>
                  <a:cubicBezTo>
                    <a:pt x="644651" y="1449249"/>
                    <a:pt x="645972" y="1450570"/>
                    <a:pt x="648614" y="1450570"/>
                  </a:cubicBezTo>
                  <a:cubicBezTo>
                    <a:pt x="651256" y="1450570"/>
                    <a:pt x="654559" y="1448589"/>
                    <a:pt x="655880" y="1449909"/>
                  </a:cubicBezTo>
                  <a:cubicBezTo>
                    <a:pt x="657201" y="1451230"/>
                    <a:pt x="669750" y="1448589"/>
                    <a:pt x="669750" y="1448589"/>
                  </a:cubicBezTo>
                  <a:lnTo>
                    <a:pt x="683621" y="1451230"/>
                  </a:lnTo>
                  <a:cubicBezTo>
                    <a:pt x="683621" y="1451230"/>
                    <a:pt x="695510" y="1459817"/>
                    <a:pt x="697491" y="1459817"/>
                  </a:cubicBezTo>
                  <a:cubicBezTo>
                    <a:pt x="699472" y="1460477"/>
                    <a:pt x="703436" y="1458496"/>
                    <a:pt x="705417" y="1459156"/>
                  </a:cubicBezTo>
                  <a:cubicBezTo>
                    <a:pt x="707399" y="1459817"/>
                    <a:pt x="708720" y="1461799"/>
                    <a:pt x="709380" y="1463119"/>
                  </a:cubicBezTo>
                  <a:cubicBezTo>
                    <a:pt x="710041" y="1464441"/>
                    <a:pt x="709380" y="1464441"/>
                    <a:pt x="711361" y="1468404"/>
                  </a:cubicBezTo>
                  <a:cubicBezTo>
                    <a:pt x="712682" y="1472366"/>
                    <a:pt x="716646" y="1474348"/>
                    <a:pt x="716646" y="1477651"/>
                  </a:cubicBezTo>
                  <a:cubicBezTo>
                    <a:pt x="717306" y="1480953"/>
                    <a:pt x="715325" y="1483595"/>
                    <a:pt x="717966" y="1484256"/>
                  </a:cubicBezTo>
                  <a:cubicBezTo>
                    <a:pt x="719948" y="1484916"/>
                    <a:pt x="723911" y="1483595"/>
                    <a:pt x="724571" y="1486237"/>
                  </a:cubicBezTo>
                  <a:cubicBezTo>
                    <a:pt x="725232" y="1488219"/>
                    <a:pt x="725232" y="1488219"/>
                    <a:pt x="728535" y="1488219"/>
                  </a:cubicBezTo>
                  <a:cubicBezTo>
                    <a:pt x="731837" y="1488219"/>
                    <a:pt x="737121" y="1485577"/>
                    <a:pt x="737781" y="1486898"/>
                  </a:cubicBezTo>
                  <a:cubicBezTo>
                    <a:pt x="737781" y="1488219"/>
                    <a:pt x="752973" y="1490861"/>
                    <a:pt x="752973" y="1490861"/>
                  </a:cubicBezTo>
                  <a:cubicBezTo>
                    <a:pt x="752973" y="1490861"/>
                    <a:pt x="757596" y="1490861"/>
                    <a:pt x="758918" y="1492182"/>
                  </a:cubicBezTo>
                  <a:cubicBezTo>
                    <a:pt x="759578" y="1492842"/>
                    <a:pt x="764862" y="1492842"/>
                    <a:pt x="767504" y="1495484"/>
                  </a:cubicBezTo>
                  <a:cubicBezTo>
                    <a:pt x="769486" y="1498126"/>
                    <a:pt x="772128" y="1497466"/>
                    <a:pt x="774109" y="1498787"/>
                  </a:cubicBezTo>
                  <a:cubicBezTo>
                    <a:pt x="775430" y="1500108"/>
                    <a:pt x="778733" y="1501429"/>
                    <a:pt x="780714" y="1503410"/>
                  </a:cubicBezTo>
                  <a:cubicBezTo>
                    <a:pt x="782696" y="1504731"/>
                    <a:pt x="786659" y="1510676"/>
                    <a:pt x="787980" y="1509355"/>
                  </a:cubicBezTo>
                  <a:cubicBezTo>
                    <a:pt x="789301" y="1508694"/>
                    <a:pt x="791943" y="1508694"/>
                    <a:pt x="793924" y="1508034"/>
                  </a:cubicBezTo>
                  <a:cubicBezTo>
                    <a:pt x="795906" y="1507373"/>
                    <a:pt x="801850" y="1504731"/>
                    <a:pt x="801850" y="1504731"/>
                  </a:cubicBezTo>
                  <a:lnTo>
                    <a:pt x="810437" y="1500768"/>
                  </a:lnTo>
                  <a:cubicBezTo>
                    <a:pt x="810437" y="1500768"/>
                    <a:pt x="815060" y="1490861"/>
                    <a:pt x="815060" y="1489540"/>
                  </a:cubicBezTo>
                  <a:cubicBezTo>
                    <a:pt x="814400" y="1488879"/>
                    <a:pt x="813079" y="1482935"/>
                    <a:pt x="812418" y="1481614"/>
                  </a:cubicBezTo>
                  <a:cubicBezTo>
                    <a:pt x="812418" y="1480953"/>
                    <a:pt x="809116" y="1473688"/>
                    <a:pt x="809116" y="1473688"/>
                  </a:cubicBezTo>
                  <a:cubicBezTo>
                    <a:pt x="809116" y="1473688"/>
                    <a:pt x="810437" y="1468404"/>
                    <a:pt x="813079" y="1466422"/>
                  </a:cubicBezTo>
                  <a:cubicBezTo>
                    <a:pt x="815060" y="1464441"/>
                    <a:pt x="817042" y="1461138"/>
                    <a:pt x="819684" y="1460477"/>
                  </a:cubicBezTo>
                  <a:cubicBezTo>
                    <a:pt x="821665" y="1459817"/>
                    <a:pt x="824307" y="1455194"/>
                    <a:pt x="826289" y="1456514"/>
                  </a:cubicBezTo>
                  <a:cubicBezTo>
                    <a:pt x="828270" y="1457175"/>
                    <a:pt x="834876" y="1453872"/>
                    <a:pt x="836197" y="1452551"/>
                  </a:cubicBezTo>
                  <a:cubicBezTo>
                    <a:pt x="836857" y="1451230"/>
                    <a:pt x="834876" y="1450570"/>
                    <a:pt x="839499" y="1449909"/>
                  </a:cubicBezTo>
                  <a:cubicBezTo>
                    <a:pt x="844123" y="1449249"/>
                    <a:pt x="851388" y="1446607"/>
                    <a:pt x="852709" y="1447267"/>
                  </a:cubicBezTo>
                  <a:cubicBezTo>
                    <a:pt x="854030" y="1447928"/>
                    <a:pt x="855351" y="1446607"/>
                    <a:pt x="857993" y="1449249"/>
                  </a:cubicBezTo>
                  <a:cubicBezTo>
                    <a:pt x="860635" y="1451230"/>
                    <a:pt x="863938" y="1449909"/>
                    <a:pt x="864598" y="1451230"/>
                  </a:cubicBezTo>
                  <a:cubicBezTo>
                    <a:pt x="865919" y="1451891"/>
                    <a:pt x="867240" y="1449909"/>
                    <a:pt x="869882" y="1452551"/>
                  </a:cubicBezTo>
                  <a:cubicBezTo>
                    <a:pt x="872525" y="1455194"/>
                    <a:pt x="874506" y="1455194"/>
                    <a:pt x="875167" y="1457836"/>
                  </a:cubicBezTo>
                  <a:cubicBezTo>
                    <a:pt x="875167" y="1459817"/>
                    <a:pt x="878469" y="1460477"/>
                    <a:pt x="879130" y="1462459"/>
                  </a:cubicBezTo>
                  <a:cubicBezTo>
                    <a:pt x="879790" y="1464441"/>
                    <a:pt x="880451" y="1463119"/>
                    <a:pt x="882432" y="1464441"/>
                  </a:cubicBezTo>
                  <a:cubicBezTo>
                    <a:pt x="883753" y="1465761"/>
                    <a:pt x="898945" y="1467743"/>
                    <a:pt x="898945" y="1467743"/>
                  </a:cubicBezTo>
                  <a:cubicBezTo>
                    <a:pt x="898945" y="1467743"/>
                    <a:pt x="903568" y="1468404"/>
                    <a:pt x="905550" y="1467743"/>
                  </a:cubicBezTo>
                  <a:cubicBezTo>
                    <a:pt x="907531" y="1467082"/>
                    <a:pt x="910173" y="1465761"/>
                    <a:pt x="913476" y="1466422"/>
                  </a:cubicBezTo>
                  <a:cubicBezTo>
                    <a:pt x="916778" y="1467082"/>
                    <a:pt x="917439" y="1466422"/>
                    <a:pt x="918760" y="1468404"/>
                  </a:cubicBezTo>
                  <a:cubicBezTo>
                    <a:pt x="920081" y="1470385"/>
                    <a:pt x="918099" y="1468404"/>
                    <a:pt x="920741" y="1471706"/>
                  </a:cubicBezTo>
                  <a:cubicBezTo>
                    <a:pt x="922062" y="1473688"/>
                    <a:pt x="923383" y="1475009"/>
                    <a:pt x="924704" y="1475669"/>
                  </a:cubicBezTo>
                  <a:cubicBezTo>
                    <a:pt x="926025" y="1476330"/>
                    <a:pt x="926686" y="1476330"/>
                    <a:pt x="927346" y="1476990"/>
                  </a:cubicBezTo>
                  <a:cubicBezTo>
                    <a:pt x="931970" y="1479632"/>
                    <a:pt x="935272" y="1478311"/>
                    <a:pt x="936593" y="1478972"/>
                  </a:cubicBezTo>
                  <a:cubicBezTo>
                    <a:pt x="937254" y="1479632"/>
                    <a:pt x="943198" y="1478972"/>
                    <a:pt x="943198" y="1478972"/>
                  </a:cubicBezTo>
                  <a:cubicBezTo>
                    <a:pt x="943198" y="1478972"/>
                    <a:pt x="957069" y="1480953"/>
                    <a:pt x="958390" y="1481614"/>
                  </a:cubicBezTo>
                  <a:cubicBezTo>
                    <a:pt x="959050" y="1482274"/>
                    <a:pt x="976884" y="1488219"/>
                    <a:pt x="976884" y="1488219"/>
                  </a:cubicBezTo>
                  <a:cubicBezTo>
                    <a:pt x="976884" y="1488219"/>
                    <a:pt x="982828" y="1488879"/>
                    <a:pt x="984149" y="1488879"/>
                  </a:cubicBezTo>
                  <a:cubicBezTo>
                    <a:pt x="985470" y="1489540"/>
                    <a:pt x="989433" y="1490200"/>
                    <a:pt x="990754" y="1490861"/>
                  </a:cubicBezTo>
                  <a:cubicBezTo>
                    <a:pt x="992075" y="1491521"/>
                    <a:pt x="995377" y="1490861"/>
                    <a:pt x="998680" y="1492182"/>
                  </a:cubicBezTo>
                  <a:cubicBezTo>
                    <a:pt x="1001982" y="1492842"/>
                    <a:pt x="1003964" y="1492182"/>
                    <a:pt x="1005946" y="1494163"/>
                  </a:cubicBezTo>
                  <a:cubicBezTo>
                    <a:pt x="1007927" y="1495484"/>
                    <a:pt x="1009909" y="1494824"/>
                    <a:pt x="1011230" y="1496145"/>
                  </a:cubicBezTo>
                  <a:cubicBezTo>
                    <a:pt x="1012551" y="1497466"/>
                    <a:pt x="1012551" y="1496805"/>
                    <a:pt x="1015192" y="1496145"/>
                  </a:cubicBezTo>
                  <a:cubicBezTo>
                    <a:pt x="1017835" y="1496145"/>
                    <a:pt x="1021137" y="1494163"/>
                    <a:pt x="1025100" y="1490861"/>
                  </a:cubicBezTo>
                  <a:cubicBezTo>
                    <a:pt x="1029063" y="1488219"/>
                    <a:pt x="1036329" y="1483595"/>
                    <a:pt x="1036329" y="1483595"/>
                  </a:cubicBezTo>
                  <a:cubicBezTo>
                    <a:pt x="1036329" y="1483595"/>
                    <a:pt x="1035007" y="1482935"/>
                    <a:pt x="1039631" y="1481614"/>
                  </a:cubicBezTo>
                  <a:cubicBezTo>
                    <a:pt x="1044915" y="1480293"/>
                    <a:pt x="1062749" y="1479632"/>
                    <a:pt x="1062749" y="1480293"/>
                  </a:cubicBezTo>
                  <a:cubicBezTo>
                    <a:pt x="1062749" y="1481614"/>
                    <a:pt x="1068033" y="1481614"/>
                    <a:pt x="1069354" y="1482935"/>
                  </a:cubicBezTo>
                  <a:cubicBezTo>
                    <a:pt x="1070014" y="1483595"/>
                    <a:pt x="1072656" y="1482274"/>
                    <a:pt x="1073977" y="1484916"/>
                  </a:cubicBezTo>
                  <a:cubicBezTo>
                    <a:pt x="1075298" y="1487558"/>
                    <a:pt x="1077940" y="1486898"/>
                    <a:pt x="1079261" y="1488879"/>
                  </a:cubicBezTo>
                  <a:cubicBezTo>
                    <a:pt x="1080582" y="1490861"/>
                    <a:pt x="1079922" y="1491521"/>
                    <a:pt x="1085866" y="1490861"/>
                  </a:cubicBezTo>
                  <a:cubicBezTo>
                    <a:pt x="1091811" y="1490200"/>
                    <a:pt x="1108324" y="1490200"/>
                    <a:pt x="1109645" y="1489540"/>
                  </a:cubicBezTo>
                  <a:cubicBezTo>
                    <a:pt x="1110305" y="1488879"/>
                    <a:pt x="1108324" y="1489540"/>
                    <a:pt x="1112947" y="1486237"/>
                  </a:cubicBezTo>
                  <a:cubicBezTo>
                    <a:pt x="1113608" y="1485577"/>
                    <a:pt x="1114929" y="1484256"/>
                    <a:pt x="1115589" y="1483595"/>
                  </a:cubicBezTo>
                  <a:cubicBezTo>
                    <a:pt x="1119552" y="1486898"/>
                    <a:pt x="1118231" y="1488219"/>
                    <a:pt x="1119552" y="1492842"/>
                  </a:cubicBezTo>
                  <a:cubicBezTo>
                    <a:pt x="1120873" y="1498787"/>
                    <a:pt x="1125497" y="1504071"/>
                    <a:pt x="1127478" y="1510015"/>
                  </a:cubicBezTo>
                  <a:cubicBezTo>
                    <a:pt x="1128800" y="1514639"/>
                    <a:pt x="1130781" y="1521905"/>
                    <a:pt x="1131442" y="1528510"/>
                  </a:cubicBezTo>
                  <a:cubicBezTo>
                    <a:pt x="1132102" y="1520584"/>
                    <a:pt x="1129460" y="1510015"/>
                    <a:pt x="1127478" y="1504731"/>
                  </a:cubicBezTo>
                  <a:cubicBezTo>
                    <a:pt x="1125497" y="1498787"/>
                    <a:pt x="1120873" y="1493503"/>
                    <a:pt x="1119552" y="1487558"/>
                  </a:cubicBezTo>
                  <a:cubicBezTo>
                    <a:pt x="1118231" y="1482935"/>
                    <a:pt x="1119552" y="1481614"/>
                    <a:pt x="1115589" y="1478311"/>
                  </a:cubicBezTo>
                  <a:cubicBezTo>
                    <a:pt x="1117571" y="1475669"/>
                    <a:pt x="1118892" y="1473688"/>
                    <a:pt x="1120213" y="1472366"/>
                  </a:cubicBezTo>
                  <a:cubicBezTo>
                    <a:pt x="1121534" y="1470385"/>
                    <a:pt x="1120873" y="1469064"/>
                    <a:pt x="1123515" y="1466422"/>
                  </a:cubicBezTo>
                  <a:cubicBezTo>
                    <a:pt x="1125497" y="1463780"/>
                    <a:pt x="1125497" y="1463119"/>
                    <a:pt x="1127478" y="1459817"/>
                  </a:cubicBezTo>
                  <a:cubicBezTo>
                    <a:pt x="1129460" y="1456514"/>
                    <a:pt x="1128800" y="1455854"/>
                    <a:pt x="1130121" y="1453872"/>
                  </a:cubicBezTo>
                  <a:cubicBezTo>
                    <a:pt x="1131442" y="1452551"/>
                    <a:pt x="1131442" y="1452551"/>
                    <a:pt x="1131442" y="1448589"/>
                  </a:cubicBezTo>
                  <a:cubicBezTo>
                    <a:pt x="1131442" y="1444625"/>
                    <a:pt x="1130781" y="1440662"/>
                    <a:pt x="1130781" y="1440662"/>
                  </a:cubicBezTo>
                  <a:cubicBezTo>
                    <a:pt x="1130781" y="1440662"/>
                    <a:pt x="1131442" y="1438020"/>
                    <a:pt x="1132763" y="1436039"/>
                  </a:cubicBezTo>
                  <a:cubicBezTo>
                    <a:pt x="1134083" y="1434718"/>
                    <a:pt x="1135405" y="1432076"/>
                    <a:pt x="1136065" y="1430755"/>
                  </a:cubicBezTo>
                  <a:cubicBezTo>
                    <a:pt x="1136726" y="1429434"/>
                    <a:pt x="1137386" y="1428113"/>
                    <a:pt x="1139368" y="1424150"/>
                  </a:cubicBezTo>
                  <a:cubicBezTo>
                    <a:pt x="1141349" y="1420187"/>
                    <a:pt x="1141349" y="1418205"/>
                    <a:pt x="1143991" y="1414903"/>
                  </a:cubicBezTo>
                  <a:cubicBezTo>
                    <a:pt x="1145973" y="1411600"/>
                    <a:pt x="1146633" y="1410279"/>
                    <a:pt x="1147954" y="1408298"/>
                  </a:cubicBezTo>
                  <a:cubicBezTo>
                    <a:pt x="1149275" y="1406316"/>
                    <a:pt x="1149275" y="1406977"/>
                    <a:pt x="1149936" y="1403014"/>
                  </a:cubicBezTo>
                  <a:cubicBezTo>
                    <a:pt x="1150596" y="1399711"/>
                    <a:pt x="1150596" y="1399051"/>
                    <a:pt x="1150596" y="1397730"/>
                  </a:cubicBezTo>
                  <a:cubicBezTo>
                    <a:pt x="1150596" y="1397730"/>
                    <a:pt x="1150596" y="1397069"/>
                    <a:pt x="1150596" y="1397069"/>
                  </a:cubicBezTo>
                  <a:cubicBezTo>
                    <a:pt x="1150596" y="1394427"/>
                    <a:pt x="1151257" y="1400372"/>
                    <a:pt x="1150596" y="1391785"/>
                  </a:cubicBezTo>
                  <a:cubicBezTo>
                    <a:pt x="1149936" y="1383199"/>
                    <a:pt x="1151917" y="1379896"/>
                    <a:pt x="1151917" y="1378575"/>
                  </a:cubicBezTo>
                  <a:cubicBezTo>
                    <a:pt x="1151917" y="1375933"/>
                    <a:pt x="1149275" y="1372631"/>
                    <a:pt x="1149275" y="1370649"/>
                  </a:cubicBezTo>
                  <a:cubicBezTo>
                    <a:pt x="1149275" y="1369989"/>
                    <a:pt x="1149275" y="1369989"/>
                    <a:pt x="1149275" y="1369989"/>
                  </a:cubicBezTo>
                  <a:cubicBezTo>
                    <a:pt x="1149936" y="1368007"/>
                    <a:pt x="1149275" y="1368007"/>
                    <a:pt x="1150596" y="1366026"/>
                  </a:cubicBezTo>
                  <a:cubicBezTo>
                    <a:pt x="1151917" y="1364705"/>
                    <a:pt x="1150596" y="1371310"/>
                    <a:pt x="1153238" y="1358760"/>
                  </a:cubicBezTo>
                  <a:cubicBezTo>
                    <a:pt x="1155880" y="1346871"/>
                    <a:pt x="1157201" y="1342248"/>
                    <a:pt x="1154559" y="1344890"/>
                  </a:cubicBezTo>
                  <a:cubicBezTo>
                    <a:pt x="1151917" y="1347532"/>
                    <a:pt x="1150596" y="1346211"/>
                    <a:pt x="1148615" y="1347532"/>
                  </a:cubicBezTo>
                  <a:cubicBezTo>
                    <a:pt x="1144652" y="1350834"/>
                    <a:pt x="1139368" y="1349513"/>
                    <a:pt x="1136065" y="1350174"/>
                  </a:cubicBezTo>
                  <a:cubicBezTo>
                    <a:pt x="1132763" y="1350834"/>
                    <a:pt x="1128800" y="1348192"/>
                    <a:pt x="1128800" y="1348192"/>
                  </a:cubicBezTo>
                  <a:cubicBezTo>
                    <a:pt x="1125497" y="1346211"/>
                    <a:pt x="1126818" y="1342908"/>
                    <a:pt x="1124176" y="1346211"/>
                  </a:cubicBezTo>
                  <a:cubicBezTo>
                    <a:pt x="1121534" y="1349513"/>
                    <a:pt x="1118892" y="1351495"/>
                    <a:pt x="1118231" y="1352816"/>
                  </a:cubicBezTo>
                  <a:cubicBezTo>
                    <a:pt x="1117571" y="1354137"/>
                    <a:pt x="1116250" y="1353476"/>
                    <a:pt x="1113608" y="1356118"/>
                  </a:cubicBezTo>
                  <a:cubicBezTo>
                    <a:pt x="1111626" y="1358760"/>
                    <a:pt x="1109645" y="1360742"/>
                    <a:pt x="1107003" y="1362063"/>
                  </a:cubicBezTo>
                  <a:cubicBezTo>
                    <a:pt x="1105021" y="1363384"/>
                    <a:pt x="1102379" y="1361402"/>
                    <a:pt x="1101058" y="1362063"/>
                  </a:cubicBezTo>
                  <a:cubicBezTo>
                    <a:pt x="1099737" y="1362723"/>
                    <a:pt x="1096435" y="1364705"/>
                    <a:pt x="1093132" y="1366026"/>
                  </a:cubicBezTo>
                  <a:cubicBezTo>
                    <a:pt x="1089830" y="1366686"/>
                    <a:pt x="1086527" y="1368007"/>
                    <a:pt x="1086527" y="1368007"/>
                  </a:cubicBezTo>
                  <a:cubicBezTo>
                    <a:pt x="1083224" y="1367347"/>
                    <a:pt x="1083224" y="1364705"/>
                    <a:pt x="1080582" y="1364044"/>
                  </a:cubicBezTo>
                  <a:cubicBezTo>
                    <a:pt x="1078601" y="1363384"/>
                    <a:pt x="1079261" y="1360742"/>
                    <a:pt x="1077280" y="1360081"/>
                  </a:cubicBezTo>
                  <a:cubicBezTo>
                    <a:pt x="1075298" y="1359421"/>
                    <a:pt x="1075959" y="1357439"/>
                    <a:pt x="1071996" y="1355458"/>
                  </a:cubicBezTo>
                  <a:cubicBezTo>
                    <a:pt x="1068033" y="1353476"/>
                    <a:pt x="1066712" y="1350834"/>
                    <a:pt x="1065391" y="1350174"/>
                  </a:cubicBezTo>
                  <a:cubicBezTo>
                    <a:pt x="1064070" y="1350174"/>
                    <a:pt x="1065391" y="1346211"/>
                    <a:pt x="1062088" y="1346871"/>
                  </a:cubicBezTo>
                  <a:cubicBezTo>
                    <a:pt x="1058786" y="1346871"/>
                    <a:pt x="1062749" y="1344229"/>
                    <a:pt x="1054162" y="1346211"/>
                  </a:cubicBezTo>
                  <a:cubicBezTo>
                    <a:pt x="1045576" y="1348192"/>
                    <a:pt x="1048218" y="1346211"/>
                    <a:pt x="1045576" y="1348192"/>
                  </a:cubicBezTo>
                  <a:cubicBezTo>
                    <a:pt x="1044915" y="1348853"/>
                    <a:pt x="1044915" y="1347532"/>
                    <a:pt x="1044915" y="1346871"/>
                  </a:cubicBezTo>
                  <a:cubicBezTo>
                    <a:pt x="1044915" y="1346871"/>
                    <a:pt x="1044255" y="1347532"/>
                    <a:pt x="1044255" y="1348192"/>
                  </a:cubicBezTo>
                  <a:cubicBezTo>
                    <a:pt x="1042273" y="1353476"/>
                    <a:pt x="1042934" y="1348192"/>
                    <a:pt x="1041612" y="1355458"/>
                  </a:cubicBezTo>
                  <a:cubicBezTo>
                    <a:pt x="1040952" y="1363384"/>
                    <a:pt x="1036329" y="1359421"/>
                    <a:pt x="1035007" y="1360742"/>
                  </a:cubicBezTo>
                  <a:cubicBezTo>
                    <a:pt x="1034347" y="1361402"/>
                    <a:pt x="1031705" y="1360081"/>
                    <a:pt x="1028402" y="1361402"/>
                  </a:cubicBezTo>
                  <a:cubicBezTo>
                    <a:pt x="1025100" y="1362723"/>
                    <a:pt x="1016514" y="1363384"/>
                    <a:pt x="1015192" y="1361402"/>
                  </a:cubicBezTo>
                  <a:cubicBezTo>
                    <a:pt x="1013872" y="1359421"/>
                    <a:pt x="1016514" y="1358100"/>
                    <a:pt x="1011890" y="1356118"/>
                  </a:cubicBezTo>
                  <a:cubicBezTo>
                    <a:pt x="1007927" y="1354137"/>
                    <a:pt x="1003964" y="1350834"/>
                    <a:pt x="1003964" y="1350834"/>
                  </a:cubicBezTo>
                  <a:cubicBezTo>
                    <a:pt x="998020" y="1347532"/>
                    <a:pt x="996699" y="1345550"/>
                    <a:pt x="994717" y="1346211"/>
                  </a:cubicBezTo>
                  <a:cubicBezTo>
                    <a:pt x="992736" y="1346871"/>
                    <a:pt x="992736" y="1344890"/>
                    <a:pt x="991415" y="1347532"/>
                  </a:cubicBezTo>
                  <a:cubicBezTo>
                    <a:pt x="990754" y="1349513"/>
                    <a:pt x="990094" y="1349513"/>
                    <a:pt x="990094" y="1349513"/>
                  </a:cubicBezTo>
                  <a:cubicBezTo>
                    <a:pt x="989433" y="1348853"/>
                    <a:pt x="988112" y="1347532"/>
                    <a:pt x="987452" y="1347532"/>
                  </a:cubicBezTo>
                  <a:cubicBezTo>
                    <a:pt x="985470" y="1347532"/>
                    <a:pt x="982828" y="1343569"/>
                    <a:pt x="982167" y="1341587"/>
                  </a:cubicBezTo>
                  <a:cubicBezTo>
                    <a:pt x="981507" y="1340266"/>
                    <a:pt x="982828" y="1338285"/>
                    <a:pt x="978865" y="1338285"/>
                  </a:cubicBezTo>
                  <a:cubicBezTo>
                    <a:pt x="974902" y="1338285"/>
                    <a:pt x="971600" y="1336964"/>
                    <a:pt x="970279" y="1336303"/>
                  </a:cubicBezTo>
                  <a:cubicBezTo>
                    <a:pt x="968957" y="1335643"/>
                    <a:pt x="966976" y="1331019"/>
                    <a:pt x="966976" y="1331019"/>
                  </a:cubicBezTo>
                  <a:cubicBezTo>
                    <a:pt x="966976" y="1331019"/>
                    <a:pt x="965655" y="1329038"/>
                    <a:pt x="963674" y="1328377"/>
                  </a:cubicBezTo>
                  <a:cubicBezTo>
                    <a:pt x="961692" y="1327717"/>
                    <a:pt x="956408" y="1323754"/>
                    <a:pt x="958390" y="1323754"/>
                  </a:cubicBezTo>
                  <a:cubicBezTo>
                    <a:pt x="960371" y="1323093"/>
                    <a:pt x="963674" y="1321772"/>
                    <a:pt x="966316" y="1320451"/>
                  </a:cubicBezTo>
                  <a:cubicBezTo>
                    <a:pt x="968957" y="1319791"/>
                    <a:pt x="968957" y="1317149"/>
                    <a:pt x="966976" y="1316488"/>
                  </a:cubicBezTo>
                  <a:cubicBezTo>
                    <a:pt x="965655" y="1315828"/>
                    <a:pt x="963013" y="1313186"/>
                    <a:pt x="960371" y="1313186"/>
                  </a:cubicBezTo>
                  <a:cubicBezTo>
                    <a:pt x="957729" y="1312525"/>
                    <a:pt x="955747" y="1309883"/>
                    <a:pt x="955747" y="1309883"/>
                  </a:cubicBezTo>
                  <a:cubicBezTo>
                    <a:pt x="955747" y="1309883"/>
                    <a:pt x="956408" y="1309223"/>
                    <a:pt x="959711" y="1307241"/>
                  </a:cubicBezTo>
                  <a:cubicBezTo>
                    <a:pt x="963013" y="1305260"/>
                    <a:pt x="966316" y="1301297"/>
                    <a:pt x="966316" y="1301297"/>
                  </a:cubicBezTo>
                  <a:cubicBezTo>
                    <a:pt x="966316" y="1301297"/>
                    <a:pt x="964995" y="1299315"/>
                    <a:pt x="964334" y="1297994"/>
                  </a:cubicBezTo>
                  <a:cubicBezTo>
                    <a:pt x="961032" y="1293371"/>
                    <a:pt x="966316" y="1297334"/>
                    <a:pt x="960371" y="1290729"/>
                  </a:cubicBezTo>
                  <a:cubicBezTo>
                    <a:pt x="954427" y="1283463"/>
                    <a:pt x="959050" y="1280161"/>
                    <a:pt x="959050" y="1278179"/>
                  </a:cubicBezTo>
                  <a:cubicBezTo>
                    <a:pt x="959711" y="1276198"/>
                    <a:pt x="953766" y="1273556"/>
                    <a:pt x="952445" y="1273556"/>
                  </a:cubicBezTo>
                  <a:cubicBezTo>
                    <a:pt x="951124" y="1274216"/>
                    <a:pt x="947822" y="1278840"/>
                    <a:pt x="946501" y="1274877"/>
                  </a:cubicBezTo>
                  <a:cubicBezTo>
                    <a:pt x="945840" y="1270914"/>
                    <a:pt x="944519" y="1267611"/>
                    <a:pt x="946501" y="1264969"/>
                  </a:cubicBezTo>
                  <a:cubicBezTo>
                    <a:pt x="948482" y="1262327"/>
                    <a:pt x="949803" y="1261006"/>
                    <a:pt x="951785" y="1259024"/>
                  </a:cubicBezTo>
                  <a:cubicBezTo>
                    <a:pt x="953766" y="1257043"/>
                    <a:pt x="953106" y="1255722"/>
                    <a:pt x="955747" y="1254401"/>
                  </a:cubicBezTo>
                  <a:lnTo>
                    <a:pt x="957526" y="1253131"/>
                  </a:lnTo>
                  <a:lnTo>
                    <a:pt x="960371" y="1253740"/>
                  </a:lnTo>
                  <a:lnTo>
                    <a:pt x="965919" y="1251891"/>
                  </a:lnTo>
                  <a:lnTo>
                    <a:pt x="969618" y="1252419"/>
                  </a:lnTo>
                  <a:cubicBezTo>
                    <a:pt x="977544" y="1253740"/>
                    <a:pt x="990754" y="1255722"/>
                    <a:pt x="992736" y="1255722"/>
                  </a:cubicBezTo>
                  <a:cubicBezTo>
                    <a:pt x="994717" y="1255061"/>
                    <a:pt x="1000001" y="1253080"/>
                    <a:pt x="1000001" y="1253080"/>
                  </a:cubicBezTo>
                  <a:lnTo>
                    <a:pt x="1003304" y="1251098"/>
                  </a:lnTo>
                  <a:cubicBezTo>
                    <a:pt x="1003304" y="1251098"/>
                    <a:pt x="1005946" y="1249777"/>
                    <a:pt x="1006606" y="1248456"/>
                  </a:cubicBezTo>
                  <a:cubicBezTo>
                    <a:pt x="1007267" y="1247796"/>
                    <a:pt x="1006606" y="1245814"/>
                    <a:pt x="1008587" y="1245154"/>
                  </a:cubicBezTo>
                  <a:cubicBezTo>
                    <a:pt x="1009909" y="1244493"/>
                    <a:pt x="1013211" y="1241851"/>
                    <a:pt x="1014532" y="1241851"/>
                  </a:cubicBezTo>
                  <a:cubicBezTo>
                    <a:pt x="1018495" y="1241851"/>
                    <a:pt x="1021797" y="1239870"/>
                    <a:pt x="1023119" y="1239209"/>
                  </a:cubicBezTo>
                  <a:cubicBezTo>
                    <a:pt x="1024440" y="1239209"/>
                    <a:pt x="1020477" y="1238549"/>
                    <a:pt x="1027742" y="1237228"/>
                  </a:cubicBezTo>
                  <a:cubicBezTo>
                    <a:pt x="1034347" y="1235907"/>
                    <a:pt x="1036989" y="1232604"/>
                    <a:pt x="1038971" y="1235246"/>
                  </a:cubicBezTo>
                  <a:cubicBezTo>
                    <a:pt x="1040952" y="1237888"/>
                    <a:pt x="1046897" y="1237228"/>
                    <a:pt x="1046897" y="1237228"/>
                  </a:cubicBezTo>
                  <a:cubicBezTo>
                    <a:pt x="1046897" y="1237228"/>
                    <a:pt x="1048878" y="1234586"/>
                    <a:pt x="1050199" y="1235907"/>
                  </a:cubicBezTo>
                  <a:cubicBezTo>
                    <a:pt x="1051520" y="1237228"/>
                    <a:pt x="1054823" y="1234586"/>
                    <a:pt x="1056144" y="1235246"/>
                  </a:cubicBezTo>
                  <a:cubicBezTo>
                    <a:pt x="1057465" y="1235246"/>
                    <a:pt x="1063409" y="1232604"/>
                    <a:pt x="1065391" y="1230623"/>
                  </a:cubicBezTo>
                  <a:cubicBezTo>
                    <a:pt x="1067372" y="1228641"/>
                    <a:pt x="1091151" y="1214110"/>
                    <a:pt x="1091151" y="1214110"/>
                  </a:cubicBezTo>
                  <a:lnTo>
                    <a:pt x="1099737" y="1212789"/>
                  </a:lnTo>
                  <a:cubicBezTo>
                    <a:pt x="1099737" y="1212789"/>
                    <a:pt x="1103700" y="1210147"/>
                    <a:pt x="1105682" y="1211468"/>
                  </a:cubicBezTo>
                  <a:cubicBezTo>
                    <a:pt x="1107003" y="1212789"/>
                    <a:pt x="1114268" y="1210807"/>
                    <a:pt x="1115589" y="1212789"/>
                  </a:cubicBezTo>
                  <a:cubicBezTo>
                    <a:pt x="1116910" y="1214770"/>
                    <a:pt x="1120213" y="1212789"/>
                    <a:pt x="1123515" y="1214770"/>
                  </a:cubicBezTo>
                  <a:cubicBezTo>
                    <a:pt x="1126157" y="1216752"/>
                    <a:pt x="1132102" y="1214770"/>
                    <a:pt x="1132102" y="1214770"/>
                  </a:cubicBezTo>
                  <a:cubicBezTo>
                    <a:pt x="1132102" y="1214770"/>
                    <a:pt x="1142670" y="1213449"/>
                    <a:pt x="1142670" y="1214770"/>
                  </a:cubicBezTo>
                  <a:cubicBezTo>
                    <a:pt x="1142670" y="1216091"/>
                    <a:pt x="1142010" y="1216752"/>
                    <a:pt x="1143331" y="1218733"/>
                  </a:cubicBezTo>
                  <a:cubicBezTo>
                    <a:pt x="1143991" y="1220715"/>
                    <a:pt x="1148615" y="1220054"/>
                    <a:pt x="1149936" y="1222036"/>
                  </a:cubicBezTo>
                  <a:cubicBezTo>
                    <a:pt x="1151257" y="1224017"/>
                    <a:pt x="1154559" y="1224678"/>
                    <a:pt x="1156541" y="1224678"/>
                  </a:cubicBezTo>
                  <a:cubicBezTo>
                    <a:pt x="1158522" y="1224678"/>
                    <a:pt x="1161825" y="1224678"/>
                    <a:pt x="1162485" y="1225999"/>
                  </a:cubicBezTo>
                  <a:cubicBezTo>
                    <a:pt x="1163146" y="1227320"/>
                    <a:pt x="1166448" y="1225999"/>
                    <a:pt x="1166448" y="1228641"/>
                  </a:cubicBezTo>
                  <a:cubicBezTo>
                    <a:pt x="1167108" y="1231283"/>
                    <a:pt x="1169751" y="1233265"/>
                    <a:pt x="1169751" y="1233265"/>
                  </a:cubicBezTo>
                  <a:cubicBezTo>
                    <a:pt x="1169751" y="1233265"/>
                    <a:pt x="1177016" y="1234586"/>
                    <a:pt x="1179658" y="1236567"/>
                  </a:cubicBezTo>
                  <a:cubicBezTo>
                    <a:pt x="1182300" y="1238549"/>
                    <a:pt x="1206738" y="1241191"/>
                    <a:pt x="1206738" y="1241191"/>
                  </a:cubicBezTo>
                  <a:cubicBezTo>
                    <a:pt x="1206738" y="1241191"/>
                    <a:pt x="1206738" y="1242512"/>
                    <a:pt x="1210041" y="1241851"/>
                  </a:cubicBezTo>
                  <a:cubicBezTo>
                    <a:pt x="1212683" y="1241191"/>
                    <a:pt x="1212023" y="1238549"/>
                    <a:pt x="1215986" y="1239209"/>
                  </a:cubicBezTo>
                  <a:cubicBezTo>
                    <a:pt x="1219948" y="1239870"/>
                    <a:pt x="1218628" y="1239209"/>
                    <a:pt x="1223251" y="1239870"/>
                  </a:cubicBezTo>
                  <a:cubicBezTo>
                    <a:pt x="1227875" y="1240530"/>
                    <a:pt x="1227875" y="1241191"/>
                    <a:pt x="1230517" y="1239870"/>
                  </a:cubicBezTo>
                  <a:cubicBezTo>
                    <a:pt x="1233158" y="1239209"/>
                    <a:pt x="1235140" y="1235907"/>
                    <a:pt x="1236461" y="1236567"/>
                  </a:cubicBezTo>
                  <a:cubicBezTo>
                    <a:pt x="1237782" y="1237228"/>
                    <a:pt x="1238443" y="1237228"/>
                    <a:pt x="1241745" y="1239209"/>
                  </a:cubicBezTo>
                  <a:cubicBezTo>
                    <a:pt x="1245048" y="1241191"/>
                    <a:pt x="1246368" y="1239209"/>
                    <a:pt x="1248350" y="1240530"/>
                  </a:cubicBezTo>
                  <a:cubicBezTo>
                    <a:pt x="1250332" y="1241851"/>
                    <a:pt x="1251653" y="1241191"/>
                    <a:pt x="1254295" y="1239870"/>
                  </a:cubicBezTo>
                  <a:cubicBezTo>
                    <a:pt x="1256276" y="1239209"/>
                    <a:pt x="1258918" y="1236567"/>
                    <a:pt x="1261560" y="1235246"/>
                  </a:cubicBezTo>
                  <a:cubicBezTo>
                    <a:pt x="1264202" y="1234586"/>
                    <a:pt x="1268826" y="1231283"/>
                    <a:pt x="1270147" y="1230623"/>
                  </a:cubicBezTo>
                  <a:cubicBezTo>
                    <a:pt x="1270807" y="1229962"/>
                    <a:pt x="1272128" y="1229301"/>
                    <a:pt x="1274110" y="1227980"/>
                  </a:cubicBezTo>
                  <a:cubicBezTo>
                    <a:pt x="1274110" y="1227980"/>
                    <a:pt x="1274770" y="1227320"/>
                    <a:pt x="1275431" y="1226659"/>
                  </a:cubicBezTo>
                  <a:cubicBezTo>
                    <a:pt x="1276091" y="1225999"/>
                    <a:pt x="1276752" y="1224678"/>
                    <a:pt x="1277412" y="1224017"/>
                  </a:cubicBezTo>
                  <a:cubicBezTo>
                    <a:pt x="1278073" y="1223357"/>
                    <a:pt x="1279393" y="1219394"/>
                    <a:pt x="1279393" y="1219394"/>
                  </a:cubicBezTo>
                  <a:cubicBezTo>
                    <a:pt x="1279393" y="1219394"/>
                    <a:pt x="1279393" y="1219394"/>
                    <a:pt x="1278733" y="1216752"/>
                  </a:cubicBezTo>
                  <a:cubicBezTo>
                    <a:pt x="1278073" y="1214110"/>
                    <a:pt x="1276752" y="1212789"/>
                    <a:pt x="1275431" y="1211468"/>
                  </a:cubicBezTo>
                  <a:cubicBezTo>
                    <a:pt x="1274110" y="1210807"/>
                    <a:pt x="1272788" y="1208826"/>
                    <a:pt x="1272788" y="1208826"/>
                  </a:cubicBezTo>
                  <a:lnTo>
                    <a:pt x="1272128" y="1205523"/>
                  </a:lnTo>
                  <a:cubicBezTo>
                    <a:pt x="1272128" y="1205523"/>
                    <a:pt x="1271468" y="1203542"/>
                    <a:pt x="1270807" y="1201560"/>
                  </a:cubicBezTo>
                  <a:cubicBezTo>
                    <a:pt x="1270147" y="1199579"/>
                    <a:pt x="1270147" y="1197597"/>
                    <a:pt x="1268826" y="1196937"/>
                  </a:cubicBezTo>
                  <a:cubicBezTo>
                    <a:pt x="1267505" y="1196937"/>
                    <a:pt x="1264863" y="1193634"/>
                    <a:pt x="1263542" y="1192974"/>
                  </a:cubicBezTo>
                  <a:cubicBezTo>
                    <a:pt x="1262221" y="1192313"/>
                    <a:pt x="1258258" y="1189671"/>
                    <a:pt x="1258258" y="1189671"/>
                  </a:cubicBezTo>
                  <a:cubicBezTo>
                    <a:pt x="1258258" y="1189671"/>
                    <a:pt x="1259578" y="1186369"/>
                    <a:pt x="1255616" y="1187029"/>
                  </a:cubicBezTo>
                  <a:cubicBezTo>
                    <a:pt x="1251653" y="1187690"/>
                    <a:pt x="1250332" y="1187029"/>
                    <a:pt x="1249011" y="1186369"/>
                  </a:cubicBezTo>
                  <a:cubicBezTo>
                    <a:pt x="1247690" y="1185708"/>
                    <a:pt x="1245708" y="1182406"/>
                    <a:pt x="1243727" y="1182406"/>
                  </a:cubicBezTo>
                  <a:cubicBezTo>
                    <a:pt x="1241745" y="1182406"/>
                    <a:pt x="1239763" y="1181745"/>
                    <a:pt x="1237782" y="1179764"/>
                  </a:cubicBezTo>
                  <a:cubicBezTo>
                    <a:pt x="1237782" y="1179103"/>
                    <a:pt x="1236461" y="1177782"/>
                    <a:pt x="1235140" y="1176461"/>
                  </a:cubicBezTo>
                  <a:cubicBezTo>
                    <a:pt x="1231838" y="1173819"/>
                    <a:pt x="1228535" y="1169196"/>
                    <a:pt x="1228535" y="1168535"/>
                  </a:cubicBezTo>
                  <a:cubicBezTo>
                    <a:pt x="1229196" y="1167214"/>
                    <a:pt x="1225233" y="1162591"/>
                    <a:pt x="1222591" y="1161270"/>
                  </a:cubicBezTo>
                  <a:cubicBezTo>
                    <a:pt x="1219948" y="1159949"/>
                    <a:pt x="1215325" y="1156646"/>
                    <a:pt x="1214004" y="1155986"/>
                  </a:cubicBezTo>
                  <a:cubicBezTo>
                    <a:pt x="1212683" y="1155325"/>
                    <a:pt x="1212023" y="1152683"/>
                    <a:pt x="1210041" y="1152683"/>
                  </a:cubicBezTo>
                  <a:cubicBezTo>
                    <a:pt x="1208060" y="1152683"/>
                    <a:pt x="1202776" y="1149381"/>
                    <a:pt x="1202776" y="1149381"/>
                  </a:cubicBezTo>
                  <a:cubicBezTo>
                    <a:pt x="1202776" y="1149381"/>
                    <a:pt x="1200133" y="1144757"/>
                    <a:pt x="1198152" y="1146078"/>
                  </a:cubicBezTo>
                  <a:cubicBezTo>
                    <a:pt x="1196171" y="1146739"/>
                    <a:pt x="1191547" y="1146078"/>
                    <a:pt x="1189566" y="1144097"/>
                  </a:cubicBezTo>
                  <a:cubicBezTo>
                    <a:pt x="1187584" y="1142776"/>
                    <a:pt x="1183621" y="1138813"/>
                    <a:pt x="1183621" y="1138813"/>
                  </a:cubicBezTo>
                  <a:cubicBezTo>
                    <a:pt x="1179658" y="1136171"/>
                    <a:pt x="1177016" y="1133529"/>
                    <a:pt x="1176356" y="1132868"/>
                  </a:cubicBezTo>
                  <a:cubicBezTo>
                    <a:pt x="1174374" y="1126924"/>
                    <a:pt x="1174374" y="1123621"/>
                    <a:pt x="1178337" y="1124282"/>
                  </a:cubicBezTo>
                  <a:cubicBezTo>
                    <a:pt x="1182300" y="1124282"/>
                    <a:pt x="1183621" y="1122961"/>
                    <a:pt x="1186263" y="1122961"/>
                  </a:cubicBezTo>
                  <a:cubicBezTo>
                    <a:pt x="1188905" y="1122961"/>
                    <a:pt x="1188245" y="1122961"/>
                    <a:pt x="1190887" y="1120319"/>
                  </a:cubicBezTo>
                  <a:cubicBezTo>
                    <a:pt x="1193528" y="1118337"/>
                    <a:pt x="1194189" y="1115695"/>
                    <a:pt x="1195510" y="1114374"/>
                  </a:cubicBezTo>
                  <a:cubicBezTo>
                    <a:pt x="1196171" y="1113053"/>
                    <a:pt x="1196171" y="1111732"/>
                    <a:pt x="1197492" y="1111072"/>
                  </a:cubicBezTo>
                  <a:cubicBezTo>
                    <a:pt x="1200794" y="1108430"/>
                    <a:pt x="1201455" y="1106448"/>
                    <a:pt x="1202776" y="1105127"/>
                  </a:cubicBezTo>
                  <a:cubicBezTo>
                    <a:pt x="1204097" y="1103806"/>
                    <a:pt x="1205418" y="1101825"/>
                    <a:pt x="1205418" y="1101825"/>
                  </a:cubicBezTo>
                  <a:lnTo>
                    <a:pt x="1197492" y="1093238"/>
                  </a:lnTo>
                  <a:cubicBezTo>
                    <a:pt x="1197492" y="1093238"/>
                    <a:pt x="1198152" y="1089936"/>
                    <a:pt x="1200133" y="1089936"/>
                  </a:cubicBezTo>
                  <a:cubicBezTo>
                    <a:pt x="1202115" y="1089936"/>
                    <a:pt x="1210702" y="1084652"/>
                    <a:pt x="1212023" y="1085312"/>
                  </a:cubicBezTo>
                  <a:cubicBezTo>
                    <a:pt x="1212683" y="1085312"/>
                    <a:pt x="1219288" y="1082670"/>
                    <a:pt x="1220609" y="1081349"/>
                  </a:cubicBezTo>
                  <a:cubicBezTo>
                    <a:pt x="1222591" y="1080028"/>
                    <a:pt x="1222591" y="1078047"/>
                    <a:pt x="1221930" y="1078047"/>
                  </a:cubicBezTo>
                  <a:cubicBezTo>
                    <a:pt x="1221270" y="1078047"/>
                    <a:pt x="1221930" y="1073423"/>
                    <a:pt x="1219288" y="1074744"/>
                  </a:cubicBezTo>
                  <a:cubicBezTo>
                    <a:pt x="1216646" y="1076065"/>
                    <a:pt x="1208720" y="1076065"/>
                    <a:pt x="1206738" y="1077386"/>
                  </a:cubicBezTo>
                  <a:cubicBezTo>
                    <a:pt x="1204757" y="1079368"/>
                    <a:pt x="1202115" y="1078047"/>
                    <a:pt x="1200794" y="1078707"/>
                  </a:cubicBezTo>
                  <a:cubicBezTo>
                    <a:pt x="1200794" y="1078707"/>
                    <a:pt x="1200133" y="1078707"/>
                    <a:pt x="1200133" y="1078707"/>
                  </a:cubicBezTo>
                  <a:cubicBezTo>
                    <a:pt x="1198152" y="1079368"/>
                    <a:pt x="1195510" y="1079368"/>
                    <a:pt x="1195510" y="1079368"/>
                  </a:cubicBezTo>
                  <a:cubicBezTo>
                    <a:pt x="1195510" y="1079368"/>
                    <a:pt x="1193528" y="1076726"/>
                    <a:pt x="1190887" y="1078707"/>
                  </a:cubicBezTo>
                  <a:cubicBezTo>
                    <a:pt x="1188245" y="1080689"/>
                    <a:pt x="1184942" y="1082010"/>
                    <a:pt x="1184942" y="1082010"/>
                  </a:cubicBezTo>
                  <a:cubicBezTo>
                    <a:pt x="1184942" y="1082010"/>
                    <a:pt x="1174374" y="1087954"/>
                    <a:pt x="1172393" y="1087954"/>
                  </a:cubicBezTo>
                  <a:cubicBezTo>
                    <a:pt x="1170411" y="1088615"/>
                    <a:pt x="1170411" y="1086633"/>
                    <a:pt x="1169090" y="1087954"/>
                  </a:cubicBezTo>
                  <a:cubicBezTo>
                    <a:pt x="1167769" y="1089275"/>
                    <a:pt x="1159183" y="1091917"/>
                    <a:pt x="1157201" y="1092578"/>
                  </a:cubicBezTo>
                  <a:cubicBezTo>
                    <a:pt x="1155880" y="1092578"/>
                    <a:pt x="1154559" y="1091917"/>
                    <a:pt x="1151917" y="1093238"/>
                  </a:cubicBezTo>
                  <a:cubicBezTo>
                    <a:pt x="1149275" y="1094559"/>
                    <a:pt x="1138707" y="1102485"/>
                    <a:pt x="1137386" y="1103806"/>
                  </a:cubicBezTo>
                  <a:cubicBezTo>
                    <a:pt x="1136065" y="1105127"/>
                    <a:pt x="1128139" y="1108430"/>
                    <a:pt x="1126157" y="1107109"/>
                  </a:cubicBezTo>
                  <a:cubicBezTo>
                    <a:pt x="1124836" y="1105788"/>
                    <a:pt x="1127478" y="1112393"/>
                    <a:pt x="1127478" y="1112393"/>
                  </a:cubicBezTo>
                  <a:cubicBezTo>
                    <a:pt x="1127478" y="1112393"/>
                    <a:pt x="1132102" y="1117016"/>
                    <a:pt x="1132102" y="1118998"/>
                  </a:cubicBezTo>
                  <a:cubicBezTo>
                    <a:pt x="1132102" y="1120979"/>
                    <a:pt x="1132763" y="1124282"/>
                    <a:pt x="1136065" y="1124282"/>
                  </a:cubicBezTo>
                  <a:cubicBezTo>
                    <a:pt x="1139368" y="1124282"/>
                    <a:pt x="1144652" y="1123621"/>
                    <a:pt x="1145973" y="1124282"/>
                  </a:cubicBezTo>
                  <a:cubicBezTo>
                    <a:pt x="1147293" y="1124942"/>
                    <a:pt x="1147954" y="1124942"/>
                    <a:pt x="1149936" y="1125603"/>
                  </a:cubicBezTo>
                  <a:cubicBezTo>
                    <a:pt x="1151257" y="1126263"/>
                    <a:pt x="1150596" y="1128905"/>
                    <a:pt x="1153898" y="1126924"/>
                  </a:cubicBezTo>
                  <a:cubicBezTo>
                    <a:pt x="1156541" y="1125603"/>
                    <a:pt x="1158522" y="1124942"/>
                    <a:pt x="1160503" y="1124942"/>
                  </a:cubicBezTo>
                  <a:cubicBezTo>
                    <a:pt x="1162485" y="1124942"/>
                    <a:pt x="1163146" y="1123621"/>
                    <a:pt x="1164467" y="1125603"/>
                  </a:cubicBezTo>
                  <a:cubicBezTo>
                    <a:pt x="1165788" y="1127584"/>
                    <a:pt x="1167769" y="1128245"/>
                    <a:pt x="1168430" y="1129566"/>
                  </a:cubicBezTo>
                  <a:cubicBezTo>
                    <a:pt x="1168430" y="1130887"/>
                    <a:pt x="1171072" y="1130226"/>
                    <a:pt x="1169751" y="1132208"/>
                  </a:cubicBezTo>
                  <a:cubicBezTo>
                    <a:pt x="1168430" y="1133529"/>
                    <a:pt x="1165127" y="1134850"/>
                    <a:pt x="1161825" y="1135510"/>
                  </a:cubicBezTo>
                  <a:cubicBezTo>
                    <a:pt x="1158522" y="1136171"/>
                    <a:pt x="1155220" y="1136171"/>
                    <a:pt x="1152578" y="1137492"/>
                  </a:cubicBezTo>
                  <a:cubicBezTo>
                    <a:pt x="1149936" y="1138152"/>
                    <a:pt x="1146633" y="1138152"/>
                    <a:pt x="1144652" y="1136171"/>
                  </a:cubicBezTo>
                  <a:cubicBezTo>
                    <a:pt x="1142670" y="1134189"/>
                    <a:pt x="1142010" y="1131547"/>
                    <a:pt x="1140028" y="1134189"/>
                  </a:cubicBezTo>
                  <a:cubicBezTo>
                    <a:pt x="1138047" y="1136831"/>
                    <a:pt x="1136726" y="1139473"/>
                    <a:pt x="1134744" y="1140794"/>
                  </a:cubicBezTo>
                  <a:cubicBezTo>
                    <a:pt x="1132763" y="1142115"/>
                    <a:pt x="1130121" y="1142776"/>
                    <a:pt x="1129460" y="1144097"/>
                  </a:cubicBezTo>
                  <a:cubicBezTo>
                    <a:pt x="1128800" y="1144757"/>
                    <a:pt x="1124836" y="1141455"/>
                    <a:pt x="1123515" y="1142776"/>
                  </a:cubicBezTo>
                  <a:cubicBezTo>
                    <a:pt x="1122194" y="1143436"/>
                    <a:pt x="1122855" y="1142776"/>
                    <a:pt x="1120213" y="1146078"/>
                  </a:cubicBezTo>
                  <a:cubicBezTo>
                    <a:pt x="1117571" y="1149381"/>
                    <a:pt x="1115589" y="1148060"/>
                    <a:pt x="1114268" y="1150041"/>
                  </a:cubicBezTo>
                  <a:cubicBezTo>
                    <a:pt x="1112947" y="1152023"/>
                    <a:pt x="1112947" y="1150041"/>
                    <a:pt x="1107663" y="1152023"/>
                  </a:cubicBezTo>
                  <a:cubicBezTo>
                    <a:pt x="1102379" y="1153344"/>
                    <a:pt x="1100398" y="1149381"/>
                    <a:pt x="1099077" y="1149381"/>
                  </a:cubicBezTo>
                  <a:cubicBezTo>
                    <a:pt x="1098416" y="1149381"/>
                    <a:pt x="1096435" y="1146078"/>
                    <a:pt x="1095114" y="1145418"/>
                  </a:cubicBezTo>
                  <a:cubicBezTo>
                    <a:pt x="1093793" y="1144757"/>
                    <a:pt x="1099077" y="1144097"/>
                    <a:pt x="1099077" y="1144097"/>
                  </a:cubicBezTo>
                  <a:lnTo>
                    <a:pt x="1098416" y="1134850"/>
                  </a:lnTo>
                  <a:cubicBezTo>
                    <a:pt x="1098416" y="1134850"/>
                    <a:pt x="1095114" y="1129566"/>
                    <a:pt x="1093132" y="1130226"/>
                  </a:cubicBezTo>
                  <a:cubicBezTo>
                    <a:pt x="1091151" y="1130887"/>
                    <a:pt x="1085866" y="1128905"/>
                    <a:pt x="1083885" y="1127584"/>
                  </a:cubicBezTo>
                  <a:cubicBezTo>
                    <a:pt x="1081903" y="1126263"/>
                    <a:pt x="1079922" y="1122300"/>
                    <a:pt x="1079922" y="1122300"/>
                  </a:cubicBezTo>
                  <a:cubicBezTo>
                    <a:pt x="1079922" y="1122300"/>
                    <a:pt x="1086527" y="1116356"/>
                    <a:pt x="1087848" y="1116356"/>
                  </a:cubicBezTo>
                  <a:cubicBezTo>
                    <a:pt x="1089169" y="1115695"/>
                    <a:pt x="1091151" y="1114374"/>
                    <a:pt x="1094453" y="1113053"/>
                  </a:cubicBezTo>
                  <a:cubicBezTo>
                    <a:pt x="1097756" y="1111732"/>
                    <a:pt x="1100398" y="1110411"/>
                    <a:pt x="1100398" y="1110411"/>
                  </a:cubicBezTo>
                  <a:cubicBezTo>
                    <a:pt x="1100398" y="1110411"/>
                    <a:pt x="1101719" y="1108430"/>
                    <a:pt x="1100398" y="1107109"/>
                  </a:cubicBezTo>
                  <a:cubicBezTo>
                    <a:pt x="1099737" y="1106448"/>
                    <a:pt x="1098416" y="1103806"/>
                    <a:pt x="1096435" y="1105127"/>
                  </a:cubicBezTo>
                  <a:cubicBezTo>
                    <a:pt x="1094453" y="1106448"/>
                    <a:pt x="1088508" y="1109090"/>
                    <a:pt x="1086527" y="1110411"/>
                  </a:cubicBezTo>
                  <a:cubicBezTo>
                    <a:pt x="1085206" y="1111732"/>
                    <a:pt x="1083885" y="1110411"/>
                    <a:pt x="1082564" y="1109751"/>
                  </a:cubicBezTo>
                  <a:cubicBezTo>
                    <a:pt x="1081243" y="1109090"/>
                    <a:pt x="1075959" y="1106448"/>
                    <a:pt x="1073977" y="1105127"/>
                  </a:cubicBezTo>
                  <a:cubicBezTo>
                    <a:pt x="1072656" y="1104467"/>
                    <a:pt x="1068033" y="1102485"/>
                    <a:pt x="1068033" y="1102485"/>
                  </a:cubicBezTo>
                  <a:cubicBezTo>
                    <a:pt x="1068033" y="1102485"/>
                    <a:pt x="1067372" y="1101164"/>
                    <a:pt x="1065391" y="1101825"/>
                  </a:cubicBezTo>
                  <a:cubicBezTo>
                    <a:pt x="1064070" y="1102485"/>
                    <a:pt x="1059446" y="1099843"/>
                    <a:pt x="1060767" y="1098522"/>
                  </a:cubicBezTo>
                  <a:cubicBezTo>
                    <a:pt x="1062088" y="1097201"/>
                    <a:pt x="1065391" y="1093899"/>
                    <a:pt x="1066051" y="1093238"/>
                  </a:cubicBezTo>
                  <a:cubicBezTo>
                    <a:pt x="1066712" y="1092578"/>
                    <a:pt x="1070014" y="1087954"/>
                    <a:pt x="1066712" y="1088615"/>
                  </a:cubicBezTo>
                  <a:cubicBezTo>
                    <a:pt x="1064070" y="1089275"/>
                    <a:pt x="1061428" y="1089275"/>
                    <a:pt x="1058786" y="1090596"/>
                  </a:cubicBezTo>
                  <a:cubicBezTo>
                    <a:pt x="1056804" y="1091917"/>
                    <a:pt x="1052181" y="1091917"/>
                    <a:pt x="1051520" y="1093238"/>
                  </a:cubicBezTo>
                  <a:cubicBezTo>
                    <a:pt x="1050860" y="1094559"/>
                    <a:pt x="1049539" y="1094559"/>
                    <a:pt x="1048218" y="1097201"/>
                  </a:cubicBezTo>
                  <a:cubicBezTo>
                    <a:pt x="1046897" y="1099843"/>
                    <a:pt x="1046236" y="1099183"/>
                    <a:pt x="1044915" y="1101825"/>
                  </a:cubicBezTo>
                  <a:cubicBezTo>
                    <a:pt x="1043594" y="1104467"/>
                    <a:pt x="1040952" y="1107109"/>
                    <a:pt x="1040952" y="1107109"/>
                  </a:cubicBezTo>
                  <a:cubicBezTo>
                    <a:pt x="1036989" y="1111072"/>
                    <a:pt x="1031045" y="1116356"/>
                    <a:pt x="1031045" y="1116356"/>
                  </a:cubicBezTo>
                  <a:cubicBezTo>
                    <a:pt x="1031045" y="1116356"/>
                    <a:pt x="1024440" y="1115035"/>
                    <a:pt x="1023779" y="1118337"/>
                  </a:cubicBezTo>
                  <a:cubicBezTo>
                    <a:pt x="1023779" y="1121640"/>
                    <a:pt x="1019816" y="1122300"/>
                    <a:pt x="1021797" y="1125603"/>
                  </a:cubicBezTo>
                  <a:cubicBezTo>
                    <a:pt x="1021797" y="1126263"/>
                    <a:pt x="1022458" y="1126924"/>
                    <a:pt x="1022458" y="1126924"/>
                  </a:cubicBezTo>
                  <a:cubicBezTo>
                    <a:pt x="1024440" y="1130226"/>
                    <a:pt x="1025100" y="1129566"/>
                    <a:pt x="1025100" y="1131547"/>
                  </a:cubicBezTo>
                  <a:cubicBezTo>
                    <a:pt x="1025100" y="1133529"/>
                    <a:pt x="1023119" y="1137492"/>
                    <a:pt x="1021797" y="1138813"/>
                  </a:cubicBezTo>
                  <a:cubicBezTo>
                    <a:pt x="1020477" y="1140134"/>
                    <a:pt x="1017174" y="1142115"/>
                    <a:pt x="1015853" y="1142776"/>
                  </a:cubicBezTo>
                  <a:cubicBezTo>
                    <a:pt x="1014532" y="1143436"/>
                    <a:pt x="1012551" y="1141455"/>
                    <a:pt x="1011230" y="1142115"/>
                  </a:cubicBezTo>
                  <a:cubicBezTo>
                    <a:pt x="1009909" y="1142776"/>
                    <a:pt x="1008587" y="1141455"/>
                    <a:pt x="1007267" y="1144757"/>
                  </a:cubicBezTo>
                  <a:cubicBezTo>
                    <a:pt x="1006606" y="1148060"/>
                    <a:pt x="1005285" y="1149381"/>
                    <a:pt x="1003964" y="1150702"/>
                  </a:cubicBezTo>
                  <a:cubicBezTo>
                    <a:pt x="1002643" y="1152023"/>
                    <a:pt x="1004625" y="1151362"/>
                    <a:pt x="1002643" y="1154004"/>
                  </a:cubicBezTo>
                  <a:cubicBezTo>
                    <a:pt x="1001322" y="1156646"/>
                    <a:pt x="999341" y="1154665"/>
                    <a:pt x="999341" y="1156646"/>
                  </a:cubicBezTo>
                  <a:cubicBezTo>
                    <a:pt x="998680" y="1161270"/>
                    <a:pt x="998680" y="1168535"/>
                    <a:pt x="998020" y="1171838"/>
                  </a:cubicBezTo>
                  <a:cubicBezTo>
                    <a:pt x="998020" y="1171838"/>
                    <a:pt x="998020" y="1172498"/>
                    <a:pt x="998020" y="1172498"/>
                  </a:cubicBezTo>
                  <a:cubicBezTo>
                    <a:pt x="997359" y="1175140"/>
                    <a:pt x="996699" y="1177782"/>
                    <a:pt x="994057" y="1180424"/>
                  </a:cubicBezTo>
                  <a:cubicBezTo>
                    <a:pt x="991415" y="1183066"/>
                    <a:pt x="988112" y="1181085"/>
                    <a:pt x="985470" y="1183727"/>
                  </a:cubicBezTo>
                  <a:cubicBezTo>
                    <a:pt x="982828" y="1186369"/>
                    <a:pt x="980847" y="1187029"/>
                    <a:pt x="979526" y="1190332"/>
                  </a:cubicBezTo>
                  <a:cubicBezTo>
                    <a:pt x="978205" y="1193634"/>
                    <a:pt x="976223" y="1192974"/>
                    <a:pt x="976223" y="1199579"/>
                  </a:cubicBezTo>
                  <a:cubicBezTo>
                    <a:pt x="976223" y="1206184"/>
                    <a:pt x="975562" y="1202221"/>
                    <a:pt x="977544" y="1207505"/>
                  </a:cubicBezTo>
                  <a:cubicBezTo>
                    <a:pt x="979526" y="1212789"/>
                    <a:pt x="982828" y="1212789"/>
                    <a:pt x="984149" y="1215431"/>
                  </a:cubicBezTo>
                  <a:cubicBezTo>
                    <a:pt x="984149" y="1216091"/>
                    <a:pt x="984810" y="1216091"/>
                    <a:pt x="984810" y="1216752"/>
                  </a:cubicBezTo>
                  <a:cubicBezTo>
                    <a:pt x="986131" y="1218073"/>
                    <a:pt x="987452" y="1219394"/>
                    <a:pt x="986791" y="1222696"/>
                  </a:cubicBezTo>
                  <a:cubicBezTo>
                    <a:pt x="986131" y="1226659"/>
                    <a:pt x="984810" y="1225338"/>
                    <a:pt x="986131" y="1226659"/>
                  </a:cubicBezTo>
                  <a:cubicBezTo>
                    <a:pt x="987452" y="1227980"/>
                    <a:pt x="987452" y="1226659"/>
                    <a:pt x="991415" y="1229301"/>
                  </a:cubicBezTo>
                  <a:cubicBezTo>
                    <a:pt x="995377" y="1231283"/>
                    <a:pt x="997359" y="1231283"/>
                    <a:pt x="1000001" y="1232604"/>
                  </a:cubicBezTo>
                  <a:cubicBezTo>
                    <a:pt x="1002643" y="1233925"/>
                    <a:pt x="1001982" y="1231944"/>
                    <a:pt x="1005285" y="1233265"/>
                  </a:cubicBezTo>
                  <a:cubicBezTo>
                    <a:pt x="1007927" y="1234586"/>
                    <a:pt x="1009248" y="1232604"/>
                    <a:pt x="1010569" y="1234586"/>
                  </a:cubicBezTo>
                  <a:cubicBezTo>
                    <a:pt x="1011890" y="1236567"/>
                    <a:pt x="1011230" y="1232604"/>
                    <a:pt x="1011890" y="1236567"/>
                  </a:cubicBezTo>
                  <a:cubicBezTo>
                    <a:pt x="1012551" y="1240530"/>
                    <a:pt x="1017174" y="1238549"/>
                    <a:pt x="1012551" y="1240530"/>
                  </a:cubicBezTo>
                  <a:cubicBezTo>
                    <a:pt x="1007927" y="1242512"/>
                    <a:pt x="1005946" y="1243833"/>
                    <a:pt x="1003964" y="1243833"/>
                  </a:cubicBezTo>
                  <a:cubicBezTo>
                    <a:pt x="1001982" y="1243833"/>
                    <a:pt x="996038" y="1243833"/>
                    <a:pt x="993396" y="1243172"/>
                  </a:cubicBezTo>
                  <a:cubicBezTo>
                    <a:pt x="990754" y="1242512"/>
                    <a:pt x="986131" y="1241191"/>
                    <a:pt x="984810" y="1241851"/>
                  </a:cubicBezTo>
                  <a:cubicBezTo>
                    <a:pt x="980847" y="1243172"/>
                    <a:pt x="978205" y="1243172"/>
                    <a:pt x="976884" y="1245154"/>
                  </a:cubicBezTo>
                  <a:cubicBezTo>
                    <a:pt x="975562" y="1247135"/>
                    <a:pt x="974902" y="1246475"/>
                    <a:pt x="973581" y="1247796"/>
                  </a:cubicBezTo>
                  <a:cubicBezTo>
                    <a:pt x="972260" y="1249117"/>
                    <a:pt x="971600" y="1248456"/>
                    <a:pt x="969618" y="1250438"/>
                  </a:cubicBezTo>
                  <a:cubicBezTo>
                    <a:pt x="968297" y="1252419"/>
                    <a:pt x="967637" y="1249777"/>
                    <a:pt x="966316" y="1251759"/>
                  </a:cubicBezTo>
                  <a:lnTo>
                    <a:pt x="965919" y="1251891"/>
                  </a:lnTo>
                  <a:lnTo>
                    <a:pt x="963261" y="1251511"/>
                  </a:lnTo>
                  <a:cubicBezTo>
                    <a:pt x="962188" y="1251429"/>
                    <a:pt x="961692" y="1251429"/>
                    <a:pt x="960371" y="1251098"/>
                  </a:cubicBezTo>
                  <a:lnTo>
                    <a:pt x="957526" y="1253131"/>
                  </a:lnTo>
                  <a:lnTo>
                    <a:pt x="951124" y="1251759"/>
                  </a:lnTo>
                  <a:cubicBezTo>
                    <a:pt x="950464" y="1251759"/>
                    <a:pt x="946501" y="1252419"/>
                    <a:pt x="946501" y="1252419"/>
                  </a:cubicBezTo>
                  <a:cubicBezTo>
                    <a:pt x="946501" y="1252419"/>
                    <a:pt x="943859" y="1252419"/>
                    <a:pt x="941877" y="1250438"/>
                  </a:cubicBezTo>
                  <a:cubicBezTo>
                    <a:pt x="939896" y="1248456"/>
                    <a:pt x="934612" y="1246475"/>
                    <a:pt x="933291" y="1246475"/>
                  </a:cubicBezTo>
                  <a:cubicBezTo>
                    <a:pt x="931970" y="1246475"/>
                    <a:pt x="929327" y="1244493"/>
                    <a:pt x="928007" y="1244493"/>
                  </a:cubicBezTo>
                  <a:cubicBezTo>
                    <a:pt x="926686" y="1244493"/>
                    <a:pt x="924044" y="1243172"/>
                    <a:pt x="921402" y="1245154"/>
                  </a:cubicBezTo>
                  <a:cubicBezTo>
                    <a:pt x="918760" y="1247135"/>
                    <a:pt x="916117" y="1247135"/>
                    <a:pt x="916117" y="1247135"/>
                  </a:cubicBezTo>
                  <a:cubicBezTo>
                    <a:pt x="912155" y="1247796"/>
                    <a:pt x="914797" y="1258364"/>
                    <a:pt x="912155" y="1255722"/>
                  </a:cubicBezTo>
                  <a:cubicBezTo>
                    <a:pt x="910173" y="1253080"/>
                    <a:pt x="908192" y="1247796"/>
                    <a:pt x="906871" y="1247796"/>
                  </a:cubicBezTo>
                  <a:cubicBezTo>
                    <a:pt x="905550" y="1247796"/>
                    <a:pt x="904889" y="1243833"/>
                    <a:pt x="902907" y="1246475"/>
                  </a:cubicBezTo>
                  <a:cubicBezTo>
                    <a:pt x="900926" y="1249117"/>
                    <a:pt x="901587" y="1247135"/>
                    <a:pt x="899605" y="1248456"/>
                  </a:cubicBezTo>
                  <a:cubicBezTo>
                    <a:pt x="897624" y="1249777"/>
                    <a:pt x="896302" y="1240530"/>
                    <a:pt x="895642" y="1247135"/>
                  </a:cubicBezTo>
                  <a:cubicBezTo>
                    <a:pt x="894982" y="1253740"/>
                    <a:pt x="895642" y="1253080"/>
                    <a:pt x="898284" y="1255722"/>
                  </a:cubicBezTo>
                  <a:cubicBezTo>
                    <a:pt x="900266" y="1257703"/>
                    <a:pt x="902247" y="1257043"/>
                    <a:pt x="903568" y="1259024"/>
                  </a:cubicBezTo>
                  <a:cubicBezTo>
                    <a:pt x="904889" y="1261006"/>
                    <a:pt x="906210" y="1259685"/>
                    <a:pt x="904889" y="1261006"/>
                  </a:cubicBezTo>
                  <a:cubicBezTo>
                    <a:pt x="903568" y="1262327"/>
                    <a:pt x="899605" y="1263648"/>
                    <a:pt x="899605" y="1263648"/>
                  </a:cubicBezTo>
                  <a:cubicBezTo>
                    <a:pt x="899605" y="1263648"/>
                    <a:pt x="896963" y="1258364"/>
                    <a:pt x="894982" y="1261006"/>
                  </a:cubicBezTo>
                  <a:cubicBezTo>
                    <a:pt x="893000" y="1263648"/>
                    <a:pt x="891019" y="1266290"/>
                    <a:pt x="891019" y="1266290"/>
                  </a:cubicBezTo>
                  <a:cubicBezTo>
                    <a:pt x="887716" y="1264969"/>
                    <a:pt x="883753" y="1264969"/>
                    <a:pt x="882432" y="1263648"/>
                  </a:cubicBezTo>
                  <a:cubicBezTo>
                    <a:pt x="881772" y="1262327"/>
                    <a:pt x="879130" y="1259024"/>
                    <a:pt x="877809" y="1259024"/>
                  </a:cubicBezTo>
                  <a:cubicBezTo>
                    <a:pt x="876487" y="1258364"/>
                    <a:pt x="871864" y="1249777"/>
                    <a:pt x="871864" y="1249777"/>
                  </a:cubicBezTo>
                  <a:cubicBezTo>
                    <a:pt x="871864" y="1249777"/>
                    <a:pt x="869222" y="1256382"/>
                    <a:pt x="868562" y="1260345"/>
                  </a:cubicBezTo>
                  <a:cubicBezTo>
                    <a:pt x="867240" y="1264308"/>
                    <a:pt x="866580" y="1267611"/>
                    <a:pt x="873846" y="1274216"/>
                  </a:cubicBezTo>
                  <a:cubicBezTo>
                    <a:pt x="881111" y="1280821"/>
                    <a:pt x="881772" y="1278840"/>
                    <a:pt x="881772" y="1282142"/>
                  </a:cubicBezTo>
                  <a:cubicBezTo>
                    <a:pt x="882432" y="1285445"/>
                    <a:pt x="881111" y="1282803"/>
                    <a:pt x="882432" y="1285445"/>
                  </a:cubicBezTo>
                  <a:cubicBezTo>
                    <a:pt x="887716" y="1295352"/>
                    <a:pt x="889697" y="1296673"/>
                    <a:pt x="891019" y="1297994"/>
                  </a:cubicBezTo>
                  <a:cubicBezTo>
                    <a:pt x="892340" y="1299315"/>
                    <a:pt x="895642" y="1299976"/>
                    <a:pt x="896963" y="1301297"/>
                  </a:cubicBezTo>
                  <a:cubicBezTo>
                    <a:pt x="898284" y="1302618"/>
                    <a:pt x="899605" y="1301957"/>
                    <a:pt x="900926" y="1303939"/>
                  </a:cubicBezTo>
                  <a:cubicBezTo>
                    <a:pt x="902247" y="1305920"/>
                    <a:pt x="903568" y="1307241"/>
                    <a:pt x="902907" y="1309223"/>
                  </a:cubicBezTo>
                  <a:cubicBezTo>
                    <a:pt x="902247" y="1311204"/>
                    <a:pt x="900926" y="1311865"/>
                    <a:pt x="899605" y="1311204"/>
                  </a:cubicBezTo>
                  <a:cubicBezTo>
                    <a:pt x="898284" y="1311204"/>
                    <a:pt x="898284" y="1310544"/>
                    <a:pt x="896302" y="1309883"/>
                  </a:cubicBezTo>
                  <a:cubicBezTo>
                    <a:pt x="894321" y="1308562"/>
                    <a:pt x="889697" y="1307241"/>
                    <a:pt x="891679" y="1309883"/>
                  </a:cubicBezTo>
                  <a:cubicBezTo>
                    <a:pt x="893661" y="1311865"/>
                    <a:pt x="896302" y="1315167"/>
                    <a:pt x="897624" y="1317149"/>
                  </a:cubicBezTo>
                  <a:cubicBezTo>
                    <a:pt x="898284" y="1319130"/>
                    <a:pt x="900266" y="1321112"/>
                    <a:pt x="899605" y="1322433"/>
                  </a:cubicBezTo>
                  <a:cubicBezTo>
                    <a:pt x="898945" y="1323093"/>
                    <a:pt x="895642" y="1324414"/>
                    <a:pt x="895642" y="1324414"/>
                  </a:cubicBezTo>
                  <a:lnTo>
                    <a:pt x="885074" y="1318470"/>
                  </a:lnTo>
                  <a:lnTo>
                    <a:pt x="879130" y="1313186"/>
                  </a:lnTo>
                  <a:cubicBezTo>
                    <a:pt x="879130" y="1313186"/>
                    <a:pt x="877148" y="1308562"/>
                    <a:pt x="874506" y="1311204"/>
                  </a:cubicBezTo>
                  <a:cubicBezTo>
                    <a:pt x="872525" y="1313846"/>
                    <a:pt x="871204" y="1312525"/>
                    <a:pt x="870543" y="1315167"/>
                  </a:cubicBezTo>
                  <a:cubicBezTo>
                    <a:pt x="870543" y="1317809"/>
                    <a:pt x="866580" y="1316488"/>
                    <a:pt x="869882" y="1319130"/>
                  </a:cubicBezTo>
                  <a:cubicBezTo>
                    <a:pt x="872525" y="1321772"/>
                    <a:pt x="873846" y="1321112"/>
                    <a:pt x="877148" y="1324414"/>
                  </a:cubicBezTo>
                  <a:cubicBezTo>
                    <a:pt x="880451" y="1327717"/>
                    <a:pt x="881772" y="1327056"/>
                    <a:pt x="884414" y="1329698"/>
                  </a:cubicBezTo>
                  <a:cubicBezTo>
                    <a:pt x="887056" y="1331680"/>
                    <a:pt x="891679" y="1329698"/>
                    <a:pt x="889697" y="1331680"/>
                  </a:cubicBezTo>
                  <a:cubicBezTo>
                    <a:pt x="887716" y="1333661"/>
                    <a:pt x="875167" y="1337624"/>
                    <a:pt x="875167" y="1337624"/>
                  </a:cubicBezTo>
                  <a:cubicBezTo>
                    <a:pt x="875167" y="1337624"/>
                    <a:pt x="873185" y="1331019"/>
                    <a:pt x="871204" y="1331680"/>
                  </a:cubicBezTo>
                  <a:cubicBezTo>
                    <a:pt x="869882" y="1332340"/>
                    <a:pt x="874506" y="1340266"/>
                    <a:pt x="875167" y="1342248"/>
                  </a:cubicBezTo>
                  <a:cubicBezTo>
                    <a:pt x="876487" y="1343569"/>
                    <a:pt x="876487" y="1343569"/>
                    <a:pt x="878469" y="1346211"/>
                  </a:cubicBezTo>
                  <a:cubicBezTo>
                    <a:pt x="880451" y="1348853"/>
                    <a:pt x="883753" y="1347532"/>
                    <a:pt x="882432" y="1350834"/>
                  </a:cubicBezTo>
                  <a:cubicBezTo>
                    <a:pt x="881111" y="1353476"/>
                    <a:pt x="881111" y="1354137"/>
                    <a:pt x="879130" y="1354797"/>
                  </a:cubicBezTo>
                  <a:cubicBezTo>
                    <a:pt x="877809" y="1355458"/>
                    <a:pt x="873846" y="1352816"/>
                    <a:pt x="871864" y="1352155"/>
                  </a:cubicBezTo>
                  <a:cubicBezTo>
                    <a:pt x="870543" y="1351495"/>
                    <a:pt x="867901" y="1347532"/>
                    <a:pt x="867240" y="1349513"/>
                  </a:cubicBezTo>
                  <a:cubicBezTo>
                    <a:pt x="866580" y="1351495"/>
                    <a:pt x="857993" y="1350174"/>
                    <a:pt x="857993" y="1348853"/>
                  </a:cubicBezTo>
                  <a:cubicBezTo>
                    <a:pt x="857993" y="1348192"/>
                    <a:pt x="856012" y="1345550"/>
                    <a:pt x="856012" y="1345550"/>
                  </a:cubicBezTo>
                  <a:cubicBezTo>
                    <a:pt x="856012" y="1345550"/>
                    <a:pt x="853370" y="1345550"/>
                    <a:pt x="852049" y="1345550"/>
                  </a:cubicBezTo>
                  <a:cubicBezTo>
                    <a:pt x="850728" y="1345550"/>
                    <a:pt x="847425" y="1343569"/>
                    <a:pt x="847425" y="1342248"/>
                  </a:cubicBezTo>
                  <a:cubicBezTo>
                    <a:pt x="847425" y="1340927"/>
                    <a:pt x="847425" y="1335643"/>
                    <a:pt x="847425" y="1335643"/>
                  </a:cubicBezTo>
                  <a:lnTo>
                    <a:pt x="847425" y="1331019"/>
                  </a:lnTo>
                  <a:cubicBezTo>
                    <a:pt x="847425" y="1331019"/>
                    <a:pt x="836857" y="1325735"/>
                    <a:pt x="837518" y="1323754"/>
                  </a:cubicBezTo>
                  <a:cubicBezTo>
                    <a:pt x="838178" y="1321772"/>
                    <a:pt x="839499" y="1318470"/>
                    <a:pt x="840160" y="1317149"/>
                  </a:cubicBezTo>
                  <a:cubicBezTo>
                    <a:pt x="840820" y="1316488"/>
                    <a:pt x="842141" y="1313846"/>
                    <a:pt x="843462" y="1311865"/>
                  </a:cubicBezTo>
                  <a:cubicBezTo>
                    <a:pt x="844783" y="1309883"/>
                    <a:pt x="844783" y="1305920"/>
                    <a:pt x="844783" y="1305920"/>
                  </a:cubicBezTo>
                  <a:cubicBezTo>
                    <a:pt x="844783" y="1305920"/>
                    <a:pt x="843462" y="1302618"/>
                    <a:pt x="840160" y="1301957"/>
                  </a:cubicBezTo>
                  <a:cubicBezTo>
                    <a:pt x="837518" y="1301297"/>
                    <a:pt x="834876" y="1299315"/>
                    <a:pt x="833555" y="1298655"/>
                  </a:cubicBezTo>
                  <a:cubicBezTo>
                    <a:pt x="832234" y="1298655"/>
                    <a:pt x="831573" y="1294692"/>
                    <a:pt x="828931" y="1294031"/>
                  </a:cubicBezTo>
                  <a:cubicBezTo>
                    <a:pt x="826289" y="1293371"/>
                    <a:pt x="824968" y="1290068"/>
                    <a:pt x="824968" y="1290068"/>
                  </a:cubicBezTo>
                  <a:cubicBezTo>
                    <a:pt x="824968" y="1290068"/>
                    <a:pt x="820344" y="1283463"/>
                    <a:pt x="818363" y="1283463"/>
                  </a:cubicBezTo>
                  <a:cubicBezTo>
                    <a:pt x="817702" y="1283463"/>
                    <a:pt x="816381" y="1282142"/>
                    <a:pt x="815721" y="1281482"/>
                  </a:cubicBezTo>
                  <a:cubicBezTo>
                    <a:pt x="815060" y="1280821"/>
                    <a:pt x="814400" y="1280161"/>
                    <a:pt x="813739" y="1280161"/>
                  </a:cubicBezTo>
                  <a:cubicBezTo>
                    <a:pt x="812418" y="1280821"/>
                    <a:pt x="809776" y="1280821"/>
                    <a:pt x="809776" y="1280821"/>
                  </a:cubicBezTo>
                  <a:cubicBezTo>
                    <a:pt x="809776" y="1280821"/>
                    <a:pt x="806474" y="1280821"/>
                    <a:pt x="805813" y="1279500"/>
                  </a:cubicBezTo>
                  <a:cubicBezTo>
                    <a:pt x="805813" y="1278840"/>
                    <a:pt x="806474" y="1275537"/>
                    <a:pt x="806474" y="1275537"/>
                  </a:cubicBezTo>
                  <a:lnTo>
                    <a:pt x="807134" y="1269593"/>
                  </a:lnTo>
                  <a:cubicBezTo>
                    <a:pt x="807134" y="1269593"/>
                    <a:pt x="805153" y="1265629"/>
                    <a:pt x="803171" y="1264969"/>
                  </a:cubicBezTo>
                  <a:cubicBezTo>
                    <a:pt x="801850" y="1264969"/>
                    <a:pt x="798548" y="1261666"/>
                    <a:pt x="798548" y="1261666"/>
                  </a:cubicBezTo>
                  <a:cubicBezTo>
                    <a:pt x="798548" y="1261666"/>
                    <a:pt x="798548" y="1255722"/>
                    <a:pt x="798548" y="1253740"/>
                  </a:cubicBezTo>
                  <a:cubicBezTo>
                    <a:pt x="798548" y="1251759"/>
                    <a:pt x="798548" y="1246475"/>
                    <a:pt x="798548" y="1244493"/>
                  </a:cubicBezTo>
                  <a:cubicBezTo>
                    <a:pt x="798548" y="1243172"/>
                    <a:pt x="799869" y="1239209"/>
                    <a:pt x="800529" y="1236567"/>
                  </a:cubicBezTo>
                  <a:cubicBezTo>
                    <a:pt x="801190" y="1233925"/>
                    <a:pt x="801190" y="1232604"/>
                    <a:pt x="801190" y="1230623"/>
                  </a:cubicBezTo>
                  <a:cubicBezTo>
                    <a:pt x="801190" y="1229301"/>
                    <a:pt x="803171" y="1232604"/>
                    <a:pt x="799869" y="1225999"/>
                  </a:cubicBezTo>
                  <a:cubicBezTo>
                    <a:pt x="799869" y="1225338"/>
                    <a:pt x="799208" y="1225338"/>
                    <a:pt x="799208" y="1224678"/>
                  </a:cubicBezTo>
                  <a:cubicBezTo>
                    <a:pt x="795906" y="1218733"/>
                    <a:pt x="793264" y="1218073"/>
                    <a:pt x="793264" y="1218073"/>
                  </a:cubicBezTo>
                  <a:cubicBezTo>
                    <a:pt x="793264" y="1218073"/>
                    <a:pt x="791943" y="1216752"/>
                    <a:pt x="790622" y="1214770"/>
                  </a:cubicBezTo>
                  <a:cubicBezTo>
                    <a:pt x="789301" y="1212789"/>
                    <a:pt x="791943" y="1213449"/>
                    <a:pt x="787980" y="1210147"/>
                  </a:cubicBezTo>
                  <a:cubicBezTo>
                    <a:pt x="784016" y="1206844"/>
                    <a:pt x="782035" y="1202221"/>
                    <a:pt x="780054" y="1202881"/>
                  </a:cubicBezTo>
                  <a:cubicBezTo>
                    <a:pt x="777411" y="1203542"/>
                    <a:pt x="779393" y="1204863"/>
                    <a:pt x="778072" y="1204202"/>
                  </a:cubicBezTo>
                  <a:cubicBezTo>
                    <a:pt x="777411" y="1204202"/>
                    <a:pt x="777411" y="1203542"/>
                    <a:pt x="776751" y="1203542"/>
                  </a:cubicBezTo>
                  <a:cubicBezTo>
                    <a:pt x="774109" y="1201560"/>
                    <a:pt x="769486" y="1196937"/>
                    <a:pt x="768825" y="1196937"/>
                  </a:cubicBezTo>
                  <a:cubicBezTo>
                    <a:pt x="768825" y="1196937"/>
                    <a:pt x="764201" y="1193634"/>
                    <a:pt x="762881" y="1192974"/>
                  </a:cubicBezTo>
                  <a:cubicBezTo>
                    <a:pt x="761560" y="1192313"/>
                    <a:pt x="762881" y="1189011"/>
                    <a:pt x="758257" y="1189671"/>
                  </a:cubicBezTo>
                  <a:cubicBezTo>
                    <a:pt x="754294" y="1190332"/>
                    <a:pt x="751652" y="1187690"/>
                    <a:pt x="750331" y="1187690"/>
                  </a:cubicBezTo>
                  <a:cubicBezTo>
                    <a:pt x="749010" y="1187690"/>
                    <a:pt x="747029" y="1186369"/>
                    <a:pt x="745708" y="1185048"/>
                  </a:cubicBezTo>
                  <a:cubicBezTo>
                    <a:pt x="744386" y="1184387"/>
                    <a:pt x="743726" y="1183066"/>
                    <a:pt x="743066" y="1182406"/>
                  </a:cubicBezTo>
                  <a:cubicBezTo>
                    <a:pt x="741745" y="1179764"/>
                    <a:pt x="741084" y="1177782"/>
                    <a:pt x="740424" y="1177122"/>
                  </a:cubicBezTo>
                  <a:cubicBezTo>
                    <a:pt x="739103" y="1176461"/>
                    <a:pt x="738442" y="1173819"/>
                    <a:pt x="735140" y="1174480"/>
                  </a:cubicBezTo>
                  <a:cubicBezTo>
                    <a:pt x="731837" y="1175140"/>
                    <a:pt x="727214" y="1174480"/>
                    <a:pt x="727214" y="1174480"/>
                  </a:cubicBezTo>
                  <a:cubicBezTo>
                    <a:pt x="727214" y="1174480"/>
                    <a:pt x="725892" y="1175140"/>
                    <a:pt x="722590" y="1171838"/>
                  </a:cubicBezTo>
                  <a:cubicBezTo>
                    <a:pt x="719287" y="1169196"/>
                    <a:pt x="718627" y="1167875"/>
                    <a:pt x="717306" y="1167214"/>
                  </a:cubicBezTo>
                  <a:cubicBezTo>
                    <a:pt x="715985" y="1166554"/>
                    <a:pt x="714664" y="1165233"/>
                    <a:pt x="713343" y="1163251"/>
                  </a:cubicBezTo>
                  <a:cubicBezTo>
                    <a:pt x="712022" y="1161270"/>
                    <a:pt x="711361" y="1161930"/>
                    <a:pt x="710701" y="1159288"/>
                  </a:cubicBezTo>
                  <a:cubicBezTo>
                    <a:pt x="709380" y="1156646"/>
                    <a:pt x="709380" y="1155325"/>
                    <a:pt x="710041" y="1154004"/>
                  </a:cubicBezTo>
                  <a:cubicBezTo>
                    <a:pt x="710701" y="1152683"/>
                    <a:pt x="710701" y="1150702"/>
                    <a:pt x="709380" y="1149381"/>
                  </a:cubicBezTo>
                  <a:cubicBezTo>
                    <a:pt x="708059" y="1148720"/>
                    <a:pt x="705417" y="1144757"/>
                    <a:pt x="703436" y="1144097"/>
                  </a:cubicBezTo>
                  <a:cubicBezTo>
                    <a:pt x="701454" y="1144097"/>
                    <a:pt x="698151" y="1143436"/>
                    <a:pt x="698151" y="1142115"/>
                  </a:cubicBezTo>
                  <a:cubicBezTo>
                    <a:pt x="698151" y="1140794"/>
                    <a:pt x="700133" y="1136831"/>
                    <a:pt x="698812" y="1135510"/>
                  </a:cubicBezTo>
                  <a:cubicBezTo>
                    <a:pt x="697491" y="1134189"/>
                    <a:pt x="697491" y="1134189"/>
                    <a:pt x="697491" y="1134189"/>
                  </a:cubicBezTo>
                  <a:cubicBezTo>
                    <a:pt x="697491" y="1134189"/>
                    <a:pt x="694849" y="1130887"/>
                    <a:pt x="692867" y="1131547"/>
                  </a:cubicBezTo>
                  <a:cubicBezTo>
                    <a:pt x="688244" y="1132868"/>
                    <a:pt x="683621" y="1134189"/>
                    <a:pt x="683621" y="1135510"/>
                  </a:cubicBezTo>
                  <a:cubicBezTo>
                    <a:pt x="683621" y="1136831"/>
                    <a:pt x="680979" y="1140134"/>
                    <a:pt x="680318" y="1138813"/>
                  </a:cubicBezTo>
                  <a:cubicBezTo>
                    <a:pt x="679657" y="1137492"/>
                    <a:pt x="678336" y="1136171"/>
                    <a:pt x="678336" y="1136171"/>
                  </a:cubicBezTo>
                  <a:cubicBezTo>
                    <a:pt x="678336" y="1136171"/>
                    <a:pt x="675695" y="1131547"/>
                    <a:pt x="675034" y="1130226"/>
                  </a:cubicBezTo>
                  <a:cubicBezTo>
                    <a:pt x="675034" y="1128905"/>
                    <a:pt x="673052" y="1127584"/>
                    <a:pt x="672392" y="1125603"/>
                  </a:cubicBezTo>
                  <a:cubicBezTo>
                    <a:pt x="672392" y="1124942"/>
                    <a:pt x="672392" y="1123621"/>
                    <a:pt x="672392" y="1122961"/>
                  </a:cubicBezTo>
                  <a:cubicBezTo>
                    <a:pt x="673713" y="1119658"/>
                    <a:pt x="674374" y="1116356"/>
                    <a:pt x="674374" y="1116356"/>
                  </a:cubicBezTo>
                  <a:cubicBezTo>
                    <a:pt x="674374" y="1116356"/>
                    <a:pt x="671071" y="1113053"/>
                    <a:pt x="668429" y="1114374"/>
                  </a:cubicBezTo>
                  <a:cubicBezTo>
                    <a:pt x="666447" y="1115695"/>
                    <a:pt x="661824" y="1113714"/>
                    <a:pt x="659182" y="1117677"/>
                  </a:cubicBezTo>
                  <a:cubicBezTo>
                    <a:pt x="656540" y="1120979"/>
                    <a:pt x="655880" y="1121640"/>
                    <a:pt x="654559" y="1122300"/>
                  </a:cubicBezTo>
                  <a:cubicBezTo>
                    <a:pt x="653898" y="1122300"/>
                    <a:pt x="647293" y="1122961"/>
                    <a:pt x="647293" y="1122961"/>
                  </a:cubicBezTo>
                  <a:cubicBezTo>
                    <a:pt x="647293" y="1122961"/>
                    <a:pt x="644651" y="1126263"/>
                    <a:pt x="645311" y="1130226"/>
                  </a:cubicBezTo>
                  <a:cubicBezTo>
                    <a:pt x="645311" y="1134189"/>
                    <a:pt x="649275" y="1136171"/>
                    <a:pt x="649275" y="1138152"/>
                  </a:cubicBezTo>
                  <a:cubicBezTo>
                    <a:pt x="649275" y="1140134"/>
                    <a:pt x="647954" y="1140134"/>
                    <a:pt x="647293" y="1141455"/>
                  </a:cubicBezTo>
                  <a:cubicBezTo>
                    <a:pt x="646632" y="1142115"/>
                    <a:pt x="644651" y="1143436"/>
                    <a:pt x="644651" y="1145418"/>
                  </a:cubicBezTo>
                  <a:cubicBezTo>
                    <a:pt x="644651" y="1147399"/>
                    <a:pt x="645311" y="1150041"/>
                    <a:pt x="647293" y="1151362"/>
                  </a:cubicBezTo>
                  <a:cubicBezTo>
                    <a:pt x="648614" y="1152683"/>
                    <a:pt x="651916" y="1155325"/>
                    <a:pt x="653898" y="1157967"/>
                  </a:cubicBezTo>
                  <a:cubicBezTo>
                    <a:pt x="655880" y="1160609"/>
                    <a:pt x="653898" y="1157967"/>
                    <a:pt x="655880" y="1160609"/>
                  </a:cubicBezTo>
                  <a:cubicBezTo>
                    <a:pt x="657201" y="1163251"/>
                    <a:pt x="657861" y="1161270"/>
                    <a:pt x="661164" y="1165233"/>
                  </a:cubicBezTo>
                  <a:cubicBezTo>
                    <a:pt x="664466" y="1168535"/>
                    <a:pt x="666447" y="1167875"/>
                    <a:pt x="671071" y="1171838"/>
                  </a:cubicBezTo>
                  <a:cubicBezTo>
                    <a:pt x="675695" y="1175801"/>
                    <a:pt x="677016" y="1175801"/>
                    <a:pt x="677676" y="1179103"/>
                  </a:cubicBezTo>
                  <a:cubicBezTo>
                    <a:pt x="678336" y="1182406"/>
                    <a:pt x="678997" y="1181085"/>
                    <a:pt x="679657" y="1184387"/>
                  </a:cubicBezTo>
                  <a:cubicBezTo>
                    <a:pt x="679657" y="1187690"/>
                    <a:pt x="688244" y="1198918"/>
                    <a:pt x="688244" y="1200900"/>
                  </a:cubicBezTo>
                  <a:cubicBezTo>
                    <a:pt x="688244" y="1202881"/>
                    <a:pt x="692207" y="1203542"/>
                    <a:pt x="694849" y="1207505"/>
                  </a:cubicBezTo>
                  <a:cubicBezTo>
                    <a:pt x="697491" y="1211468"/>
                    <a:pt x="697491" y="1210807"/>
                    <a:pt x="698812" y="1212789"/>
                  </a:cubicBezTo>
                  <a:cubicBezTo>
                    <a:pt x="700133" y="1214770"/>
                    <a:pt x="703436" y="1214110"/>
                    <a:pt x="703436" y="1214110"/>
                  </a:cubicBezTo>
                  <a:cubicBezTo>
                    <a:pt x="703436" y="1214110"/>
                    <a:pt x="705417" y="1212789"/>
                    <a:pt x="709380" y="1214770"/>
                  </a:cubicBezTo>
                  <a:cubicBezTo>
                    <a:pt x="713343" y="1216752"/>
                    <a:pt x="723911" y="1216091"/>
                    <a:pt x="723911" y="1216091"/>
                  </a:cubicBezTo>
                  <a:cubicBezTo>
                    <a:pt x="723911" y="1216091"/>
                    <a:pt x="730516" y="1217412"/>
                    <a:pt x="729856" y="1218733"/>
                  </a:cubicBezTo>
                  <a:cubicBezTo>
                    <a:pt x="729856" y="1220054"/>
                    <a:pt x="728535" y="1220715"/>
                    <a:pt x="727214" y="1222696"/>
                  </a:cubicBezTo>
                  <a:cubicBezTo>
                    <a:pt x="725892" y="1224678"/>
                    <a:pt x="723911" y="1227980"/>
                    <a:pt x="726553" y="1229301"/>
                  </a:cubicBezTo>
                  <a:cubicBezTo>
                    <a:pt x="729195" y="1230623"/>
                    <a:pt x="733819" y="1230623"/>
                    <a:pt x="738442" y="1233925"/>
                  </a:cubicBezTo>
                  <a:cubicBezTo>
                    <a:pt x="743726" y="1237228"/>
                    <a:pt x="748350" y="1238549"/>
                    <a:pt x="749671" y="1239870"/>
                  </a:cubicBezTo>
                  <a:cubicBezTo>
                    <a:pt x="750991" y="1241191"/>
                    <a:pt x="754294" y="1241851"/>
                    <a:pt x="755615" y="1243172"/>
                  </a:cubicBezTo>
                  <a:cubicBezTo>
                    <a:pt x="756936" y="1244493"/>
                    <a:pt x="771467" y="1255061"/>
                    <a:pt x="772788" y="1255722"/>
                  </a:cubicBezTo>
                  <a:cubicBezTo>
                    <a:pt x="773449" y="1256382"/>
                    <a:pt x="774770" y="1257043"/>
                    <a:pt x="776091" y="1259024"/>
                  </a:cubicBezTo>
                  <a:cubicBezTo>
                    <a:pt x="777411" y="1260345"/>
                    <a:pt x="779393" y="1261006"/>
                    <a:pt x="779393" y="1263648"/>
                  </a:cubicBezTo>
                  <a:cubicBezTo>
                    <a:pt x="779393" y="1266290"/>
                    <a:pt x="780714" y="1266950"/>
                    <a:pt x="778733" y="1268932"/>
                  </a:cubicBezTo>
                  <a:cubicBezTo>
                    <a:pt x="777411" y="1270253"/>
                    <a:pt x="775430" y="1268932"/>
                    <a:pt x="773449" y="1267611"/>
                  </a:cubicBezTo>
                  <a:cubicBezTo>
                    <a:pt x="771467" y="1266290"/>
                    <a:pt x="769486" y="1264969"/>
                    <a:pt x="765523" y="1262327"/>
                  </a:cubicBezTo>
                  <a:cubicBezTo>
                    <a:pt x="761560" y="1259685"/>
                    <a:pt x="757596" y="1256382"/>
                    <a:pt x="757596" y="1256382"/>
                  </a:cubicBezTo>
                  <a:cubicBezTo>
                    <a:pt x="757596" y="1256382"/>
                    <a:pt x="752973" y="1254401"/>
                    <a:pt x="750991" y="1255722"/>
                  </a:cubicBezTo>
                  <a:cubicBezTo>
                    <a:pt x="749010" y="1257043"/>
                    <a:pt x="748350" y="1252419"/>
                    <a:pt x="745708" y="1255722"/>
                  </a:cubicBezTo>
                  <a:cubicBezTo>
                    <a:pt x="743066" y="1259024"/>
                    <a:pt x="740424" y="1259024"/>
                    <a:pt x="741084" y="1261666"/>
                  </a:cubicBezTo>
                  <a:cubicBezTo>
                    <a:pt x="741084" y="1263648"/>
                    <a:pt x="739763" y="1264969"/>
                    <a:pt x="739103" y="1267611"/>
                  </a:cubicBezTo>
                  <a:cubicBezTo>
                    <a:pt x="738442" y="1270253"/>
                    <a:pt x="738442" y="1271574"/>
                    <a:pt x="739763" y="1272895"/>
                  </a:cubicBezTo>
                  <a:cubicBezTo>
                    <a:pt x="741084" y="1274216"/>
                    <a:pt x="744386" y="1274877"/>
                    <a:pt x="746368" y="1276858"/>
                  </a:cubicBezTo>
                  <a:cubicBezTo>
                    <a:pt x="747689" y="1278840"/>
                    <a:pt x="752313" y="1276858"/>
                    <a:pt x="751652" y="1280821"/>
                  </a:cubicBezTo>
                  <a:cubicBezTo>
                    <a:pt x="750991" y="1284784"/>
                    <a:pt x="749671" y="1286105"/>
                    <a:pt x="749010" y="1287426"/>
                  </a:cubicBezTo>
                  <a:cubicBezTo>
                    <a:pt x="748350" y="1288747"/>
                    <a:pt x="747689" y="1287426"/>
                    <a:pt x="745708" y="1290068"/>
                  </a:cubicBezTo>
                  <a:cubicBezTo>
                    <a:pt x="743726" y="1292710"/>
                    <a:pt x="739763" y="1297334"/>
                    <a:pt x="738442" y="1299976"/>
                  </a:cubicBezTo>
                  <a:cubicBezTo>
                    <a:pt x="737121" y="1302618"/>
                    <a:pt x="732498" y="1306581"/>
                    <a:pt x="731176" y="1308562"/>
                  </a:cubicBezTo>
                  <a:cubicBezTo>
                    <a:pt x="730516" y="1310544"/>
                    <a:pt x="725892" y="1314507"/>
                    <a:pt x="725892" y="1314507"/>
                  </a:cubicBezTo>
                  <a:cubicBezTo>
                    <a:pt x="725892" y="1314507"/>
                    <a:pt x="717966" y="1317149"/>
                    <a:pt x="717966" y="1315828"/>
                  </a:cubicBezTo>
                  <a:cubicBezTo>
                    <a:pt x="717966" y="1314507"/>
                    <a:pt x="727874" y="1294031"/>
                    <a:pt x="727874" y="1294031"/>
                  </a:cubicBezTo>
                  <a:cubicBezTo>
                    <a:pt x="727874" y="1294031"/>
                    <a:pt x="726553" y="1288747"/>
                    <a:pt x="725232" y="1286105"/>
                  </a:cubicBezTo>
                  <a:cubicBezTo>
                    <a:pt x="723911" y="1283463"/>
                    <a:pt x="721930" y="1277519"/>
                    <a:pt x="720609" y="1275537"/>
                  </a:cubicBezTo>
                  <a:cubicBezTo>
                    <a:pt x="719287" y="1273556"/>
                    <a:pt x="717306" y="1266950"/>
                    <a:pt x="715325" y="1266290"/>
                  </a:cubicBezTo>
                  <a:cubicBezTo>
                    <a:pt x="714004" y="1265629"/>
                    <a:pt x="711361" y="1264308"/>
                    <a:pt x="708720" y="1264308"/>
                  </a:cubicBezTo>
                  <a:cubicBezTo>
                    <a:pt x="706077" y="1264308"/>
                    <a:pt x="702775" y="1262327"/>
                    <a:pt x="700794" y="1259685"/>
                  </a:cubicBezTo>
                  <a:cubicBezTo>
                    <a:pt x="699472" y="1257043"/>
                    <a:pt x="699472" y="1253740"/>
                    <a:pt x="696831" y="1251759"/>
                  </a:cubicBezTo>
                  <a:cubicBezTo>
                    <a:pt x="694189" y="1250438"/>
                    <a:pt x="693528" y="1248456"/>
                    <a:pt x="690886" y="1248456"/>
                  </a:cubicBezTo>
                  <a:cubicBezTo>
                    <a:pt x="688244" y="1248456"/>
                    <a:pt x="684281" y="1251098"/>
                    <a:pt x="680979" y="1246475"/>
                  </a:cubicBezTo>
                  <a:cubicBezTo>
                    <a:pt x="677676" y="1241851"/>
                    <a:pt x="677016" y="1237228"/>
                    <a:pt x="675695" y="1236567"/>
                  </a:cubicBezTo>
                  <a:cubicBezTo>
                    <a:pt x="674374" y="1235907"/>
                    <a:pt x="664466" y="1230623"/>
                    <a:pt x="660503" y="1231283"/>
                  </a:cubicBezTo>
                  <a:cubicBezTo>
                    <a:pt x="656540" y="1231944"/>
                    <a:pt x="645311" y="1226659"/>
                    <a:pt x="645311" y="1226659"/>
                  </a:cubicBezTo>
                  <a:cubicBezTo>
                    <a:pt x="645311" y="1226659"/>
                    <a:pt x="644651" y="1220054"/>
                    <a:pt x="642670" y="1219394"/>
                  </a:cubicBezTo>
                  <a:cubicBezTo>
                    <a:pt x="640688" y="1218733"/>
                    <a:pt x="634083" y="1213449"/>
                    <a:pt x="630781" y="1210807"/>
                  </a:cubicBezTo>
                  <a:cubicBezTo>
                    <a:pt x="627478" y="1208165"/>
                    <a:pt x="623515" y="1203542"/>
                    <a:pt x="622194" y="1202881"/>
                  </a:cubicBezTo>
                  <a:cubicBezTo>
                    <a:pt x="621534" y="1202221"/>
                    <a:pt x="622194" y="1203542"/>
                    <a:pt x="617571" y="1199579"/>
                  </a:cubicBezTo>
                  <a:cubicBezTo>
                    <a:pt x="612947" y="1195616"/>
                    <a:pt x="610305" y="1191653"/>
                    <a:pt x="608984" y="1190332"/>
                  </a:cubicBezTo>
                  <a:cubicBezTo>
                    <a:pt x="607663" y="1189011"/>
                    <a:pt x="604360" y="1183727"/>
                    <a:pt x="603700" y="1181745"/>
                  </a:cubicBezTo>
                  <a:cubicBezTo>
                    <a:pt x="603039" y="1179764"/>
                    <a:pt x="599737" y="1175140"/>
                    <a:pt x="599737" y="1171838"/>
                  </a:cubicBezTo>
                  <a:cubicBezTo>
                    <a:pt x="599737" y="1168535"/>
                    <a:pt x="599076" y="1163912"/>
                    <a:pt x="597095" y="1163251"/>
                  </a:cubicBezTo>
                  <a:cubicBezTo>
                    <a:pt x="595113" y="1162591"/>
                    <a:pt x="587848" y="1159288"/>
                    <a:pt x="585866" y="1159288"/>
                  </a:cubicBezTo>
                  <a:cubicBezTo>
                    <a:pt x="584545" y="1158628"/>
                    <a:pt x="579922" y="1161270"/>
                    <a:pt x="577940" y="1159949"/>
                  </a:cubicBezTo>
                  <a:cubicBezTo>
                    <a:pt x="575958" y="1158628"/>
                    <a:pt x="574637" y="1155325"/>
                    <a:pt x="571995" y="1155986"/>
                  </a:cubicBezTo>
                  <a:cubicBezTo>
                    <a:pt x="569353" y="1157307"/>
                    <a:pt x="568693" y="1154665"/>
                    <a:pt x="565390" y="1156646"/>
                  </a:cubicBezTo>
                  <a:cubicBezTo>
                    <a:pt x="562088" y="1158628"/>
                    <a:pt x="560767" y="1155325"/>
                    <a:pt x="558125" y="1157307"/>
                  </a:cubicBezTo>
                  <a:cubicBezTo>
                    <a:pt x="555483" y="1158628"/>
                    <a:pt x="554162" y="1161270"/>
                    <a:pt x="552180" y="1163251"/>
                  </a:cubicBezTo>
                  <a:cubicBezTo>
                    <a:pt x="550859" y="1165233"/>
                    <a:pt x="550859" y="1163912"/>
                    <a:pt x="548878" y="1165233"/>
                  </a:cubicBezTo>
                  <a:cubicBezTo>
                    <a:pt x="546896" y="1165893"/>
                    <a:pt x="547557" y="1160609"/>
                    <a:pt x="542933" y="1164572"/>
                  </a:cubicBezTo>
                  <a:cubicBezTo>
                    <a:pt x="538310" y="1169196"/>
                    <a:pt x="536328" y="1170517"/>
                    <a:pt x="535007" y="1172498"/>
                  </a:cubicBezTo>
                  <a:cubicBezTo>
                    <a:pt x="533686" y="1174480"/>
                    <a:pt x="534346" y="1169856"/>
                    <a:pt x="529063" y="1175140"/>
                  </a:cubicBezTo>
                  <a:cubicBezTo>
                    <a:pt x="523779" y="1180424"/>
                    <a:pt x="515853" y="1186369"/>
                    <a:pt x="513871" y="1187029"/>
                  </a:cubicBezTo>
                  <a:cubicBezTo>
                    <a:pt x="511890" y="1187029"/>
                    <a:pt x="501982" y="1183727"/>
                    <a:pt x="500000" y="1183727"/>
                  </a:cubicBezTo>
                  <a:cubicBezTo>
                    <a:pt x="498680" y="1183727"/>
                    <a:pt x="493395" y="1183727"/>
                    <a:pt x="492075" y="1182406"/>
                  </a:cubicBezTo>
                  <a:cubicBezTo>
                    <a:pt x="490754" y="1181085"/>
                    <a:pt x="490093" y="1177782"/>
                    <a:pt x="486130" y="1177122"/>
                  </a:cubicBezTo>
                  <a:cubicBezTo>
                    <a:pt x="482167" y="1176461"/>
                    <a:pt x="476883" y="1176461"/>
                    <a:pt x="474241" y="1176461"/>
                  </a:cubicBezTo>
                  <a:cubicBezTo>
                    <a:pt x="471599" y="1176461"/>
                    <a:pt x="469618" y="1173159"/>
                    <a:pt x="466315" y="1174480"/>
                  </a:cubicBezTo>
                  <a:cubicBezTo>
                    <a:pt x="462352" y="1175801"/>
                    <a:pt x="455747" y="1177782"/>
                    <a:pt x="454426" y="1179764"/>
                  </a:cubicBezTo>
                  <a:cubicBezTo>
                    <a:pt x="453105" y="1181085"/>
                    <a:pt x="447160" y="1186369"/>
                    <a:pt x="445840" y="1189671"/>
                  </a:cubicBezTo>
                  <a:cubicBezTo>
                    <a:pt x="444519" y="1192313"/>
                    <a:pt x="443198" y="1191653"/>
                    <a:pt x="444519" y="1196276"/>
                  </a:cubicBezTo>
                  <a:cubicBezTo>
                    <a:pt x="445179" y="1198258"/>
                    <a:pt x="445840" y="1200239"/>
                    <a:pt x="446500" y="1202221"/>
                  </a:cubicBezTo>
                  <a:cubicBezTo>
                    <a:pt x="447821" y="1205523"/>
                    <a:pt x="448481" y="1208165"/>
                    <a:pt x="449142" y="1209486"/>
                  </a:cubicBezTo>
                  <a:cubicBezTo>
                    <a:pt x="449803" y="1211468"/>
                    <a:pt x="450463" y="1211468"/>
                    <a:pt x="448481" y="1214770"/>
                  </a:cubicBezTo>
                  <a:cubicBezTo>
                    <a:pt x="446500" y="1218073"/>
                    <a:pt x="444519" y="1220054"/>
                    <a:pt x="442537" y="1221375"/>
                  </a:cubicBezTo>
                  <a:cubicBezTo>
                    <a:pt x="440555" y="1223357"/>
                    <a:pt x="439895" y="1216752"/>
                    <a:pt x="434611" y="1222696"/>
                  </a:cubicBezTo>
                  <a:cubicBezTo>
                    <a:pt x="429327" y="1228641"/>
                    <a:pt x="424704" y="1231944"/>
                    <a:pt x="424704" y="1231944"/>
                  </a:cubicBezTo>
                  <a:cubicBezTo>
                    <a:pt x="424704" y="1231944"/>
                    <a:pt x="418759" y="1233925"/>
                    <a:pt x="416778" y="1234586"/>
                  </a:cubicBezTo>
                  <a:cubicBezTo>
                    <a:pt x="414796" y="1235907"/>
                    <a:pt x="410173" y="1235246"/>
                    <a:pt x="408851" y="1236567"/>
                  </a:cubicBezTo>
                  <a:cubicBezTo>
                    <a:pt x="407530" y="1237228"/>
                    <a:pt x="400925" y="1241851"/>
                    <a:pt x="400925" y="1241851"/>
                  </a:cubicBezTo>
                  <a:cubicBezTo>
                    <a:pt x="400925" y="1241851"/>
                    <a:pt x="395641" y="1243172"/>
                    <a:pt x="394320" y="1244493"/>
                  </a:cubicBezTo>
                  <a:cubicBezTo>
                    <a:pt x="393000" y="1245154"/>
                    <a:pt x="386395" y="1249117"/>
                    <a:pt x="386395" y="1249777"/>
                  </a:cubicBezTo>
                  <a:cubicBezTo>
                    <a:pt x="386395" y="1251098"/>
                    <a:pt x="382431" y="1253740"/>
                    <a:pt x="383092" y="1255061"/>
                  </a:cubicBezTo>
                  <a:cubicBezTo>
                    <a:pt x="383753" y="1255722"/>
                    <a:pt x="377808" y="1268272"/>
                    <a:pt x="376487" y="1270914"/>
                  </a:cubicBezTo>
                  <a:cubicBezTo>
                    <a:pt x="375166" y="1273556"/>
                    <a:pt x="373185" y="1273556"/>
                    <a:pt x="373185" y="1276858"/>
                  </a:cubicBezTo>
                  <a:cubicBezTo>
                    <a:pt x="373185" y="1279500"/>
                    <a:pt x="371203" y="1280161"/>
                    <a:pt x="371864" y="1284784"/>
                  </a:cubicBezTo>
                  <a:cubicBezTo>
                    <a:pt x="372524" y="1288747"/>
                    <a:pt x="373845" y="1290068"/>
                    <a:pt x="375826" y="1292050"/>
                  </a:cubicBezTo>
                  <a:cubicBezTo>
                    <a:pt x="377808" y="1294031"/>
                    <a:pt x="380450" y="1294031"/>
                    <a:pt x="381771" y="1297334"/>
                  </a:cubicBezTo>
                  <a:cubicBezTo>
                    <a:pt x="382431" y="1300636"/>
                    <a:pt x="381110" y="1301957"/>
                    <a:pt x="380450" y="1303278"/>
                  </a:cubicBezTo>
                  <a:cubicBezTo>
                    <a:pt x="379790" y="1304599"/>
                    <a:pt x="373845" y="1306581"/>
                    <a:pt x="372524" y="1307902"/>
                  </a:cubicBezTo>
                  <a:cubicBezTo>
                    <a:pt x="371203" y="1308562"/>
                    <a:pt x="369882" y="1307902"/>
                    <a:pt x="367900" y="1311204"/>
                  </a:cubicBezTo>
                  <a:cubicBezTo>
                    <a:pt x="366580" y="1313846"/>
                    <a:pt x="365919" y="1315167"/>
                    <a:pt x="363938" y="1317809"/>
                  </a:cubicBezTo>
                  <a:cubicBezTo>
                    <a:pt x="361956" y="1320451"/>
                    <a:pt x="359975" y="1321112"/>
                    <a:pt x="358654" y="1323093"/>
                  </a:cubicBezTo>
                  <a:cubicBezTo>
                    <a:pt x="357332" y="1325075"/>
                    <a:pt x="356672" y="1323754"/>
                    <a:pt x="355351" y="1326396"/>
                  </a:cubicBezTo>
                  <a:cubicBezTo>
                    <a:pt x="354690" y="1329038"/>
                    <a:pt x="345443" y="1331680"/>
                    <a:pt x="345443" y="1331680"/>
                  </a:cubicBezTo>
                  <a:cubicBezTo>
                    <a:pt x="345443" y="1331680"/>
                    <a:pt x="341480" y="1334322"/>
                    <a:pt x="340159" y="1336303"/>
                  </a:cubicBezTo>
                  <a:cubicBezTo>
                    <a:pt x="338838" y="1338285"/>
                    <a:pt x="332233" y="1344890"/>
                    <a:pt x="332233" y="1344890"/>
                  </a:cubicBezTo>
                  <a:lnTo>
                    <a:pt x="326949" y="1347532"/>
                  </a:lnTo>
                  <a:lnTo>
                    <a:pt x="322326" y="1350174"/>
                  </a:lnTo>
                  <a:cubicBezTo>
                    <a:pt x="322326" y="1350174"/>
                    <a:pt x="314399" y="1348192"/>
                    <a:pt x="313078" y="1348853"/>
                  </a:cubicBezTo>
                  <a:cubicBezTo>
                    <a:pt x="312418" y="1350174"/>
                    <a:pt x="307794" y="1351495"/>
                    <a:pt x="307794" y="1351495"/>
                  </a:cubicBezTo>
                  <a:cubicBezTo>
                    <a:pt x="307794" y="1351495"/>
                    <a:pt x="304492" y="1348853"/>
                    <a:pt x="302510" y="1348853"/>
                  </a:cubicBezTo>
                  <a:cubicBezTo>
                    <a:pt x="300529" y="1348853"/>
                    <a:pt x="295245" y="1350834"/>
                    <a:pt x="293263" y="1350834"/>
                  </a:cubicBezTo>
                  <a:cubicBezTo>
                    <a:pt x="291282" y="1351495"/>
                    <a:pt x="288640" y="1351495"/>
                    <a:pt x="286658" y="1350834"/>
                  </a:cubicBezTo>
                  <a:cubicBezTo>
                    <a:pt x="284677" y="1350834"/>
                    <a:pt x="282035" y="1350834"/>
                    <a:pt x="281374" y="1351495"/>
                  </a:cubicBezTo>
                  <a:cubicBezTo>
                    <a:pt x="277411" y="1354137"/>
                    <a:pt x="269485" y="1356118"/>
                    <a:pt x="268164" y="1356118"/>
                  </a:cubicBezTo>
                  <a:cubicBezTo>
                    <a:pt x="266843" y="1356118"/>
                    <a:pt x="264862" y="1359421"/>
                    <a:pt x="262880" y="1361402"/>
                  </a:cubicBezTo>
                  <a:cubicBezTo>
                    <a:pt x="260899" y="1363384"/>
                    <a:pt x="257596" y="1366686"/>
                    <a:pt x="256275" y="1366026"/>
                  </a:cubicBezTo>
                  <a:cubicBezTo>
                    <a:pt x="255614" y="1366026"/>
                    <a:pt x="248349" y="1363384"/>
                    <a:pt x="247689" y="1362063"/>
                  </a:cubicBezTo>
                  <a:cubicBezTo>
                    <a:pt x="247689" y="1360081"/>
                    <a:pt x="240423" y="1352816"/>
                    <a:pt x="239763" y="1351495"/>
                  </a:cubicBezTo>
                  <a:cubicBezTo>
                    <a:pt x="239102" y="1350174"/>
                    <a:pt x="239763" y="1344229"/>
                    <a:pt x="237781" y="1342908"/>
                  </a:cubicBezTo>
                  <a:cubicBezTo>
                    <a:pt x="235799" y="1341587"/>
                    <a:pt x="229194" y="1339606"/>
                    <a:pt x="227874" y="1338945"/>
                  </a:cubicBezTo>
                  <a:cubicBezTo>
                    <a:pt x="226553" y="1338285"/>
                    <a:pt x="225232" y="1336303"/>
                    <a:pt x="222589" y="1337624"/>
                  </a:cubicBezTo>
                  <a:cubicBezTo>
                    <a:pt x="221269" y="1337624"/>
                    <a:pt x="219948" y="1337624"/>
                    <a:pt x="218627" y="1337624"/>
                  </a:cubicBezTo>
                  <a:cubicBezTo>
                    <a:pt x="216645" y="1337624"/>
                    <a:pt x="215984" y="1337624"/>
                    <a:pt x="214664" y="1338945"/>
                  </a:cubicBezTo>
                  <a:cubicBezTo>
                    <a:pt x="212682" y="1341587"/>
                    <a:pt x="214003" y="1341587"/>
                    <a:pt x="210040" y="1341587"/>
                  </a:cubicBezTo>
                  <a:cubicBezTo>
                    <a:pt x="206738" y="1342248"/>
                    <a:pt x="204095" y="1341587"/>
                    <a:pt x="204095" y="1341587"/>
                  </a:cubicBezTo>
                  <a:cubicBezTo>
                    <a:pt x="204095" y="1341587"/>
                    <a:pt x="198812" y="1339606"/>
                    <a:pt x="196830" y="1338945"/>
                  </a:cubicBezTo>
                  <a:cubicBezTo>
                    <a:pt x="194849" y="1338285"/>
                    <a:pt x="192867" y="1337624"/>
                    <a:pt x="190225" y="1338945"/>
                  </a:cubicBezTo>
                  <a:cubicBezTo>
                    <a:pt x="187583" y="1340266"/>
                    <a:pt x="184280" y="1340927"/>
                    <a:pt x="184280" y="1340927"/>
                  </a:cubicBezTo>
                  <a:cubicBezTo>
                    <a:pt x="184280" y="1340927"/>
                    <a:pt x="180318" y="1340266"/>
                    <a:pt x="181639" y="1337624"/>
                  </a:cubicBezTo>
                  <a:cubicBezTo>
                    <a:pt x="182959" y="1334982"/>
                    <a:pt x="182299" y="1329698"/>
                    <a:pt x="184280" y="1327717"/>
                  </a:cubicBezTo>
                  <a:cubicBezTo>
                    <a:pt x="186262" y="1325735"/>
                    <a:pt x="188244" y="1320451"/>
                    <a:pt x="187583" y="1317809"/>
                  </a:cubicBezTo>
                  <a:cubicBezTo>
                    <a:pt x="186923" y="1315167"/>
                    <a:pt x="186923" y="1311865"/>
                    <a:pt x="185602" y="1310544"/>
                  </a:cubicBezTo>
                  <a:cubicBezTo>
                    <a:pt x="184941" y="1309223"/>
                    <a:pt x="182959" y="1304599"/>
                    <a:pt x="182959" y="1304599"/>
                  </a:cubicBezTo>
                  <a:cubicBezTo>
                    <a:pt x="178336" y="1303939"/>
                    <a:pt x="175694" y="1305260"/>
                    <a:pt x="175034" y="1302618"/>
                  </a:cubicBezTo>
                  <a:cubicBezTo>
                    <a:pt x="175034" y="1300636"/>
                    <a:pt x="175694" y="1296013"/>
                    <a:pt x="174373" y="1294692"/>
                  </a:cubicBezTo>
                  <a:cubicBezTo>
                    <a:pt x="173052" y="1294031"/>
                    <a:pt x="172392" y="1294031"/>
                    <a:pt x="172392" y="1290729"/>
                  </a:cubicBezTo>
                  <a:cubicBezTo>
                    <a:pt x="172392" y="1287426"/>
                    <a:pt x="171070" y="1288087"/>
                    <a:pt x="174373" y="1283463"/>
                  </a:cubicBezTo>
                  <a:cubicBezTo>
                    <a:pt x="177675" y="1278840"/>
                    <a:pt x="178997" y="1279500"/>
                    <a:pt x="179657" y="1274877"/>
                  </a:cubicBezTo>
                  <a:cubicBezTo>
                    <a:pt x="180318" y="1270253"/>
                    <a:pt x="189564" y="1247135"/>
                    <a:pt x="188904" y="1245154"/>
                  </a:cubicBezTo>
                  <a:cubicBezTo>
                    <a:pt x="188904" y="1243833"/>
                    <a:pt x="188244" y="1238549"/>
                    <a:pt x="188244" y="1236567"/>
                  </a:cubicBezTo>
                  <a:cubicBezTo>
                    <a:pt x="188244" y="1234586"/>
                    <a:pt x="187583" y="1227980"/>
                    <a:pt x="186923" y="1227320"/>
                  </a:cubicBezTo>
                  <a:cubicBezTo>
                    <a:pt x="186262" y="1226659"/>
                    <a:pt x="184941" y="1224678"/>
                    <a:pt x="184280" y="1221375"/>
                  </a:cubicBezTo>
                  <a:cubicBezTo>
                    <a:pt x="183620" y="1218073"/>
                    <a:pt x="182959" y="1216752"/>
                    <a:pt x="183620" y="1212789"/>
                  </a:cubicBezTo>
                  <a:cubicBezTo>
                    <a:pt x="183620" y="1212128"/>
                    <a:pt x="183620" y="1212128"/>
                    <a:pt x="183620" y="1211468"/>
                  </a:cubicBezTo>
                  <a:cubicBezTo>
                    <a:pt x="184280" y="1208165"/>
                    <a:pt x="184280" y="1205523"/>
                    <a:pt x="184280" y="1204202"/>
                  </a:cubicBezTo>
                  <a:cubicBezTo>
                    <a:pt x="184280" y="1202881"/>
                    <a:pt x="184280" y="1204202"/>
                    <a:pt x="182299" y="1199579"/>
                  </a:cubicBezTo>
                  <a:cubicBezTo>
                    <a:pt x="180318" y="1195616"/>
                    <a:pt x="179657" y="1194295"/>
                    <a:pt x="178336" y="1193634"/>
                  </a:cubicBezTo>
                  <a:cubicBezTo>
                    <a:pt x="177015" y="1192974"/>
                    <a:pt x="174373" y="1191653"/>
                    <a:pt x="175034" y="1189671"/>
                  </a:cubicBezTo>
                  <a:cubicBezTo>
                    <a:pt x="175694" y="1187690"/>
                    <a:pt x="177015" y="1183727"/>
                    <a:pt x="180318" y="1183066"/>
                  </a:cubicBezTo>
                  <a:cubicBezTo>
                    <a:pt x="183620" y="1182406"/>
                    <a:pt x="188244" y="1179764"/>
                    <a:pt x="189564" y="1180424"/>
                  </a:cubicBezTo>
                  <a:cubicBezTo>
                    <a:pt x="190885" y="1181085"/>
                    <a:pt x="194849" y="1181085"/>
                    <a:pt x="196830" y="1179103"/>
                  </a:cubicBezTo>
                  <a:cubicBezTo>
                    <a:pt x="198812" y="1177122"/>
                    <a:pt x="200133" y="1173159"/>
                    <a:pt x="201454" y="1171838"/>
                  </a:cubicBezTo>
                  <a:cubicBezTo>
                    <a:pt x="202774" y="1170517"/>
                    <a:pt x="204756" y="1167214"/>
                    <a:pt x="208059" y="1167875"/>
                  </a:cubicBezTo>
                  <a:cubicBezTo>
                    <a:pt x="210700" y="1167875"/>
                    <a:pt x="213343" y="1169196"/>
                    <a:pt x="215324" y="1171177"/>
                  </a:cubicBezTo>
                  <a:cubicBezTo>
                    <a:pt x="217305" y="1173159"/>
                    <a:pt x="217966" y="1172498"/>
                    <a:pt x="219948" y="1174480"/>
                  </a:cubicBezTo>
                  <a:cubicBezTo>
                    <a:pt x="221929" y="1176461"/>
                    <a:pt x="221269" y="1175140"/>
                    <a:pt x="225892" y="1175140"/>
                  </a:cubicBezTo>
                  <a:cubicBezTo>
                    <a:pt x="230515" y="1175140"/>
                    <a:pt x="231176" y="1173819"/>
                    <a:pt x="232497" y="1173819"/>
                  </a:cubicBezTo>
                  <a:cubicBezTo>
                    <a:pt x="233818" y="1173819"/>
                    <a:pt x="246368" y="1170517"/>
                    <a:pt x="247028" y="1171838"/>
                  </a:cubicBezTo>
                  <a:cubicBezTo>
                    <a:pt x="247689" y="1172498"/>
                    <a:pt x="254294" y="1173159"/>
                    <a:pt x="254294" y="1174480"/>
                  </a:cubicBezTo>
                  <a:cubicBezTo>
                    <a:pt x="254294" y="1175801"/>
                    <a:pt x="258257" y="1173819"/>
                    <a:pt x="261559" y="1175140"/>
                  </a:cubicBezTo>
                  <a:cubicBezTo>
                    <a:pt x="264862" y="1176461"/>
                    <a:pt x="272127" y="1177782"/>
                    <a:pt x="272127" y="1177782"/>
                  </a:cubicBezTo>
                  <a:cubicBezTo>
                    <a:pt x="272127" y="1177782"/>
                    <a:pt x="275429" y="1177122"/>
                    <a:pt x="278732" y="1176461"/>
                  </a:cubicBezTo>
                  <a:cubicBezTo>
                    <a:pt x="282035" y="1175801"/>
                    <a:pt x="287979" y="1173819"/>
                    <a:pt x="287979" y="1173819"/>
                  </a:cubicBezTo>
                  <a:cubicBezTo>
                    <a:pt x="287979" y="1173819"/>
                    <a:pt x="287319" y="1172498"/>
                    <a:pt x="292603" y="1173819"/>
                  </a:cubicBezTo>
                  <a:cubicBezTo>
                    <a:pt x="297887" y="1175140"/>
                    <a:pt x="298547" y="1176461"/>
                    <a:pt x="302510" y="1177122"/>
                  </a:cubicBezTo>
                  <a:cubicBezTo>
                    <a:pt x="306473" y="1177782"/>
                    <a:pt x="311097" y="1174480"/>
                    <a:pt x="313078" y="1175801"/>
                  </a:cubicBezTo>
                  <a:cubicBezTo>
                    <a:pt x="315060" y="1177782"/>
                    <a:pt x="316381" y="1177122"/>
                    <a:pt x="319023" y="1177122"/>
                  </a:cubicBezTo>
                  <a:cubicBezTo>
                    <a:pt x="321665" y="1177782"/>
                    <a:pt x="324307" y="1177782"/>
                    <a:pt x="326949" y="1178443"/>
                  </a:cubicBezTo>
                  <a:cubicBezTo>
                    <a:pt x="329591" y="1179103"/>
                    <a:pt x="328931" y="1177122"/>
                    <a:pt x="333554" y="1177782"/>
                  </a:cubicBezTo>
                  <a:cubicBezTo>
                    <a:pt x="338178" y="1178443"/>
                    <a:pt x="336857" y="1179764"/>
                    <a:pt x="340159" y="1176461"/>
                  </a:cubicBezTo>
                  <a:cubicBezTo>
                    <a:pt x="340159" y="1176461"/>
                    <a:pt x="340820" y="1175801"/>
                    <a:pt x="340820" y="1175801"/>
                  </a:cubicBezTo>
                  <a:cubicBezTo>
                    <a:pt x="344783" y="1171838"/>
                    <a:pt x="345443" y="1173159"/>
                    <a:pt x="346764" y="1169196"/>
                  </a:cubicBezTo>
                  <a:cubicBezTo>
                    <a:pt x="348085" y="1165233"/>
                    <a:pt x="351388" y="1147399"/>
                    <a:pt x="351388" y="1144097"/>
                  </a:cubicBezTo>
                  <a:cubicBezTo>
                    <a:pt x="351388" y="1140794"/>
                    <a:pt x="349406" y="1129566"/>
                    <a:pt x="349406" y="1129566"/>
                  </a:cubicBezTo>
                  <a:lnTo>
                    <a:pt x="351388" y="1122300"/>
                  </a:lnTo>
                  <a:cubicBezTo>
                    <a:pt x="351388" y="1122300"/>
                    <a:pt x="352709" y="1117677"/>
                    <a:pt x="352048" y="1116356"/>
                  </a:cubicBezTo>
                  <a:cubicBezTo>
                    <a:pt x="352048" y="1115035"/>
                    <a:pt x="350727" y="1110411"/>
                    <a:pt x="350067" y="1108430"/>
                  </a:cubicBezTo>
                  <a:cubicBezTo>
                    <a:pt x="349406" y="1106448"/>
                    <a:pt x="350727" y="1103806"/>
                    <a:pt x="346764" y="1103146"/>
                  </a:cubicBezTo>
                  <a:cubicBezTo>
                    <a:pt x="342801" y="1102485"/>
                    <a:pt x="341480" y="1099183"/>
                    <a:pt x="339499" y="1097862"/>
                  </a:cubicBezTo>
                  <a:cubicBezTo>
                    <a:pt x="337517" y="1096541"/>
                    <a:pt x="336857" y="1095220"/>
                    <a:pt x="334215" y="1091917"/>
                  </a:cubicBezTo>
                  <a:cubicBezTo>
                    <a:pt x="332233" y="1088615"/>
                    <a:pt x="328931" y="1085973"/>
                    <a:pt x="328931" y="1084652"/>
                  </a:cubicBezTo>
                  <a:cubicBezTo>
                    <a:pt x="328931" y="1083331"/>
                    <a:pt x="330912" y="1082010"/>
                    <a:pt x="330252" y="1080028"/>
                  </a:cubicBezTo>
                  <a:cubicBezTo>
                    <a:pt x="329591" y="1078047"/>
                    <a:pt x="328270" y="1076065"/>
                    <a:pt x="326289" y="1075405"/>
                  </a:cubicBezTo>
                  <a:cubicBezTo>
                    <a:pt x="324968" y="1075405"/>
                    <a:pt x="325628" y="1071442"/>
                    <a:pt x="322326" y="1071442"/>
                  </a:cubicBezTo>
                  <a:cubicBezTo>
                    <a:pt x="319023" y="1071442"/>
                    <a:pt x="318362" y="1070121"/>
                    <a:pt x="316381" y="1070121"/>
                  </a:cubicBezTo>
                  <a:cubicBezTo>
                    <a:pt x="314399" y="1070121"/>
                    <a:pt x="314399" y="1066158"/>
                    <a:pt x="309776" y="1067479"/>
                  </a:cubicBezTo>
                  <a:cubicBezTo>
                    <a:pt x="305152" y="1068800"/>
                    <a:pt x="302510" y="1065497"/>
                    <a:pt x="301189" y="1063516"/>
                  </a:cubicBezTo>
                  <a:cubicBezTo>
                    <a:pt x="299868" y="1062195"/>
                    <a:pt x="297226" y="1058892"/>
                    <a:pt x="295905" y="1059553"/>
                  </a:cubicBezTo>
                  <a:cubicBezTo>
                    <a:pt x="294584" y="1059553"/>
                    <a:pt x="295905" y="1057571"/>
                    <a:pt x="291282" y="1058232"/>
                  </a:cubicBezTo>
                  <a:cubicBezTo>
                    <a:pt x="286658" y="1058892"/>
                    <a:pt x="282035" y="1058892"/>
                    <a:pt x="280053" y="1056911"/>
                  </a:cubicBezTo>
                  <a:cubicBezTo>
                    <a:pt x="278072" y="1055590"/>
                    <a:pt x="275429" y="1053608"/>
                    <a:pt x="276090" y="1050306"/>
                  </a:cubicBezTo>
                  <a:cubicBezTo>
                    <a:pt x="276750" y="1047003"/>
                    <a:pt x="270806" y="1043040"/>
                    <a:pt x="273448" y="1040398"/>
                  </a:cubicBezTo>
                  <a:cubicBezTo>
                    <a:pt x="276090" y="1038417"/>
                    <a:pt x="282035" y="1033133"/>
                    <a:pt x="283356" y="1032472"/>
                  </a:cubicBezTo>
                  <a:cubicBezTo>
                    <a:pt x="284677" y="1031811"/>
                    <a:pt x="285337" y="1034454"/>
                    <a:pt x="289300" y="1032472"/>
                  </a:cubicBezTo>
                  <a:cubicBezTo>
                    <a:pt x="293263" y="1030490"/>
                    <a:pt x="295905" y="1033133"/>
                    <a:pt x="297226" y="1032472"/>
                  </a:cubicBezTo>
                  <a:cubicBezTo>
                    <a:pt x="298547" y="1031811"/>
                    <a:pt x="299868" y="1029830"/>
                    <a:pt x="302510" y="1029169"/>
                  </a:cubicBezTo>
                  <a:cubicBezTo>
                    <a:pt x="305152" y="1028509"/>
                    <a:pt x="305152" y="1029830"/>
                    <a:pt x="307134" y="1030490"/>
                  </a:cubicBezTo>
                  <a:cubicBezTo>
                    <a:pt x="308455" y="1031151"/>
                    <a:pt x="311097" y="1029169"/>
                    <a:pt x="313078" y="1031811"/>
                  </a:cubicBezTo>
                  <a:cubicBezTo>
                    <a:pt x="315060" y="1034454"/>
                    <a:pt x="315720" y="1035114"/>
                    <a:pt x="319683" y="1035775"/>
                  </a:cubicBezTo>
                  <a:cubicBezTo>
                    <a:pt x="324307" y="1036435"/>
                    <a:pt x="327610" y="1033133"/>
                    <a:pt x="330912" y="1035114"/>
                  </a:cubicBezTo>
                  <a:cubicBezTo>
                    <a:pt x="334215" y="1037096"/>
                    <a:pt x="336196" y="1035114"/>
                    <a:pt x="338838" y="1036435"/>
                  </a:cubicBezTo>
                  <a:cubicBezTo>
                    <a:pt x="341480" y="1037096"/>
                    <a:pt x="345443" y="1040398"/>
                    <a:pt x="344122" y="1036435"/>
                  </a:cubicBezTo>
                  <a:cubicBezTo>
                    <a:pt x="343462" y="1032472"/>
                    <a:pt x="344783" y="1027188"/>
                    <a:pt x="341480" y="1026527"/>
                  </a:cubicBezTo>
                  <a:cubicBezTo>
                    <a:pt x="338838" y="1025867"/>
                    <a:pt x="338178" y="1019922"/>
                    <a:pt x="336857" y="1017941"/>
                  </a:cubicBezTo>
                  <a:cubicBezTo>
                    <a:pt x="336196" y="1015959"/>
                    <a:pt x="336196" y="1013978"/>
                    <a:pt x="334215" y="1011996"/>
                  </a:cubicBezTo>
                  <a:cubicBezTo>
                    <a:pt x="332233" y="1010015"/>
                    <a:pt x="329591" y="1008033"/>
                    <a:pt x="332894" y="1007373"/>
                  </a:cubicBezTo>
                  <a:cubicBezTo>
                    <a:pt x="336196" y="1007373"/>
                    <a:pt x="343462" y="1008694"/>
                    <a:pt x="346104" y="1009354"/>
                  </a:cubicBezTo>
                  <a:cubicBezTo>
                    <a:pt x="348746" y="1010015"/>
                    <a:pt x="354690" y="1011336"/>
                    <a:pt x="356011" y="1013978"/>
                  </a:cubicBezTo>
                  <a:cubicBezTo>
                    <a:pt x="357332" y="1016620"/>
                    <a:pt x="361295" y="1015959"/>
                    <a:pt x="363277" y="1017280"/>
                  </a:cubicBezTo>
                  <a:cubicBezTo>
                    <a:pt x="365259" y="1018601"/>
                    <a:pt x="375166" y="1015299"/>
                    <a:pt x="376487" y="1016620"/>
                  </a:cubicBezTo>
                  <a:cubicBezTo>
                    <a:pt x="377808" y="1017280"/>
                    <a:pt x="383753" y="1017941"/>
                    <a:pt x="384413" y="1014638"/>
                  </a:cubicBezTo>
                  <a:cubicBezTo>
                    <a:pt x="385074" y="1011996"/>
                    <a:pt x="385734" y="1010675"/>
                    <a:pt x="385734" y="1008033"/>
                  </a:cubicBezTo>
                  <a:cubicBezTo>
                    <a:pt x="385734" y="1005391"/>
                    <a:pt x="388376" y="1003410"/>
                    <a:pt x="388376" y="1003410"/>
                  </a:cubicBezTo>
                  <a:cubicBezTo>
                    <a:pt x="388376" y="1003410"/>
                    <a:pt x="393000" y="1001428"/>
                    <a:pt x="395641" y="1001428"/>
                  </a:cubicBezTo>
                  <a:cubicBezTo>
                    <a:pt x="398284" y="1000768"/>
                    <a:pt x="401586" y="999447"/>
                    <a:pt x="404228" y="998126"/>
                  </a:cubicBezTo>
                  <a:cubicBezTo>
                    <a:pt x="406870" y="996805"/>
                    <a:pt x="414135" y="991520"/>
                    <a:pt x="414135" y="991520"/>
                  </a:cubicBezTo>
                  <a:cubicBezTo>
                    <a:pt x="414135" y="991520"/>
                    <a:pt x="411494" y="982934"/>
                    <a:pt x="412154" y="981613"/>
                  </a:cubicBezTo>
                  <a:cubicBezTo>
                    <a:pt x="412815" y="980292"/>
                    <a:pt x="411494" y="976329"/>
                    <a:pt x="414135" y="974347"/>
                  </a:cubicBezTo>
                  <a:cubicBezTo>
                    <a:pt x="416778" y="972366"/>
                    <a:pt x="422722" y="965761"/>
                    <a:pt x="424043" y="967082"/>
                  </a:cubicBezTo>
                  <a:cubicBezTo>
                    <a:pt x="424704" y="968403"/>
                    <a:pt x="425364" y="965761"/>
                    <a:pt x="428006" y="966421"/>
                  </a:cubicBezTo>
                  <a:cubicBezTo>
                    <a:pt x="428666" y="966421"/>
                    <a:pt x="429988" y="966421"/>
                    <a:pt x="431309" y="965761"/>
                  </a:cubicBezTo>
                  <a:cubicBezTo>
                    <a:pt x="433950" y="965100"/>
                    <a:pt x="436593" y="963119"/>
                    <a:pt x="437253" y="962458"/>
                  </a:cubicBezTo>
                  <a:cubicBezTo>
                    <a:pt x="437914" y="961798"/>
                    <a:pt x="445179" y="956514"/>
                    <a:pt x="445179" y="956514"/>
                  </a:cubicBezTo>
                  <a:lnTo>
                    <a:pt x="451124" y="951890"/>
                  </a:lnTo>
                  <a:cubicBezTo>
                    <a:pt x="455086" y="950569"/>
                    <a:pt x="459710" y="947927"/>
                    <a:pt x="461031" y="947267"/>
                  </a:cubicBezTo>
                  <a:cubicBezTo>
                    <a:pt x="462352" y="946606"/>
                    <a:pt x="469618" y="937359"/>
                    <a:pt x="469618" y="938020"/>
                  </a:cubicBezTo>
                  <a:cubicBezTo>
                    <a:pt x="469618" y="938680"/>
                    <a:pt x="472920" y="934057"/>
                    <a:pt x="473580" y="932736"/>
                  </a:cubicBezTo>
                  <a:cubicBezTo>
                    <a:pt x="473580" y="931415"/>
                    <a:pt x="475562" y="928112"/>
                    <a:pt x="476223" y="926131"/>
                  </a:cubicBezTo>
                  <a:cubicBezTo>
                    <a:pt x="476883" y="924810"/>
                    <a:pt x="481506" y="919526"/>
                    <a:pt x="481506" y="919526"/>
                  </a:cubicBezTo>
                  <a:cubicBezTo>
                    <a:pt x="481506" y="919526"/>
                    <a:pt x="487451" y="915563"/>
                    <a:pt x="488111" y="912260"/>
                  </a:cubicBezTo>
                  <a:cubicBezTo>
                    <a:pt x="488772" y="908958"/>
                    <a:pt x="490093" y="906316"/>
                    <a:pt x="491414" y="904995"/>
                  </a:cubicBezTo>
                  <a:cubicBezTo>
                    <a:pt x="492075" y="903674"/>
                    <a:pt x="499340" y="899711"/>
                    <a:pt x="499340" y="899711"/>
                  </a:cubicBezTo>
                  <a:cubicBezTo>
                    <a:pt x="499340" y="899711"/>
                    <a:pt x="501321" y="895748"/>
                    <a:pt x="505285" y="897069"/>
                  </a:cubicBezTo>
                  <a:cubicBezTo>
                    <a:pt x="509248" y="897729"/>
                    <a:pt x="513871" y="895748"/>
                    <a:pt x="515192" y="897069"/>
                  </a:cubicBezTo>
                  <a:cubicBezTo>
                    <a:pt x="516513" y="898390"/>
                    <a:pt x="523779" y="895748"/>
                    <a:pt x="525100" y="895748"/>
                  </a:cubicBezTo>
                  <a:cubicBezTo>
                    <a:pt x="525760" y="895748"/>
                    <a:pt x="526420" y="895748"/>
                    <a:pt x="527081" y="895087"/>
                  </a:cubicBezTo>
                  <a:cubicBezTo>
                    <a:pt x="528402" y="893766"/>
                    <a:pt x="530384" y="892445"/>
                    <a:pt x="530384" y="892445"/>
                  </a:cubicBezTo>
                  <a:cubicBezTo>
                    <a:pt x="530384" y="892445"/>
                    <a:pt x="533686" y="889803"/>
                    <a:pt x="536328" y="889803"/>
                  </a:cubicBezTo>
                  <a:cubicBezTo>
                    <a:pt x="538970" y="890464"/>
                    <a:pt x="543594" y="887822"/>
                    <a:pt x="545575" y="889803"/>
                  </a:cubicBezTo>
                  <a:cubicBezTo>
                    <a:pt x="547557" y="891785"/>
                    <a:pt x="555483" y="893766"/>
                    <a:pt x="556804" y="895087"/>
                  </a:cubicBezTo>
                  <a:cubicBezTo>
                    <a:pt x="558125" y="896408"/>
                    <a:pt x="560767" y="898390"/>
                    <a:pt x="561427" y="892445"/>
                  </a:cubicBezTo>
                  <a:cubicBezTo>
                    <a:pt x="562088" y="886501"/>
                    <a:pt x="563409" y="884519"/>
                    <a:pt x="564730" y="884519"/>
                  </a:cubicBezTo>
                  <a:cubicBezTo>
                    <a:pt x="566051" y="884519"/>
                    <a:pt x="569353" y="883198"/>
                    <a:pt x="569353" y="882538"/>
                  </a:cubicBezTo>
                  <a:cubicBezTo>
                    <a:pt x="570014" y="881877"/>
                    <a:pt x="569353" y="874612"/>
                    <a:pt x="569353" y="874612"/>
                  </a:cubicBezTo>
                  <a:lnTo>
                    <a:pt x="566711" y="867346"/>
                  </a:lnTo>
                  <a:cubicBezTo>
                    <a:pt x="566711" y="867346"/>
                    <a:pt x="563409" y="866686"/>
                    <a:pt x="562748" y="865365"/>
                  </a:cubicBezTo>
                  <a:cubicBezTo>
                    <a:pt x="562088" y="864704"/>
                    <a:pt x="562088" y="859420"/>
                    <a:pt x="560767" y="859420"/>
                  </a:cubicBezTo>
                  <a:cubicBezTo>
                    <a:pt x="560106" y="859420"/>
                    <a:pt x="559446" y="858760"/>
                    <a:pt x="558785" y="855457"/>
                  </a:cubicBezTo>
                  <a:cubicBezTo>
                    <a:pt x="558125" y="852155"/>
                    <a:pt x="552841" y="852815"/>
                    <a:pt x="558125" y="848852"/>
                  </a:cubicBezTo>
                  <a:cubicBezTo>
                    <a:pt x="562748" y="844889"/>
                    <a:pt x="566711" y="844889"/>
                    <a:pt x="564730" y="843568"/>
                  </a:cubicBezTo>
                  <a:cubicBezTo>
                    <a:pt x="562748" y="842247"/>
                    <a:pt x="559446" y="838945"/>
                    <a:pt x="557464" y="838284"/>
                  </a:cubicBezTo>
                  <a:cubicBezTo>
                    <a:pt x="555483" y="838284"/>
                    <a:pt x="551520" y="838284"/>
                    <a:pt x="551520" y="836963"/>
                  </a:cubicBezTo>
                  <a:cubicBezTo>
                    <a:pt x="550859" y="829698"/>
                    <a:pt x="551520" y="817148"/>
                    <a:pt x="551520" y="817148"/>
                  </a:cubicBezTo>
                  <a:cubicBezTo>
                    <a:pt x="551520" y="817148"/>
                    <a:pt x="549538" y="811864"/>
                    <a:pt x="550199" y="809222"/>
                  </a:cubicBezTo>
                  <a:cubicBezTo>
                    <a:pt x="550199" y="806580"/>
                    <a:pt x="550859" y="800636"/>
                    <a:pt x="552180" y="799315"/>
                  </a:cubicBezTo>
                  <a:cubicBezTo>
                    <a:pt x="553501" y="797994"/>
                    <a:pt x="555483" y="793370"/>
                    <a:pt x="557464" y="792710"/>
                  </a:cubicBezTo>
                  <a:cubicBezTo>
                    <a:pt x="558785" y="792049"/>
                    <a:pt x="563409" y="788086"/>
                    <a:pt x="564069" y="788746"/>
                  </a:cubicBezTo>
                  <a:cubicBezTo>
                    <a:pt x="564730" y="788746"/>
                    <a:pt x="568032" y="785444"/>
                    <a:pt x="570014" y="786104"/>
                  </a:cubicBezTo>
                  <a:cubicBezTo>
                    <a:pt x="571995" y="786765"/>
                    <a:pt x="576619" y="786765"/>
                    <a:pt x="579261" y="785444"/>
                  </a:cubicBezTo>
                  <a:cubicBezTo>
                    <a:pt x="581903" y="784783"/>
                    <a:pt x="587848" y="782141"/>
                    <a:pt x="587848" y="780160"/>
                  </a:cubicBezTo>
                  <a:cubicBezTo>
                    <a:pt x="588508" y="778178"/>
                    <a:pt x="591811" y="773555"/>
                    <a:pt x="594453" y="771573"/>
                  </a:cubicBezTo>
                  <a:cubicBezTo>
                    <a:pt x="597095" y="769592"/>
                    <a:pt x="605021" y="764308"/>
                    <a:pt x="605021" y="765629"/>
                  </a:cubicBezTo>
                  <a:cubicBezTo>
                    <a:pt x="605021" y="766950"/>
                    <a:pt x="608323" y="770252"/>
                    <a:pt x="607663" y="772234"/>
                  </a:cubicBezTo>
                  <a:cubicBezTo>
                    <a:pt x="607002" y="774215"/>
                    <a:pt x="605681" y="778839"/>
                    <a:pt x="605681" y="780160"/>
                  </a:cubicBezTo>
                  <a:cubicBezTo>
                    <a:pt x="605681" y="781481"/>
                    <a:pt x="609644" y="787425"/>
                    <a:pt x="607002" y="790068"/>
                  </a:cubicBezTo>
                  <a:cubicBezTo>
                    <a:pt x="604360" y="792710"/>
                    <a:pt x="600397" y="794031"/>
                    <a:pt x="599737" y="796673"/>
                  </a:cubicBezTo>
                  <a:cubicBezTo>
                    <a:pt x="599737" y="799315"/>
                    <a:pt x="598416" y="804599"/>
                    <a:pt x="600397" y="805920"/>
                  </a:cubicBezTo>
                  <a:cubicBezTo>
                    <a:pt x="601718" y="806580"/>
                    <a:pt x="605681" y="806580"/>
                    <a:pt x="607663" y="807901"/>
                  </a:cubicBezTo>
                  <a:cubicBezTo>
                    <a:pt x="609644" y="809222"/>
                    <a:pt x="612947" y="809883"/>
                    <a:pt x="613607" y="811864"/>
                  </a:cubicBezTo>
                  <a:cubicBezTo>
                    <a:pt x="614268" y="813185"/>
                    <a:pt x="613607" y="817809"/>
                    <a:pt x="611626" y="817809"/>
                  </a:cubicBezTo>
                  <a:cubicBezTo>
                    <a:pt x="609644" y="817809"/>
                    <a:pt x="603039" y="820451"/>
                    <a:pt x="601718" y="821111"/>
                  </a:cubicBezTo>
                  <a:cubicBezTo>
                    <a:pt x="600397" y="821772"/>
                    <a:pt x="594453" y="821772"/>
                    <a:pt x="593132" y="824414"/>
                  </a:cubicBezTo>
                  <a:cubicBezTo>
                    <a:pt x="591811" y="826395"/>
                    <a:pt x="591811" y="829037"/>
                    <a:pt x="592471" y="831019"/>
                  </a:cubicBezTo>
                  <a:cubicBezTo>
                    <a:pt x="593132" y="833000"/>
                    <a:pt x="589829" y="831019"/>
                    <a:pt x="587848" y="833661"/>
                  </a:cubicBezTo>
                  <a:cubicBezTo>
                    <a:pt x="585866" y="836303"/>
                    <a:pt x="582564" y="837624"/>
                    <a:pt x="581903" y="840926"/>
                  </a:cubicBezTo>
                  <a:cubicBezTo>
                    <a:pt x="581243" y="843568"/>
                    <a:pt x="581243" y="847531"/>
                    <a:pt x="583224" y="849513"/>
                  </a:cubicBezTo>
                  <a:cubicBezTo>
                    <a:pt x="585206" y="851494"/>
                    <a:pt x="585206" y="850834"/>
                    <a:pt x="589169" y="852155"/>
                  </a:cubicBezTo>
                  <a:cubicBezTo>
                    <a:pt x="593132" y="853476"/>
                    <a:pt x="595113" y="855457"/>
                    <a:pt x="594453" y="857439"/>
                  </a:cubicBezTo>
                  <a:cubicBezTo>
                    <a:pt x="594453" y="859420"/>
                    <a:pt x="593792" y="859420"/>
                    <a:pt x="593132" y="862062"/>
                  </a:cubicBezTo>
                  <a:cubicBezTo>
                    <a:pt x="592471" y="864704"/>
                    <a:pt x="599737" y="868667"/>
                    <a:pt x="601058" y="869328"/>
                  </a:cubicBezTo>
                  <a:cubicBezTo>
                    <a:pt x="607663" y="873951"/>
                    <a:pt x="608984" y="872630"/>
                    <a:pt x="612286" y="871970"/>
                  </a:cubicBezTo>
                  <a:cubicBezTo>
                    <a:pt x="614928" y="871309"/>
                    <a:pt x="617571" y="871309"/>
                    <a:pt x="616910" y="873291"/>
                  </a:cubicBezTo>
                  <a:cubicBezTo>
                    <a:pt x="616910" y="874612"/>
                    <a:pt x="612947" y="879235"/>
                    <a:pt x="614268" y="880556"/>
                  </a:cubicBezTo>
                  <a:cubicBezTo>
                    <a:pt x="614928" y="882538"/>
                    <a:pt x="616250" y="881877"/>
                    <a:pt x="619552" y="881877"/>
                  </a:cubicBezTo>
                  <a:cubicBezTo>
                    <a:pt x="622194" y="881877"/>
                    <a:pt x="622855" y="880556"/>
                    <a:pt x="626817" y="878575"/>
                  </a:cubicBezTo>
                  <a:cubicBezTo>
                    <a:pt x="631441" y="876593"/>
                    <a:pt x="634083" y="873951"/>
                    <a:pt x="638046" y="871309"/>
                  </a:cubicBezTo>
                  <a:cubicBezTo>
                    <a:pt x="642009" y="869328"/>
                    <a:pt x="643991" y="866686"/>
                    <a:pt x="645972" y="867346"/>
                  </a:cubicBezTo>
                  <a:cubicBezTo>
                    <a:pt x="647954" y="868007"/>
                    <a:pt x="651256" y="863383"/>
                    <a:pt x="653898" y="866025"/>
                  </a:cubicBezTo>
                  <a:cubicBezTo>
                    <a:pt x="656540" y="868007"/>
                    <a:pt x="672392" y="879235"/>
                    <a:pt x="674374" y="879896"/>
                  </a:cubicBezTo>
                  <a:cubicBezTo>
                    <a:pt x="676355" y="880556"/>
                    <a:pt x="679657" y="880556"/>
                    <a:pt x="681639" y="883859"/>
                  </a:cubicBezTo>
                  <a:cubicBezTo>
                    <a:pt x="682960" y="886501"/>
                    <a:pt x="682960" y="886501"/>
                    <a:pt x="684281" y="885840"/>
                  </a:cubicBezTo>
                  <a:cubicBezTo>
                    <a:pt x="684281" y="885840"/>
                    <a:pt x="684941" y="885180"/>
                    <a:pt x="686262" y="885180"/>
                  </a:cubicBezTo>
                  <a:cubicBezTo>
                    <a:pt x="690226" y="884519"/>
                    <a:pt x="694189" y="881877"/>
                    <a:pt x="697491" y="879896"/>
                  </a:cubicBezTo>
                  <a:cubicBezTo>
                    <a:pt x="700794" y="877914"/>
                    <a:pt x="700133" y="877254"/>
                    <a:pt x="704096" y="875933"/>
                  </a:cubicBezTo>
                  <a:cubicBezTo>
                    <a:pt x="708059" y="873951"/>
                    <a:pt x="713343" y="874612"/>
                    <a:pt x="713343" y="874612"/>
                  </a:cubicBezTo>
                  <a:cubicBezTo>
                    <a:pt x="713343" y="874612"/>
                    <a:pt x="715985" y="873951"/>
                    <a:pt x="718627" y="873291"/>
                  </a:cubicBezTo>
                  <a:cubicBezTo>
                    <a:pt x="721269" y="873291"/>
                    <a:pt x="729195" y="867346"/>
                    <a:pt x="733819" y="865365"/>
                  </a:cubicBezTo>
                  <a:cubicBezTo>
                    <a:pt x="738442" y="863383"/>
                    <a:pt x="747689" y="860081"/>
                    <a:pt x="747689" y="860081"/>
                  </a:cubicBezTo>
                  <a:cubicBezTo>
                    <a:pt x="747689" y="860081"/>
                    <a:pt x="750991" y="858760"/>
                    <a:pt x="754955" y="858099"/>
                  </a:cubicBezTo>
                  <a:cubicBezTo>
                    <a:pt x="758918" y="858099"/>
                    <a:pt x="764201" y="855457"/>
                    <a:pt x="765523" y="856118"/>
                  </a:cubicBezTo>
                  <a:cubicBezTo>
                    <a:pt x="766183" y="856778"/>
                    <a:pt x="773449" y="860081"/>
                    <a:pt x="773449" y="860081"/>
                  </a:cubicBezTo>
                  <a:lnTo>
                    <a:pt x="777411" y="868667"/>
                  </a:lnTo>
                  <a:cubicBezTo>
                    <a:pt x="777411" y="868667"/>
                    <a:pt x="779393" y="868667"/>
                    <a:pt x="784677" y="870649"/>
                  </a:cubicBezTo>
                  <a:cubicBezTo>
                    <a:pt x="788640" y="871970"/>
                    <a:pt x="793264" y="871309"/>
                    <a:pt x="796566" y="869988"/>
                  </a:cubicBezTo>
                  <a:cubicBezTo>
                    <a:pt x="797887" y="869328"/>
                    <a:pt x="799208" y="868667"/>
                    <a:pt x="799869" y="868007"/>
                  </a:cubicBezTo>
                  <a:cubicBezTo>
                    <a:pt x="803171" y="864704"/>
                    <a:pt x="804492" y="857439"/>
                    <a:pt x="809116" y="858760"/>
                  </a:cubicBezTo>
                  <a:cubicBezTo>
                    <a:pt x="813079" y="859420"/>
                    <a:pt x="813079" y="856778"/>
                    <a:pt x="816381" y="858099"/>
                  </a:cubicBezTo>
                  <a:cubicBezTo>
                    <a:pt x="819684" y="859420"/>
                    <a:pt x="822326" y="856778"/>
                    <a:pt x="823647" y="852155"/>
                  </a:cubicBezTo>
                  <a:cubicBezTo>
                    <a:pt x="824968" y="847531"/>
                    <a:pt x="823647" y="843568"/>
                    <a:pt x="827610" y="843568"/>
                  </a:cubicBezTo>
                  <a:cubicBezTo>
                    <a:pt x="829592" y="843568"/>
                    <a:pt x="830913" y="842247"/>
                    <a:pt x="831573" y="840266"/>
                  </a:cubicBezTo>
                  <a:cubicBezTo>
                    <a:pt x="832234" y="838284"/>
                    <a:pt x="832234" y="835642"/>
                    <a:pt x="831573" y="834321"/>
                  </a:cubicBezTo>
                  <a:cubicBezTo>
                    <a:pt x="830252" y="831019"/>
                    <a:pt x="826289" y="829698"/>
                    <a:pt x="827610" y="828377"/>
                  </a:cubicBezTo>
                  <a:cubicBezTo>
                    <a:pt x="828270" y="827056"/>
                    <a:pt x="831573" y="820451"/>
                    <a:pt x="831573" y="819790"/>
                  </a:cubicBezTo>
                  <a:cubicBezTo>
                    <a:pt x="831573" y="819130"/>
                    <a:pt x="831573" y="815167"/>
                    <a:pt x="831573" y="815167"/>
                  </a:cubicBezTo>
                  <a:lnTo>
                    <a:pt x="828270" y="811864"/>
                  </a:lnTo>
                  <a:cubicBezTo>
                    <a:pt x="828270" y="811864"/>
                    <a:pt x="828270" y="807241"/>
                    <a:pt x="829592" y="807241"/>
                  </a:cubicBezTo>
                  <a:cubicBezTo>
                    <a:pt x="830252" y="807241"/>
                    <a:pt x="834876" y="807901"/>
                    <a:pt x="832234" y="804599"/>
                  </a:cubicBezTo>
                  <a:cubicBezTo>
                    <a:pt x="829592" y="801957"/>
                    <a:pt x="827610" y="798654"/>
                    <a:pt x="830252" y="796673"/>
                  </a:cubicBezTo>
                  <a:cubicBezTo>
                    <a:pt x="832894" y="794691"/>
                    <a:pt x="833555" y="792710"/>
                    <a:pt x="834876" y="792710"/>
                  </a:cubicBezTo>
                  <a:cubicBezTo>
                    <a:pt x="836197" y="792710"/>
                    <a:pt x="835536" y="791389"/>
                    <a:pt x="837518" y="789407"/>
                  </a:cubicBezTo>
                  <a:cubicBezTo>
                    <a:pt x="840160" y="788086"/>
                    <a:pt x="837518" y="784123"/>
                    <a:pt x="839499" y="782802"/>
                  </a:cubicBezTo>
                  <a:cubicBezTo>
                    <a:pt x="841481" y="781481"/>
                    <a:pt x="841481" y="779499"/>
                    <a:pt x="843462" y="777518"/>
                  </a:cubicBezTo>
                  <a:cubicBezTo>
                    <a:pt x="844783" y="775536"/>
                    <a:pt x="849407" y="771573"/>
                    <a:pt x="851388" y="770913"/>
                  </a:cubicBezTo>
                  <a:cubicBezTo>
                    <a:pt x="853370" y="770252"/>
                    <a:pt x="855351" y="767610"/>
                    <a:pt x="856672" y="768931"/>
                  </a:cubicBezTo>
                  <a:cubicBezTo>
                    <a:pt x="857993" y="770252"/>
                    <a:pt x="861296" y="768931"/>
                    <a:pt x="861956" y="772234"/>
                  </a:cubicBezTo>
                  <a:cubicBezTo>
                    <a:pt x="862617" y="775536"/>
                    <a:pt x="867901" y="774876"/>
                    <a:pt x="869222" y="775536"/>
                  </a:cubicBezTo>
                  <a:cubicBezTo>
                    <a:pt x="870543" y="776197"/>
                    <a:pt x="871864" y="774215"/>
                    <a:pt x="872525" y="778178"/>
                  </a:cubicBezTo>
                  <a:cubicBezTo>
                    <a:pt x="873185" y="782141"/>
                    <a:pt x="878469" y="780820"/>
                    <a:pt x="878469" y="783462"/>
                  </a:cubicBezTo>
                  <a:cubicBezTo>
                    <a:pt x="878469" y="786104"/>
                    <a:pt x="890358" y="788086"/>
                    <a:pt x="891019" y="789407"/>
                  </a:cubicBezTo>
                  <a:cubicBezTo>
                    <a:pt x="891679" y="790728"/>
                    <a:pt x="896963" y="786765"/>
                    <a:pt x="896963" y="786765"/>
                  </a:cubicBezTo>
                  <a:lnTo>
                    <a:pt x="902907" y="780160"/>
                  </a:lnTo>
                  <a:cubicBezTo>
                    <a:pt x="902907" y="780160"/>
                    <a:pt x="902247" y="773555"/>
                    <a:pt x="902907" y="770913"/>
                  </a:cubicBezTo>
                  <a:cubicBezTo>
                    <a:pt x="902907" y="768271"/>
                    <a:pt x="906871" y="770913"/>
                    <a:pt x="905550" y="764968"/>
                  </a:cubicBezTo>
                  <a:cubicBezTo>
                    <a:pt x="905550" y="764308"/>
                    <a:pt x="905550" y="763647"/>
                    <a:pt x="904889" y="762326"/>
                  </a:cubicBezTo>
                  <a:cubicBezTo>
                    <a:pt x="902247" y="753079"/>
                    <a:pt x="900926" y="752419"/>
                    <a:pt x="898945" y="753740"/>
                  </a:cubicBezTo>
                  <a:cubicBezTo>
                    <a:pt x="896963" y="755061"/>
                    <a:pt x="894982" y="755061"/>
                    <a:pt x="891679" y="750437"/>
                  </a:cubicBezTo>
                  <a:cubicBezTo>
                    <a:pt x="888377" y="745813"/>
                    <a:pt x="889697" y="746474"/>
                    <a:pt x="887716" y="743171"/>
                  </a:cubicBezTo>
                  <a:cubicBezTo>
                    <a:pt x="885735" y="739869"/>
                    <a:pt x="885735" y="737887"/>
                    <a:pt x="885074" y="735245"/>
                  </a:cubicBezTo>
                  <a:cubicBezTo>
                    <a:pt x="884414" y="733264"/>
                    <a:pt x="879130" y="731282"/>
                    <a:pt x="883092" y="727980"/>
                  </a:cubicBezTo>
                  <a:cubicBezTo>
                    <a:pt x="887056" y="724677"/>
                    <a:pt x="890358" y="724677"/>
                    <a:pt x="893000" y="721375"/>
                  </a:cubicBezTo>
                  <a:cubicBezTo>
                    <a:pt x="894982" y="718072"/>
                    <a:pt x="895642" y="714109"/>
                    <a:pt x="898284" y="714770"/>
                  </a:cubicBezTo>
                  <a:cubicBezTo>
                    <a:pt x="900926" y="714770"/>
                    <a:pt x="910173" y="713449"/>
                    <a:pt x="910173" y="713449"/>
                  </a:cubicBezTo>
                  <a:cubicBezTo>
                    <a:pt x="910173" y="713449"/>
                    <a:pt x="921402" y="708165"/>
                    <a:pt x="922722" y="710146"/>
                  </a:cubicBezTo>
                  <a:cubicBezTo>
                    <a:pt x="924044" y="712128"/>
                    <a:pt x="926686" y="710146"/>
                    <a:pt x="928007" y="710146"/>
                  </a:cubicBezTo>
                  <a:cubicBezTo>
                    <a:pt x="929327" y="709486"/>
                    <a:pt x="931309" y="706844"/>
                    <a:pt x="932630" y="707504"/>
                  </a:cubicBezTo>
                  <a:cubicBezTo>
                    <a:pt x="933951" y="708165"/>
                    <a:pt x="939896" y="706183"/>
                    <a:pt x="941217" y="706844"/>
                  </a:cubicBezTo>
                  <a:cubicBezTo>
                    <a:pt x="942537" y="707504"/>
                    <a:pt x="943859" y="706183"/>
                    <a:pt x="947161" y="708165"/>
                  </a:cubicBezTo>
                  <a:cubicBezTo>
                    <a:pt x="950464" y="710146"/>
                    <a:pt x="954427" y="707504"/>
                    <a:pt x="955747" y="708825"/>
                  </a:cubicBezTo>
                  <a:cubicBezTo>
                    <a:pt x="957069" y="710146"/>
                    <a:pt x="963013" y="707504"/>
                    <a:pt x="964334" y="710807"/>
                  </a:cubicBezTo>
                  <a:cubicBezTo>
                    <a:pt x="965655" y="714109"/>
                    <a:pt x="970939" y="710146"/>
                    <a:pt x="972260" y="712128"/>
                  </a:cubicBezTo>
                  <a:cubicBezTo>
                    <a:pt x="973581" y="714109"/>
                    <a:pt x="977544" y="711467"/>
                    <a:pt x="978865" y="712128"/>
                  </a:cubicBezTo>
                  <a:cubicBezTo>
                    <a:pt x="979526" y="712788"/>
                    <a:pt x="983489" y="710146"/>
                    <a:pt x="984149" y="709486"/>
                  </a:cubicBezTo>
                  <a:cubicBezTo>
                    <a:pt x="984149" y="709486"/>
                    <a:pt x="988772" y="703541"/>
                    <a:pt x="990094" y="704202"/>
                  </a:cubicBezTo>
                  <a:cubicBezTo>
                    <a:pt x="990754" y="704202"/>
                    <a:pt x="995377" y="700239"/>
                    <a:pt x="996699" y="700899"/>
                  </a:cubicBezTo>
                  <a:cubicBezTo>
                    <a:pt x="998020" y="700899"/>
                    <a:pt x="1004625" y="696276"/>
                    <a:pt x="1005946" y="696936"/>
                  </a:cubicBezTo>
                  <a:cubicBezTo>
                    <a:pt x="1007267" y="697597"/>
                    <a:pt x="1009909" y="694955"/>
                    <a:pt x="1011890" y="696276"/>
                  </a:cubicBezTo>
                  <a:cubicBezTo>
                    <a:pt x="1013211" y="697597"/>
                    <a:pt x="1015853" y="694955"/>
                    <a:pt x="1018495" y="695615"/>
                  </a:cubicBezTo>
                  <a:cubicBezTo>
                    <a:pt x="1020477" y="696276"/>
                    <a:pt x="1025100" y="693634"/>
                    <a:pt x="1026421" y="694294"/>
                  </a:cubicBezTo>
                  <a:cubicBezTo>
                    <a:pt x="1027742" y="694294"/>
                    <a:pt x="1023119" y="688350"/>
                    <a:pt x="1021137" y="689671"/>
                  </a:cubicBezTo>
                  <a:cubicBezTo>
                    <a:pt x="1019156" y="690331"/>
                    <a:pt x="1013211" y="689671"/>
                    <a:pt x="1011890" y="690331"/>
                  </a:cubicBezTo>
                  <a:cubicBezTo>
                    <a:pt x="1010569" y="690992"/>
                    <a:pt x="1006606" y="690331"/>
                    <a:pt x="1003964" y="689010"/>
                  </a:cubicBezTo>
                  <a:cubicBezTo>
                    <a:pt x="1001322" y="687689"/>
                    <a:pt x="1000001" y="687689"/>
                    <a:pt x="998020" y="684387"/>
                  </a:cubicBezTo>
                  <a:cubicBezTo>
                    <a:pt x="996038" y="681084"/>
                    <a:pt x="996699" y="679763"/>
                    <a:pt x="994717" y="678442"/>
                  </a:cubicBezTo>
                  <a:cubicBezTo>
                    <a:pt x="992736" y="677121"/>
                    <a:pt x="994057" y="674479"/>
                    <a:pt x="988772" y="675800"/>
                  </a:cubicBezTo>
                  <a:cubicBezTo>
                    <a:pt x="986131" y="676461"/>
                    <a:pt x="985470" y="676461"/>
                    <a:pt x="984810" y="676461"/>
                  </a:cubicBezTo>
                  <a:cubicBezTo>
                    <a:pt x="984149" y="676461"/>
                    <a:pt x="983489" y="676461"/>
                    <a:pt x="980847" y="677782"/>
                  </a:cubicBezTo>
                  <a:cubicBezTo>
                    <a:pt x="975562" y="681084"/>
                    <a:pt x="971600" y="681745"/>
                    <a:pt x="971600" y="681745"/>
                  </a:cubicBezTo>
                  <a:cubicBezTo>
                    <a:pt x="964334" y="681084"/>
                    <a:pt x="960371" y="679103"/>
                    <a:pt x="958390" y="679103"/>
                  </a:cubicBezTo>
                  <a:cubicBezTo>
                    <a:pt x="956408" y="679103"/>
                    <a:pt x="959050" y="673819"/>
                    <a:pt x="951785" y="677782"/>
                  </a:cubicBezTo>
                  <a:cubicBezTo>
                    <a:pt x="944519" y="681084"/>
                    <a:pt x="943198" y="681084"/>
                    <a:pt x="941217" y="682405"/>
                  </a:cubicBezTo>
                  <a:cubicBezTo>
                    <a:pt x="939896" y="683726"/>
                    <a:pt x="939235" y="682405"/>
                    <a:pt x="935272" y="683066"/>
                  </a:cubicBezTo>
                  <a:cubicBezTo>
                    <a:pt x="931309" y="683726"/>
                    <a:pt x="928667" y="682405"/>
                    <a:pt x="926686" y="683726"/>
                  </a:cubicBezTo>
                  <a:cubicBezTo>
                    <a:pt x="925365" y="685047"/>
                    <a:pt x="925365" y="685708"/>
                    <a:pt x="920741" y="689010"/>
                  </a:cubicBezTo>
                  <a:cubicBezTo>
                    <a:pt x="916117" y="691652"/>
                    <a:pt x="914136" y="690992"/>
                    <a:pt x="911494" y="691652"/>
                  </a:cubicBezTo>
                  <a:cubicBezTo>
                    <a:pt x="908852" y="691652"/>
                    <a:pt x="909512" y="690331"/>
                    <a:pt x="906871" y="692973"/>
                  </a:cubicBezTo>
                  <a:cubicBezTo>
                    <a:pt x="904229" y="695615"/>
                    <a:pt x="905550" y="693634"/>
                    <a:pt x="902907" y="694955"/>
                  </a:cubicBezTo>
                  <a:cubicBezTo>
                    <a:pt x="900926" y="696276"/>
                    <a:pt x="898945" y="695615"/>
                    <a:pt x="896302" y="697597"/>
                  </a:cubicBezTo>
                  <a:cubicBezTo>
                    <a:pt x="893661" y="699578"/>
                    <a:pt x="883753" y="697597"/>
                    <a:pt x="882432" y="695615"/>
                  </a:cubicBezTo>
                  <a:cubicBezTo>
                    <a:pt x="881111" y="693634"/>
                    <a:pt x="879790" y="696276"/>
                    <a:pt x="877148" y="691652"/>
                  </a:cubicBezTo>
                  <a:cubicBezTo>
                    <a:pt x="875167" y="687029"/>
                    <a:pt x="875167" y="684387"/>
                    <a:pt x="871864" y="683726"/>
                  </a:cubicBezTo>
                  <a:cubicBezTo>
                    <a:pt x="868562" y="683066"/>
                    <a:pt x="866580" y="680424"/>
                    <a:pt x="863938" y="680424"/>
                  </a:cubicBezTo>
                  <a:cubicBezTo>
                    <a:pt x="861296" y="680424"/>
                    <a:pt x="856012" y="681084"/>
                    <a:pt x="854030" y="679763"/>
                  </a:cubicBezTo>
                  <a:cubicBezTo>
                    <a:pt x="852049" y="678442"/>
                    <a:pt x="848086" y="677782"/>
                    <a:pt x="846765" y="675800"/>
                  </a:cubicBezTo>
                  <a:cubicBezTo>
                    <a:pt x="845444" y="673819"/>
                    <a:pt x="846765" y="677782"/>
                    <a:pt x="842802" y="671177"/>
                  </a:cubicBezTo>
                  <a:cubicBezTo>
                    <a:pt x="838839" y="664572"/>
                    <a:pt x="847425" y="642115"/>
                    <a:pt x="847425" y="642115"/>
                  </a:cubicBezTo>
                  <a:cubicBezTo>
                    <a:pt x="847425" y="642115"/>
                    <a:pt x="848086" y="632868"/>
                    <a:pt x="845444" y="632868"/>
                  </a:cubicBezTo>
                  <a:cubicBezTo>
                    <a:pt x="842802" y="632207"/>
                    <a:pt x="838839" y="624281"/>
                    <a:pt x="837518" y="622960"/>
                  </a:cubicBezTo>
                  <a:cubicBezTo>
                    <a:pt x="836857" y="621639"/>
                    <a:pt x="834215" y="617016"/>
                    <a:pt x="833555" y="613053"/>
                  </a:cubicBezTo>
                  <a:cubicBezTo>
                    <a:pt x="832894" y="609090"/>
                    <a:pt x="834876" y="605127"/>
                    <a:pt x="835536" y="603145"/>
                  </a:cubicBezTo>
                  <a:cubicBezTo>
                    <a:pt x="836197" y="601164"/>
                    <a:pt x="835536" y="600503"/>
                    <a:pt x="838178" y="597861"/>
                  </a:cubicBezTo>
                  <a:cubicBezTo>
                    <a:pt x="840820" y="595219"/>
                    <a:pt x="843462" y="591917"/>
                    <a:pt x="844783" y="589935"/>
                  </a:cubicBezTo>
                  <a:cubicBezTo>
                    <a:pt x="845444" y="587954"/>
                    <a:pt x="846765" y="585312"/>
                    <a:pt x="848746" y="585972"/>
                  </a:cubicBezTo>
                  <a:cubicBezTo>
                    <a:pt x="850728" y="586633"/>
                    <a:pt x="856672" y="585312"/>
                    <a:pt x="859314" y="583991"/>
                  </a:cubicBezTo>
                  <a:cubicBezTo>
                    <a:pt x="861956" y="582670"/>
                    <a:pt x="867240" y="580688"/>
                    <a:pt x="867240" y="578707"/>
                  </a:cubicBezTo>
                  <a:cubicBezTo>
                    <a:pt x="867240" y="577386"/>
                    <a:pt x="867901" y="575404"/>
                    <a:pt x="867901" y="573423"/>
                  </a:cubicBezTo>
                  <a:cubicBezTo>
                    <a:pt x="867901" y="571441"/>
                    <a:pt x="875827" y="568139"/>
                    <a:pt x="875827" y="568139"/>
                  </a:cubicBezTo>
                  <a:cubicBezTo>
                    <a:pt x="875827" y="568139"/>
                    <a:pt x="878469" y="568139"/>
                    <a:pt x="882432" y="564836"/>
                  </a:cubicBezTo>
                  <a:cubicBezTo>
                    <a:pt x="885735" y="561534"/>
                    <a:pt x="887056" y="560873"/>
                    <a:pt x="888377" y="559552"/>
                  </a:cubicBezTo>
                  <a:cubicBezTo>
                    <a:pt x="889037" y="558892"/>
                    <a:pt x="896302" y="552947"/>
                    <a:pt x="896302" y="552947"/>
                  </a:cubicBezTo>
                  <a:cubicBezTo>
                    <a:pt x="896302" y="552947"/>
                    <a:pt x="898945" y="548324"/>
                    <a:pt x="900266" y="547003"/>
                  </a:cubicBezTo>
                  <a:cubicBezTo>
                    <a:pt x="901587" y="545681"/>
                    <a:pt x="900926" y="544360"/>
                    <a:pt x="904229" y="542379"/>
                  </a:cubicBezTo>
                  <a:cubicBezTo>
                    <a:pt x="907531" y="540397"/>
                    <a:pt x="912155" y="538416"/>
                    <a:pt x="912815" y="537095"/>
                  </a:cubicBezTo>
                  <a:cubicBezTo>
                    <a:pt x="913476" y="535774"/>
                    <a:pt x="915457" y="527187"/>
                    <a:pt x="915457" y="528508"/>
                  </a:cubicBezTo>
                  <a:cubicBezTo>
                    <a:pt x="914797" y="529829"/>
                    <a:pt x="920081" y="527187"/>
                    <a:pt x="920081" y="527187"/>
                  </a:cubicBezTo>
                  <a:cubicBezTo>
                    <a:pt x="920081" y="527187"/>
                    <a:pt x="927346" y="531811"/>
                    <a:pt x="926686" y="530490"/>
                  </a:cubicBezTo>
                  <a:cubicBezTo>
                    <a:pt x="926686" y="529829"/>
                    <a:pt x="928007" y="519261"/>
                    <a:pt x="927346" y="519922"/>
                  </a:cubicBezTo>
                  <a:cubicBezTo>
                    <a:pt x="927346" y="520582"/>
                    <a:pt x="925365" y="513977"/>
                    <a:pt x="924044" y="512656"/>
                  </a:cubicBezTo>
                  <a:cubicBezTo>
                    <a:pt x="922722" y="511995"/>
                    <a:pt x="925365" y="508032"/>
                    <a:pt x="922062" y="506051"/>
                  </a:cubicBezTo>
                  <a:cubicBezTo>
                    <a:pt x="919420" y="504069"/>
                    <a:pt x="916778" y="502748"/>
                    <a:pt x="914136" y="502088"/>
                  </a:cubicBezTo>
                  <a:cubicBezTo>
                    <a:pt x="911494" y="501427"/>
                    <a:pt x="910834" y="496804"/>
                    <a:pt x="906871" y="499446"/>
                  </a:cubicBezTo>
                  <a:cubicBezTo>
                    <a:pt x="905550" y="500106"/>
                    <a:pt x="904229" y="500767"/>
                    <a:pt x="903568" y="501427"/>
                  </a:cubicBezTo>
                  <a:cubicBezTo>
                    <a:pt x="902907" y="502088"/>
                    <a:pt x="902247" y="502748"/>
                    <a:pt x="900926" y="503409"/>
                  </a:cubicBezTo>
                  <a:cubicBezTo>
                    <a:pt x="898945" y="504730"/>
                    <a:pt x="899605" y="498125"/>
                    <a:pt x="895642" y="499446"/>
                  </a:cubicBezTo>
                  <a:cubicBezTo>
                    <a:pt x="891679" y="500767"/>
                    <a:pt x="892340" y="497464"/>
                    <a:pt x="889697" y="498125"/>
                  </a:cubicBezTo>
                  <a:cubicBezTo>
                    <a:pt x="887716" y="498785"/>
                    <a:pt x="888377" y="496804"/>
                    <a:pt x="885735" y="498125"/>
                  </a:cubicBezTo>
                  <a:cubicBezTo>
                    <a:pt x="883753" y="498785"/>
                    <a:pt x="882432" y="497464"/>
                    <a:pt x="880451" y="498125"/>
                  </a:cubicBezTo>
                  <a:cubicBezTo>
                    <a:pt x="879130" y="498785"/>
                    <a:pt x="876487" y="496143"/>
                    <a:pt x="874506" y="497464"/>
                  </a:cubicBezTo>
                  <a:cubicBezTo>
                    <a:pt x="872525" y="498125"/>
                    <a:pt x="872525" y="496143"/>
                    <a:pt x="869882" y="498785"/>
                  </a:cubicBezTo>
                  <a:cubicBezTo>
                    <a:pt x="867240" y="501427"/>
                    <a:pt x="867240" y="502748"/>
                    <a:pt x="865259" y="504730"/>
                  </a:cubicBezTo>
                  <a:cubicBezTo>
                    <a:pt x="863277" y="506711"/>
                    <a:pt x="862617" y="506711"/>
                    <a:pt x="859314" y="509353"/>
                  </a:cubicBezTo>
                  <a:cubicBezTo>
                    <a:pt x="856012" y="511995"/>
                    <a:pt x="855351" y="511335"/>
                    <a:pt x="853370" y="512656"/>
                  </a:cubicBezTo>
                  <a:cubicBezTo>
                    <a:pt x="851388" y="513977"/>
                    <a:pt x="850067" y="513977"/>
                    <a:pt x="848086" y="517940"/>
                  </a:cubicBezTo>
                  <a:cubicBezTo>
                    <a:pt x="846104" y="521903"/>
                    <a:pt x="847425" y="519261"/>
                    <a:pt x="844123" y="523885"/>
                  </a:cubicBezTo>
                  <a:cubicBezTo>
                    <a:pt x="841481" y="528508"/>
                    <a:pt x="840160" y="527848"/>
                    <a:pt x="839499" y="531150"/>
                  </a:cubicBezTo>
                  <a:cubicBezTo>
                    <a:pt x="839499" y="534453"/>
                    <a:pt x="840160" y="533792"/>
                    <a:pt x="842802" y="537755"/>
                  </a:cubicBezTo>
                  <a:cubicBezTo>
                    <a:pt x="845444" y="541718"/>
                    <a:pt x="848086" y="539737"/>
                    <a:pt x="847425" y="542379"/>
                  </a:cubicBezTo>
                  <a:cubicBezTo>
                    <a:pt x="847425" y="545021"/>
                    <a:pt x="846104" y="546342"/>
                    <a:pt x="844783" y="548324"/>
                  </a:cubicBezTo>
                  <a:cubicBezTo>
                    <a:pt x="843462" y="550305"/>
                    <a:pt x="845444" y="549645"/>
                    <a:pt x="842802" y="552287"/>
                  </a:cubicBezTo>
                  <a:cubicBezTo>
                    <a:pt x="840160" y="554929"/>
                    <a:pt x="838839" y="555589"/>
                    <a:pt x="835536" y="558892"/>
                  </a:cubicBezTo>
                  <a:cubicBezTo>
                    <a:pt x="832234" y="562194"/>
                    <a:pt x="830913" y="563515"/>
                    <a:pt x="828931" y="566157"/>
                  </a:cubicBezTo>
                  <a:cubicBezTo>
                    <a:pt x="826949" y="568139"/>
                    <a:pt x="826949" y="568139"/>
                    <a:pt x="824307" y="570120"/>
                  </a:cubicBezTo>
                  <a:cubicBezTo>
                    <a:pt x="821665" y="572102"/>
                    <a:pt x="819023" y="570120"/>
                    <a:pt x="817042" y="571441"/>
                  </a:cubicBezTo>
                  <a:cubicBezTo>
                    <a:pt x="815060" y="572762"/>
                    <a:pt x="814400" y="573423"/>
                    <a:pt x="811758" y="575404"/>
                  </a:cubicBezTo>
                  <a:cubicBezTo>
                    <a:pt x="809116" y="577386"/>
                    <a:pt x="809776" y="575404"/>
                    <a:pt x="804492" y="578707"/>
                  </a:cubicBezTo>
                  <a:cubicBezTo>
                    <a:pt x="799208" y="582009"/>
                    <a:pt x="796566" y="583330"/>
                    <a:pt x="793924" y="585312"/>
                  </a:cubicBezTo>
                  <a:cubicBezTo>
                    <a:pt x="791282" y="587293"/>
                    <a:pt x="786659" y="587293"/>
                    <a:pt x="784677" y="589275"/>
                  </a:cubicBezTo>
                  <a:cubicBezTo>
                    <a:pt x="782696" y="591256"/>
                    <a:pt x="778733" y="596540"/>
                    <a:pt x="776751" y="597201"/>
                  </a:cubicBezTo>
                  <a:cubicBezTo>
                    <a:pt x="774770" y="597861"/>
                    <a:pt x="772788" y="595880"/>
                    <a:pt x="771467" y="595880"/>
                  </a:cubicBezTo>
                  <a:cubicBezTo>
                    <a:pt x="770146" y="595880"/>
                    <a:pt x="766183" y="591917"/>
                    <a:pt x="767504" y="595219"/>
                  </a:cubicBezTo>
                  <a:cubicBezTo>
                    <a:pt x="768825" y="598522"/>
                    <a:pt x="769486" y="601164"/>
                    <a:pt x="768825" y="602485"/>
                  </a:cubicBezTo>
                  <a:cubicBezTo>
                    <a:pt x="768825" y="603806"/>
                    <a:pt x="770806" y="604466"/>
                    <a:pt x="770146" y="607108"/>
                  </a:cubicBezTo>
                  <a:cubicBezTo>
                    <a:pt x="769486" y="609750"/>
                    <a:pt x="768165" y="611071"/>
                    <a:pt x="766183" y="611732"/>
                  </a:cubicBezTo>
                  <a:cubicBezTo>
                    <a:pt x="764862" y="613053"/>
                    <a:pt x="762881" y="611071"/>
                    <a:pt x="760899" y="611071"/>
                  </a:cubicBezTo>
                  <a:cubicBezTo>
                    <a:pt x="758918" y="611071"/>
                    <a:pt x="758257" y="609090"/>
                    <a:pt x="757596" y="613053"/>
                  </a:cubicBezTo>
                  <a:cubicBezTo>
                    <a:pt x="756936" y="616355"/>
                    <a:pt x="760239" y="615695"/>
                    <a:pt x="760239" y="617676"/>
                  </a:cubicBezTo>
                  <a:cubicBezTo>
                    <a:pt x="761560" y="623621"/>
                    <a:pt x="762881" y="619658"/>
                    <a:pt x="761560" y="623621"/>
                  </a:cubicBezTo>
                  <a:cubicBezTo>
                    <a:pt x="760239" y="626923"/>
                    <a:pt x="759578" y="625602"/>
                    <a:pt x="758257" y="628244"/>
                  </a:cubicBezTo>
                  <a:cubicBezTo>
                    <a:pt x="756936" y="630226"/>
                    <a:pt x="756276" y="628905"/>
                    <a:pt x="756936" y="632207"/>
                  </a:cubicBezTo>
                  <a:cubicBezTo>
                    <a:pt x="757596" y="635510"/>
                    <a:pt x="758918" y="635510"/>
                    <a:pt x="757596" y="638152"/>
                  </a:cubicBezTo>
                  <a:cubicBezTo>
                    <a:pt x="756276" y="640794"/>
                    <a:pt x="754294" y="638812"/>
                    <a:pt x="753634" y="640794"/>
                  </a:cubicBezTo>
                  <a:cubicBezTo>
                    <a:pt x="753634" y="642775"/>
                    <a:pt x="752313" y="642775"/>
                    <a:pt x="752313" y="646078"/>
                  </a:cubicBezTo>
                  <a:cubicBezTo>
                    <a:pt x="752313" y="649380"/>
                    <a:pt x="753634" y="651362"/>
                    <a:pt x="754294" y="655985"/>
                  </a:cubicBezTo>
                  <a:cubicBezTo>
                    <a:pt x="755615" y="659948"/>
                    <a:pt x="756276" y="660609"/>
                    <a:pt x="754955" y="665232"/>
                  </a:cubicBezTo>
                  <a:cubicBezTo>
                    <a:pt x="753634" y="669856"/>
                    <a:pt x="752313" y="669195"/>
                    <a:pt x="753634" y="669856"/>
                  </a:cubicBezTo>
                  <a:cubicBezTo>
                    <a:pt x="754955" y="670516"/>
                    <a:pt x="755615" y="669856"/>
                    <a:pt x="758257" y="671177"/>
                  </a:cubicBezTo>
                  <a:cubicBezTo>
                    <a:pt x="760899" y="672498"/>
                    <a:pt x="762220" y="671177"/>
                    <a:pt x="764862" y="673819"/>
                  </a:cubicBezTo>
                  <a:cubicBezTo>
                    <a:pt x="767504" y="676461"/>
                    <a:pt x="764201" y="670516"/>
                    <a:pt x="772128" y="677121"/>
                  </a:cubicBezTo>
                  <a:cubicBezTo>
                    <a:pt x="780054" y="683726"/>
                    <a:pt x="780054" y="684387"/>
                    <a:pt x="782035" y="685708"/>
                  </a:cubicBezTo>
                  <a:cubicBezTo>
                    <a:pt x="784016" y="686368"/>
                    <a:pt x="785998" y="685047"/>
                    <a:pt x="787319" y="687029"/>
                  </a:cubicBezTo>
                  <a:cubicBezTo>
                    <a:pt x="788640" y="689010"/>
                    <a:pt x="789961" y="690992"/>
                    <a:pt x="790622" y="692313"/>
                  </a:cubicBezTo>
                  <a:cubicBezTo>
                    <a:pt x="793264" y="697597"/>
                    <a:pt x="793924" y="693634"/>
                    <a:pt x="793264" y="697597"/>
                  </a:cubicBezTo>
                  <a:cubicBezTo>
                    <a:pt x="792603" y="700899"/>
                    <a:pt x="793924" y="700239"/>
                    <a:pt x="791282" y="702881"/>
                  </a:cubicBezTo>
                  <a:cubicBezTo>
                    <a:pt x="788640" y="705523"/>
                    <a:pt x="785998" y="705523"/>
                    <a:pt x="785338" y="707504"/>
                  </a:cubicBezTo>
                  <a:cubicBezTo>
                    <a:pt x="785338" y="709486"/>
                    <a:pt x="783356" y="710146"/>
                    <a:pt x="784016" y="711467"/>
                  </a:cubicBezTo>
                  <a:cubicBezTo>
                    <a:pt x="784016" y="712788"/>
                    <a:pt x="784677" y="712788"/>
                    <a:pt x="785338" y="714770"/>
                  </a:cubicBezTo>
                  <a:cubicBezTo>
                    <a:pt x="785998" y="716751"/>
                    <a:pt x="784677" y="718072"/>
                    <a:pt x="784016" y="719393"/>
                  </a:cubicBezTo>
                  <a:cubicBezTo>
                    <a:pt x="783356" y="720714"/>
                    <a:pt x="780054" y="723356"/>
                    <a:pt x="778733" y="724677"/>
                  </a:cubicBezTo>
                  <a:cubicBezTo>
                    <a:pt x="777411" y="725998"/>
                    <a:pt x="774770" y="727319"/>
                    <a:pt x="772788" y="727980"/>
                  </a:cubicBezTo>
                  <a:cubicBezTo>
                    <a:pt x="770806" y="728640"/>
                    <a:pt x="770146" y="727980"/>
                    <a:pt x="768825" y="729301"/>
                  </a:cubicBezTo>
                  <a:cubicBezTo>
                    <a:pt x="767504" y="730622"/>
                    <a:pt x="764862" y="733264"/>
                    <a:pt x="764862" y="733264"/>
                  </a:cubicBezTo>
                  <a:cubicBezTo>
                    <a:pt x="764862" y="733264"/>
                    <a:pt x="760899" y="732603"/>
                    <a:pt x="758257" y="733924"/>
                  </a:cubicBezTo>
                  <a:cubicBezTo>
                    <a:pt x="755615" y="735245"/>
                    <a:pt x="751652" y="736566"/>
                    <a:pt x="751652" y="736566"/>
                  </a:cubicBezTo>
                  <a:cubicBezTo>
                    <a:pt x="751652" y="736566"/>
                    <a:pt x="749010" y="735245"/>
                    <a:pt x="747689" y="737887"/>
                  </a:cubicBezTo>
                  <a:cubicBezTo>
                    <a:pt x="746368" y="740529"/>
                    <a:pt x="745047" y="740529"/>
                    <a:pt x="743726" y="744492"/>
                  </a:cubicBezTo>
                  <a:cubicBezTo>
                    <a:pt x="742405" y="748455"/>
                    <a:pt x="741084" y="743832"/>
                    <a:pt x="741745" y="749776"/>
                  </a:cubicBezTo>
                  <a:cubicBezTo>
                    <a:pt x="742405" y="755721"/>
                    <a:pt x="742405" y="758363"/>
                    <a:pt x="742405" y="761666"/>
                  </a:cubicBezTo>
                  <a:cubicBezTo>
                    <a:pt x="742405" y="764968"/>
                    <a:pt x="741745" y="765629"/>
                    <a:pt x="741084" y="767610"/>
                  </a:cubicBezTo>
                  <a:cubicBezTo>
                    <a:pt x="741084" y="769592"/>
                    <a:pt x="740424" y="772234"/>
                    <a:pt x="740424" y="773555"/>
                  </a:cubicBezTo>
                  <a:cubicBezTo>
                    <a:pt x="740424" y="774215"/>
                    <a:pt x="740424" y="775536"/>
                    <a:pt x="739763" y="777518"/>
                  </a:cubicBezTo>
                  <a:cubicBezTo>
                    <a:pt x="739103" y="779499"/>
                    <a:pt x="739103" y="780820"/>
                    <a:pt x="739103" y="783462"/>
                  </a:cubicBezTo>
                  <a:cubicBezTo>
                    <a:pt x="739103" y="786104"/>
                    <a:pt x="738442" y="785444"/>
                    <a:pt x="737781" y="787425"/>
                  </a:cubicBezTo>
                  <a:cubicBezTo>
                    <a:pt x="737121" y="789407"/>
                    <a:pt x="737121" y="788746"/>
                    <a:pt x="736461" y="791389"/>
                  </a:cubicBezTo>
                  <a:cubicBezTo>
                    <a:pt x="735800" y="794031"/>
                    <a:pt x="735800" y="792049"/>
                    <a:pt x="735800" y="794031"/>
                  </a:cubicBezTo>
                  <a:cubicBezTo>
                    <a:pt x="735800" y="794031"/>
                    <a:pt x="738442" y="791389"/>
                    <a:pt x="739763" y="790728"/>
                  </a:cubicBezTo>
                  <a:cubicBezTo>
                    <a:pt x="741084" y="790068"/>
                    <a:pt x="742405" y="786104"/>
                    <a:pt x="743726" y="784783"/>
                  </a:cubicBezTo>
                  <a:cubicBezTo>
                    <a:pt x="745047" y="783462"/>
                    <a:pt x="745047" y="782141"/>
                    <a:pt x="746368" y="781481"/>
                  </a:cubicBezTo>
                  <a:cubicBezTo>
                    <a:pt x="746368" y="781481"/>
                    <a:pt x="744386" y="795352"/>
                    <a:pt x="743726" y="797994"/>
                  </a:cubicBezTo>
                  <a:cubicBezTo>
                    <a:pt x="743066" y="799975"/>
                    <a:pt x="741084" y="799315"/>
                    <a:pt x="739763" y="804599"/>
                  </a:cubicBezTo>
                  <a:cubicBezTo>
                    <a:pt x="739103" y="809883"/>
                    <a:pt x="734479" y="814506"/>
                    <a:pt x="734479" y="814506"/>
                  </a:cubicBezTo>
                  <a:cubicBezTo>
                    <a:pt x="734479" y="814506"/>
                    <a:pt x="733158" y="805920"/>
                    <a:pt x="733819" y="804599"/>
                  </a:cubicBezTo>
                  <a:cubicBezTo>
                    <a:pt x="733819" y="804599"/>
                    <a:pt x="728535" y="805259"/>
                    <a:pt x="727874" y="808562"/>
                  </a:cubicBezTo>
                  <a:cubicBezTo>
                    <a:pt x="727214" y="811204"/>
                    <a:pt x="725892" y="811204"/>
                    <a:pt x="724571" y="814506"/>
                  </a:cubicBezTo>
                  <a:cubicBezTo>
                    <a:pt x="723251" y="817809"/>
                    <a:pt x="719948" y="816488"/>
                    <a:pt x="718627" y="817148"/>
                  </a:cubicBezTo>
                  <a:cubicBezTo>
                    <a:pt x="717966" y="817148"/>
                    <a:pt x="712022" y="815827"/>
                    <a:pt x="710041" y="815827"/>
                  </a:cubicBezTo>
                  <a:cubicBezTo>
                    <a:pt x="708720" y="816488"/>
                    <a:pt x="706077" y="814506"/>
                    <a:pt x="704096" y="815827"/>
                  </a:cubicBezTo>
                  <a:cubicBezTo>
                    <a:pt x="702115" y="816488"/>
                    <a:pt x="700794" y="813185"/>
                    <a:pt x="698812" y="817148"/>
                  </a:cubicBezTo>
                  <a:cubicBezTo>
                    <a:pt x="696831" y="821111"/>
                    <a:pt x="689565" y="819790"/>
                    <a:pt x="689565" y="821772"/>
                  </a:cubicBezTo>
                  <a:cubicBezTo>
                    <a:pt x="689565" y="823753"/>
                    <a:pt x="691546" y="825074"/>
                    <a:pt x="690886" y="829698"/>
                  </a:cubicBezTo>
                  <a:cubicBezTo>
                    <a:pt x="690226" y="834321"/>
                    <a:pt x="686923" y="836303"/>
                    <a:pt x="685602" y="836303"/>
                  </a:cubicBezTo>
                  <a:cubicBezTo>
                    <a:pt x="684281" y="836303"/>
                    <a:pt x="672392" y="836303"/>
                    <a:pt x="672392" y="836303"/>
                  </a:cubicBezTo>
                  <a:cubicBezTo>
                    <a:pt x="672392" y="836303"/>
                    <a:pt x="665126" y="839605"/>
                    <a:pt x="663806" y="838284"/>
                  </a:cubicBezTo>
                  <a:cubicBezTo>
                    <a:pt x="662485" y="836963"/>
                    <a:pt x="659182" y="831679"/>
                    <a:pt x="659182" y="830358"/>
                  </a:cubicBezTo>
                  <a:cubicBezTo>
                    <a:pt x="659182" y="829698"/>
                    <a:pt x="657861" y="827056"/>
                    <a:pt x="657201" y="825735"/>
                  </a:cubicBezTo>
                  <a:cubicBezTo>
                    <a:pt x="656540" y="824414"/>
                    <a:pt x="653898" y="822432"/>
                    <a:pt x="652577" y="820451"/>
                  </a:cubicBezTo>
                  <a:cubicBezTo>
                    <a:pt x="651256" y="818469"/>
                    <a:pt x="649275" y="815827"/>
                    <a:pt x="650596" y="813846"/>
                  </a:cubicBezTo>
                  <a:cubicBezTo>
                    <a:pt x="651916" y="811864"/>
                    <a:pt x="655219" y="809222"/>
                    <a:pt x="655880" y="806580"/>
                  </a:cubicBezTo>
                  <a:cubicBezTo>
                    <a:pt x="656540" y="803938"/>
                    <a:pt x="657201" y="803278"/>
                    <a:pt x="657201" y="800636"/>
                  </a:cubicBezTo>
                  <a:cubicBezTo>
                    <a:pt x="657201" y="797994"/>
                    <a:pt x="655219" y="797994"/>
                    <a:pt x="653237" y="794691"/>
                  </a:cubicBezTo>
                  <a:cubicBezTo>
                    <a:pt x="651256" y="791389"/>
                    <a:pt x="651256" y="787425"/>
                    <a:pt x="647293" y="784783"/>
                  </a:cubicBezTo>
                  <a:cubicBezTo>
                    <a:pt x="643330" y="782802"/>
                    <a:pt x="640027" y="782141"/>
                    <a:pt x="638706" y="778178"/>
                  </a:cubicBezTo>
                  <a:cubicBezTo>
                    <a:pt x="637386" y="774215"/>
                    <a:pt x="638046" y="768931"/>
                    <a:pt x="636065" y="764308"/>
                  </a:cubicBezTo>
                  <a:cubicBezTo>
                    <a:pt x="633422" y="759024"/>
                    <a:pt x="635404" y="753079"/>
                    <a:pt x="634744" y="751097"/>
                  </a:cubicBezTo>
                  <a:cubicBezTo>
                    <a:pt x="634083" y="749776"/>
                    <a:pt x="630781" y="747795"/>
                    <a:pt x="628139" y="746474"/>
                  </a:cubicBezTo>
                  <a:cubicBezTo>
                    <a:pt x="625496" y="745153"/>
                    <a:pt x="622194" y="745813"/>
                    <a:pt x="621534" y="741850"/>
                  </a:cubicBezTo>
                  <a:cubicBezTo>
                    <a:pt x="620873" y="737887"/>
                    <a:pt x="619552" y="736566"/>
                    <a:pt x="620212" y="733264"/>
                  </a:cubicBezTo>
                  <a:cubicBezTo>
                    <a:pt x="620873" y="730622"/>
                    <a:pt x="622194" y="730622"/>
                    <a:pt x="622194" y="727980"/>
                  </a:cubicBezTo>
                  <a:cubicBezTo>
                    <a:pt x="622194" y="727980"/>
                    <a:pt x="621534" y="727319"/>
                    <a:pt x="621534" y="726659"/>
                  </a:cubicBezTo>
                  <a:cubicBezTo>
                    <a:pt x="620212" y="722696"/>
                    <a:pt x="620212" y="721375"/>
                    <a:pt x="617571" y="720054"/>
                  </a:cubicBezTo>
                  <a:cubicBezTo>
                    <a:pt x="614928" y="719393"/>
                    <a:pt x="611626" y="719393"/>
                    <a:pt x="610305" y="716751"/>
                  </a:cubicBezTo>
                  <a:cubicBezTo>
                    <a:pt x="608984" y="714109"/>
                    <a:pt x="607663" y="713449"/>
                    <a:pt x="607663" y="710146"/>
                  </a:cubicBezTo>
                  <a:cubicBezTo>
                    <a:pt x="608323" y="706844"/>
                    <a:pt x="610965" y="701560"/>
                    <a:pt x="608323" y="701560"/>
                  </a:cubicBezTo>
                  <a:cubicBezTo>
                    <a:pt x="605681" y="700899"/>
                    <a:pt x="602379" y="715430"/>
                    <a:pt x="603039" y="717412"/>
                  </a:cubicBezTo>
                  <a:cubicBezTo>
                    <a:pt x="603700" y="719393"/>
                    <a:pt x="601718" y="724677"/>
                    <a:pt x="597755" y="725998"/>
                  </a:cubicBezTo>
                  <a:cubicBezTo>
                    <a:pt x="593792" y="727319"/>
                    <a:pt x="591150" y="729301"/>
                    <a:pt x="588508" y="729961"/>
                  </a:cubicBezTo>
                  <a:cubicBezTo>
                    <a:pt x="585866" y="731282"/>
                    <a:pt x="584545" y="730622"/>
                    <a:pt x="582564" y="733264"/>
                  </a:cubicBezTo>
                  <a:cubicBezTo>
                    <a:pt x="580582" y="735245"/>
                    <a:pt x="581243" y="734585"/>
                    <a:pt x="575958" y="737887"/>
                  </a:cubicBezTo>
                  <a:cubicBezTo>
                    <a:pt x="570674" y="741190"/>
                    <a:pt x="568693" y="743171"/>
                    <a:pt x="567372" y="743832"/>
                  </a:cubicBezTo>
                  <a:cubicBezTo>
                    <a:pt x="566051" y="745153"/>
                    <a:pt x="560767" y="749116"/>
                    <a:pt x="560767" y="749116"/>
                  </a:cubicBezTo>
                  <a:cubicBezTo>
                    <a:pt x="560767" y="749116"/>
                    <a:pt x="544915" y="757703"/>
                    <a:pt x="539631" y="757042"/>
                  </a:cubicBezTo>
                  <a:cubicBezTo>
                    <a:pt x="533686" y="756382"/>
                    <a:pt x="529063" y="755721"/>
                    <a:pt x="523779" y="753079"/>
                  </a:cubicBezTo>
                  <a:cubicBezTo>
                    <a:pt x="518495" y="751097"/>
                    <a:pt x="515853" y="750437"/>
                    <a:pt x="513871" y="748455"/>
                  </a:cubicBezTo>
                  <a:cubicBezTo>
                    <a:pt x="511890" y="746474"/>
                    <a:pt x="511229" y="744492"/>
                    <a:pt x="507266" y="743832"/>
                  </a:cubicBezTo>
                  <a:cubicBezTo>
                    <a:pt x="503964" y="743171"/>
                    <a:pt x="499340" y="742511"/>
                    <a:pt x="499340" y="738548"/>
                  </a:cubicBezTo>
                  <a:cubicBezTo>
                    <a:pt x="499340" y="734585"/>
                    <a:pt x="498019" y="733924"/>
                    <a:pt x="500661" y="731282"/>
                  </a:cubicBezTo>
                  <a:cubicBezTo>
                    <a:pt x="503303" y="728640"/>
                    <a:pt x="507266" y="724677"/>
                    <a:pt x="508587" y="722696"/>
                  </a:cubicBezTo>
                  <a:cubicBezTo>
                    <a:pt x="509908" y="720714"/>
                    <a:pt x="511890" y="716751"/>
                    <a:pt x="510569" y="715430"/>
                  </a:cubicBezTo>
                  <a:cubicBezTo>
                    <a:pt x="509908" y="714109"/>
                    <a:pt x="507926" y="711467"/>
                    <a:pt x="504624" y="714109"/>
                  </a:cubicBezTo>
                  <a:cubicBezTo>
                    <a:pt x="501321" y="716751"/>
                    <a:pt x="499340" y="716751"/>
                    <a:pt x="497359" y="718072"/>
                  </a:cubicBezTo>
                  <a:cubicBezTo>
                    <a:pt x="496038" y="720054"/>
                    <a:pt x="496038" y="719393"/>
                    <a:pt x="494056" y="718733"/>
                  </a:cubicBezTo>
                  <a:cubicBezTo>
                    <a:pt x="492075" y="718072"/>
                    <a:pt x="492075" y="714109"/>
                    <a:pt x="494716" y="710807"/>
                  </a:cubicBezTo>
                  <a:cubicBezTo>
                    <a:pt x="497359" y="707504"/>
                    <a:pt x="496698" y="706183"/>
                    <a:pt x="499340" y="700899"/>
                  </a:cubicBezTo>
                  <a:cubicBezTo>
                    <a:pt x="501982" y="695615"/>
                    <a:pt x="505285" y="697597"/>
                    <a:pt x="503964" y="692973"/>
                  </a:cubicBezTo>
                  <a:cubicBezTo>
                    <a:pt x="503303" y="690331"/>
                    <a:pt x="499340" y="687029"/>
                    <a:pt x="499340" y="687029"/>
                  </a:cubicBezTo>
                  <a:cubicBezTo>
                    <a:pt x="499340" y="687029"/>
                    <a:pt x="492735" y="686368"/>
                    <a:pt x="490754" y="685708"/>
                  </a:cubicBezTo>
                  <a:cubicBezTo>
                    <a:pt x="489433" y="685047"/>
                    <a:pt x="485470" y="681084"/>
                    <a:pt x="486790" y="677782"/>
                  </a:cubicBezTo>
                  <a:cubicBezTo>
                    <a:pt x="488111" y="674479"/>
                    <a:pt x="489433" y="667874"/>
                    <a:pt x="490754" y="665232"/>
                  </a:cubicBezTo>
                  <a:cubicBezTo>
                    <a:pt x="492075" y="662590"/>
                    <a:pt x="494056" y="659288"/>
                    <a:pt x="494056" y="657967"/>
                  </a:cubicBezTo>
                  <a:cubicBezTo>
                    <a:pt x="494056" y="656646"/>
                    <a:pt x="494056" y="652683"/>
                    <a:pt x="492735" y="652683"/>
                  </a:cubicBezTo>
                  <a:cubicBezTo>
                    <a:pt x="491414" y="652683"/>
                    <a:pt x="489433" y="650701"/>
                    <a:pt x="488111" y="648720"/>
                  </a:cubicBezTo>
                  <a:cubicBezTo>
                    <a:pt x="487451" y="646738"/>
                    <a:pt x="488772" y="640133"/>
                    <a:pt x="489433" y="638152"/>
                  </a:cubicBezTo>
                  <a:cubicBezTo>
                    <a:pt x="490093" y="636170"/>
                    <a:pt x="491414" y="632868"/>
                    <a:pt x="492075" y="630886"/>
                  </a:cubicBezTo>
                  <a:cubicBezTo>
                    <a:pt x="492075" y="629565"/>
                    <a:pt x="494056" y="625602"/>
                    <a:pt x="495377" y="624942"/>
                  </a:cubicBezTo>
                  <a:cubicBezTo>
                    <a:pt x="496698" y="624281"/>
                    <a:pt x="500000" y="622960"/>
                    <a:pt x="502643" y="620979"/>
                  </a:cubicBezTo>
                  <a:cubicBezTo>
                    <a:pt x="505945" y="619658"/>
                    <a:pt x="513210" y="615034"/>
                    <a:pt x="513210" y="615034"/>
                  </a:cubicBezTo>
                  <a:lnTo>
                    <a:pt x="520476" y="609090"/>
                  </a:lnTo>
                  <a:cubicBezTo>
                    <a:pt x="520476" y="609090"/>
                    <a:pt x="521136" y="607108"/>
                    <a:pt x="521797" y="605787"/>
                  </a:cubicBezTo>
                  <a:cubicBezTo>
                    <a:pt x="522458" y="604466"/>
                    <a:pt x="523779" y="601824"/>
                    <a:pt x="525760" y="603145"/>
                  </a:cubicBezTo>
                  <a:cubicBezTo>
                    <a:pt x="527741" y="604466"/>
                    <a:pt x="531705" y="604466"/>
                    <a:pt x="533025" y="603806"/>
                  </a:cubicBezTo>
                  <a:cubicBezTo>
                    <a:pt x="534346" y="603145"/>
                    <a:pt x="536989" y="599843"/>
                    <a:pt x="536989" y="599843"/>
                  </a:cubicBezTo>
                  <a:cubicBezTo>
                    <a:pt x="536989" y="599843"/>
                    <a:pt x="536989" y="596540"/>
                    <a:pt x="538310" y="594559"/>
                  </a:cubicBezTo>
                  <a:cubicBezTo>
                    <a:pt x="539631" y="592577"/>
                    <a:pt x="541612" y="589935"/>
                    <a:pt x="543594" y="590596"/>
                  </a:cubicBezTo>
                  <a:cubicBezTo>
                    <a:pt x="545575" y="590596"/>
                    <a:pt x="548878" y="590596"/>
                    <a:pt x="551520" y="589935"/>
                  </a:cubicBezTo>
                  <a:cubicBezTo>
                    <a:pt x="554162" y="589935"/>
                    <a:pt x="563409" y="590596"/>
                    <a:pt x="564069" y="588614"/>
                  </a:cubicBezTo>
                  <a:cubicBezTo>
                    <a:pt x="564730" y="586633"/>
                    <a:pt x="566051" y="584651"/>
                    <a:pt x="567372" y="582009"/>
                  </a:cubicBezTo>
                  <a:cubicBezTo>
                    <a:pt x="568693" y="579367"/>
                    <a:pt x="568032" y="576065"/>
                    <a:pt x="569353" y="573423"/>
                  </a:cubicBezTo>
                  <a:cubicBezTo>
                    <a:pt x="570674" y="570781"/>
                    <a:pt x="573316" y="566818"/>
                    <a:pt x="574637" y="568799"/>
                  </a:cubicBezTo>
                  <a:cubicBezTo>
                    <a:pt x="575958" y="570781"/>
                    <a:pt x="581243" y="568799"/>
                    <a:pt x="579922" y="571441"/>
                  </a:cubicBezTo>
                  <a:cubicBezTo>
                    <a:pt x="578601" y="574083"/>
                    <a:pt x="577280" y="576725"/>
                    <a:pt x="577280" y="578046"/>
                  </a:cubicBezTo>
                  <a:cubicBezTo>
                    <a:pt x="577940" y="579367"/>
                    <a:pt x="582564" y="576725"/>
                    <a:pt x="582564" y="576725"/>
                  </a:cubicBezTo>
                  <a:lnTo>
                    <a:pt x="588508" y="571441"/>
                  </a:lnTo>
                  <a:cubicBezTo>
                    <a:pt x="588508" y="571441"/>
                    <a:pt x="592471" y="567478"/>
                    <a:pt x="592471" y="564836"/>
                  </a:cubicBezTo>
                  <a:cubicBezTo>
                    <a:pt x="593132" y="562855"/>
                    <a:pt x="595113" y="556910"/>
                    <a:pt x="596434" y="556910"/>
                  </a:cubicBezTo>
                  <a:cubicBezTo>
                    <a:pt x="597095" y="556910"/>
                    <a:pt x="601718" y="553608"/>
                    <a:pt x="603039" y="553608"/>
                  </a:cubicBezTo>
                  <a:cubicBezTo>
                    <a:pt x="604360" y="553608"/>
                    <a:pt x="611626" y="548324"/>
                    <a:pt x="612286" y="547003"/>
                  </a:cubicBezTo>
                  <a:cubicBezTo>
                    <a:pt x="612947" y="546342"/>
                    <a:pt x="616250" y="541058"/>
                    <a:pt x="616250" y="541058"/>
                  </a:cubicBezTo>
                  <a:cubicBezTo>
                    <a:pt x="616250" y="541058"/>
                    <a:pt x="619552" y="536434"/>
                    <a:pt x="620873" y="537095"/>
                  </a:cubicBezTo>
                  <a:cubicBezTo>
                    <a:pt x="621534" y="537755"/>
                    <a:pt x="623515" y="535774"/>
                    <a:pt x="624836" y="537755"/>
                  </a:cubicBezTo>
                  <a:cubicBezTo>
                    <a:pt x="626157" y="539737"/>
                    <a:pt x="629460" y="537755"/>
                    <a:pt x="630781" y="537095"/>
                  </a:cubicBezTo>
                  <a:cubicBezTo>
                    <a:pt x="632101" y="536434"/>
                    <a:pt x="634744" y="533132"/>
                    <a:pt x="634744" y="533132"/>
                  </a:cubicBezTo>
                  <a:cubicBezTo>
                    <a:pt x="634744" y="533132"/>
                    <a:pt x="636725" y="530490"/>
                    <a:pt x="637386" y="528508"/>
                  </a:cubicBezTo>
                  <a:cubicBezTo>
                    <a:pt x="638046" y="526527"/>
                    <a:pt x="640027" y="520582"/>
                    <a:pt x="640027" y="520582"/>
                  </a:cubicBezTo>
                  <a:cubicBezTo>
                    <a:pt x="640027" y="520582"/>
                    <a:pt x="639367" y="516619"/>
                    <a:pt x="640688" y="517280"/>
                  </a:cubicBezTo>
                  <a:cubicBezTo>
                    <a:pt x="642009" y="517940"/>
                    <a:pt x="645311" y="516619"/>
                    <a:pt x="645311" y="516619"/>
                  </a:cubicBezTo>
                  <a:lnTo>
                    <a:pt x="650596" y="513317"/>
                  </a:lnTo>
                  <a:lnTo>
                    <a:pt x="652577" y="508032"/>
                  </a:lnTo>
                  <a:cubicBezTo>
                    <a:pt x="652577" y="508032"/>
                    <a:pt x="653237" y="504069"/>
                    <a:pt x="653237" y="502088"/>
                  </a:cubicBezTo>
                  <a:cubicBezTo>
                    <a:pt x="653237" y="500106"/>
                    <a:pt x="654559" y="498785"/>
                    <a:pt x="655880" y="497464"/>
                  </a:cubicBezTo>
                  <a:cubicBezTo>
                    <a:pt x="657201" y="496143"/>
                    <a:pt x="657861" y="495483"/>
                    <a:pt x="659842" y="494162"/>
                  </a:cubicBezTo>
                  <a:cubicBezTo>
                    <a:pt x="661824" y="492841"/>
                    <a:pt x="653237" y="492841"/>
                    <a:pt x="653237" y="490859"/>
                  </a:cubicBezTo>
                  <a:cubicBezTo>
                    <a:pt x="653898" y="486896"/>
                    <a:pt x="654559" y="482933"/>
                    <a:pt x="657201" y="482933"/>
                  </a:cubicBezTo>
                  <a:cubicBezTo>
                    <a:pt x="659182" y="482933"/>
                    <a:pt x="660503" y="482933"/>
                    <a:pt x="664466" y="483594"/>
                  </a:cubicBezTo>
                  <a:cubicBezTo>
                    <a:pt x="667769" y="484254"/>
                    <a:pt x="673713" y="481612"/>
                    <a:pt x="672392" y="480952"/>
                  </a:cubicBezTo>
                  <a:cubicBezTo>
                    <a:pt x="671071" y="480952"/>
                    <a:pt x="671071" y="480952"/>
                    <a:pt x="670411" y="476328"/>
                  </a:cubicBezTo>
                  <a:cubicBezTo>
                    <a:pt x="669750" y="471705"/>
                    <a:pt x="686262" y="456513"/>
                    <a:pt x="686262" y="456513"/>
                  </a:cubicBezTo>
                  <a:cubicBezTo>
                    <a:pt x="686262" y="456513"/>
                    <a:pt x="686262" y="453871"/>
                    <a:pt x="687584" y="452550"/>
                  </a:cubicBezTo>
                  <a:cubicBezTo>
                    <a:pt x="688905" y="451229"/>
                    <a:pt x="692207" y="446606"/>
                    <a:pt x="694189" y="445945"/>
                  </a:cubicBezTo>
                  <a:cubicBezTo>
                    <a:pt x="695510" y="445285"/>
                    <a:pt x="702775" y="438680"/>
                    <a:pt x="701454" y="438019"/>
                  </a:cubicBezTo>
                  <a:cubicBezTo>
                    <a:pt x="700133" y="437359"/>
                    <a:pt x="699472" y="438019"/>
                    <a:pt x="699472" y="434056"/>
                  </a:cubicBezTo>
                  <a:cubicBezTo>
                    <a:pt x="699472" y="430754"/>
                    <a:pt x="702775" y="426130"/>
                    <a:pt x="704096" y="426791"/>
                  </a:cubicBezTo>
                  <a:cubicBezTo>
                    <a:pt x="705417" y="427451"/>
                    <a:pt x="708720" y="424149"/>
                    <a:pt x="709380" y="424149"/>
                  </a:cubicBezTo>
                  <a:cubicBezTo>
                    <a:pt x="710041" y="424149"/>
                    <a:pt x="712022" y="423488"/>
                    <a:pt x="712022" y="420186"/>
                  </a:cubicBezTo>
                  <a:cubicBezTo>
                    <a:pt x="711361" y="416883"/>
                    <a:pt x="711361" y="415562"/>
                    <a:pt x="712682" y="415562"/>
                  </a:cubicBezTo>
                  <a:cubicBezTo>
                    <a:pt x="714004" y="415562"/>
                    <a:pt x="717966" y="409618"/>
                    <a:pt x="718627" y="411599"/>
                  </a:cubicBezTo>
                  <a:cubicBezTo>
                    <a:pt x="718627" y="413581"/>
                    <a:pt x="723251" y="412920"/>
                    <a:pt x="723251" y="412920"/>
                  </a:cubicBezTo>
                  <a:cubicBezTo>
                    <a:pt x="723251" y="412920"/>
                    <a:pt x="727214" y="406976"/>
                    <a:pt x="728535" y="407636"/>
                  </a:cubicBezTo>
                  <a:cubicBezTo>
                    <a:pt x="729856" y="408297"/>
                    <a:pt x="732498" y="408957"/>
                    <a:pt x="732498" y="412260"/>
                  </a:cubicBezTo>
                  <a:cubicBezTo>
                    <a:pt x="732498" y="415562"/>
                    <a:pt x="737781" y="414241"/>
                    <a:pt x="737781" y="414241"/>
                  </a:cubicBezTo>
                  <a:cubicBezTo>
                    <a:pt x="737781" y="414241"/>
                    <a:pt x="742405" y="410278"/>
                    <a:pt x="741084" y="407636"/>
                  </a:cubicBezTo>
                  <a:cubicBezTo>
                    <a:pt x="739763" y="404994"/>
                    <a:pt x="742405" y="400371"/>
                    <a:pt x="737781" y="401031"/>
                  </a:cubicBezTo>
                  <a:cubicBezTo>
                    <a:pt x="733158" y="401031"/>
                    <a:pt x="733158" y="398389"/>
                    <a:pt x="730516" y="400371"/>
                  </a:cubicBezTo>
                  <a:cubicBezTo>
                    <a:pt x="727874" y="402352"/>
                    <a:pt x="727874" y="399050"/>
                    <a:pt x="724571" y="402352"/>
                  </a:cubicBezTo>
                  <a:cubicBezTo>
                    <a:pt x="721269" y="405655"/>
                    <a:pt x="719948" y="403673"/>
                    <a:pt x="717306" y="404334"/>
                  </a:cubicBezTo>
                  <a:cubicBezTo>
                    <a:pt x="714664" y="404994"/>
                    <a:pt x="715985" y="401031"/>
                    <a:pt x="712682" y="401692"/>
                  </a:cubicBezTo>
                  <a:cubicBezTo>
                    <a:pt x="709380" y="402352"/>
                    <a:pt x="708059" y="402352"/>
                    <a:pt x="706077" y="404334"/>
                  </a:cubicBezTo>
                  <a:cubicBezTo>
                    <a:pt x="706077" y="404334"/>
                    <a:pt x="708720" y="397068"/>
                    <a:pt x="710701" y="395087"/>
                  </a:cubicBezTo>
                  <a:cubicBezTo>
                    <a:pt x="712682" y="393105"/>
                    <a:pt x="717966" y="388482"/>
                    <a:pt x="718627" y="386500"/>
                  </a:cubicBezTo>
                  <a:cubicBezTo>
                    <a:pt x="719287" y="384519"/>
                    <a:pt x="721930" y="379235"/>
                    <a:pt x="722590" y="377253"/>
                  </a:cubicBezTo>
                  <a:cubicBezTo>
                    <a:pt x="723251" y="375272"/>
                    <a:pt x="727874" y="370648"/>
                    <a:pt x="730516" y="370648"/>
                  </a:cubicBezTo>
                  <a:cubicBezTo>
                    <a:pt x="733158" y="370648"/>
                    <a:pt x="732498" y="379895"/>
                    <a:pt x="731176" y="382537"/>
                  </a:cubicBezTo>
                  <a:cubicBezTo>
                    <a:pt x="730516" y="385179"/>
                    <a:pt x="731837" y="386500"/>
                    <a:pt x="734479" y="385179"/>
                  </a:cubicBezTo>
                  <a:cubicBezTo>
                    <a:pt x="737121" y="383858"/>
                    <a:pt x="740424" y="379235"/>
                    <a:pt x="741084" y="381216"/>
                  </a:cubicBezTo>
                  <a:cubicBezTo>
                    <a:pt x="741745" y="383198"/>
                    <a:pt x="743726" y="385179"/>
                    <a:pt x="744386" y="387161"/>
                  </a:cubicBezTo>
                  <a:cubicBezTo>
                    <a:pt x="745047" y="389142"/>
                    <a:pt x="750991" y="387161"/>
                    <a:pt x="750991" y="387161"/>
                  </a:cubicBezTo>
                  <a:lnTo>
                    <a:pt x="754955" y="383198"/>
                  </a:lnTo>
                  <a:cubicBezTo>
                    <a:pt x="754955" y="383198"/>
                    <a:pt x="756276" y="380556"/>
                    <a:pt x="756276" y="379895"/>
                  </a:cubicBezTo>
                  <a:cubicBezTo>
                    <a:pt x="756276" y="379895"/>
                    <a:pt x="754294" y="377914"/>
                    <a:pt x="754294" y="376593"/>
                  </a:cubicBezTo>
                  <a:cubicBezTo>
                    <a:pt x="754294" y="375272"/>
                    <a:pt x="762220" y="375932"/>
                    <a:pt x="762881" y="377253"/>
                  </a:cubicBezTo>
                  <a:cubicBezTo>
                    <a:pt x="763541" y="377914"/>
                    <a:pt x="766844" y="375932"/>
                    <a:pt x="768165" y="375932"/>
                  </a:cubicBezTo>
                  <a:cubicBezTo>
                    <a:pt x="769486" y="375272"/>
                    <a:pt x="768165" y="372630"/>
                    <a:pt x="766183" y="371309"/>
                  </a:cubicBezTo>
                  <a:cubicBezTo>
                    <a:pt x="764862" y="369988"/>
                    <a:pt x="762220" y="365364"/>
                    <a:pt x="762881" y="362722"/>
                  </a:cubicBezTo>
                  <a:cubicBezTo>
                    <a:pt x="763541" y="360080"/>
                    <a:pt x="771467" y="352154"/>
                    <a:pt x="772128" y="354136"/>
                  </a:cubicBezTo>
                  <a:cubicBezTo>
                    <a:pt x="772788" y="356117"/>
                    <a:pt x="778733" y="356117"/>
                    <a:pt x="778733" y="360741"/>
                  </a:cubicBezTo>
                  <a:cubicBezTo>
                    <a:pt x="778733" y="364704"/>
                    <a:pt x="782035" y="365364"/>
                    <a:pt x="783356" y="366025"/>
                  </a:cubicBezTo>
                  <a:cubicBezTo>
                    <a:pt x="784677" y="366025"/>
                    <a:pt x="788640" y="364043"/>
                    <a:pt x="789961" y="364043"/>
                  </a:cubicBezTo>
                  <a:cubicBezTo>
                    <a:pt x="791282" y="364043"/>
                    <a:pt x="797887" y="359420"/>
                    <a:pt x="797887" y="360080"/>
                  </a:cubicBezTo>
                  <a:cubicBezTo>
                    <a:pt x="797887" y="360080"/>
                    <a:pt x="797227" y="352815"/>
                    <a:pt x="797227" y="352815"/>
                  </a:cubicBezTo>
                  <a:cubicBezTo>
                    <a:pt x="797227" y="352815"/>
                    <a:pt x="797227" y="350173"/>
                    <a:pt x="798548" y="348852"/>
                  </a:cubicBezTo>
                  <a:cubicBezTo>
                    <a:pt x="799869" y="348191"/>
                    <a:pt x="804492" y="344228"/>
                    <a:pt x="805153" y="345549"/>
                  </a:cubicBezTo>
                  <a:cubicBezTo>
                    <a:pt x="805153" y="346870"/>
                    <a:pt x="811097" y="348191"/>
                    <a:pt x="811097" y="350833"/>
                  </a:cubicBezTo>
                  <a:cubicBezTo>
                    <a:pt x="811758" y="353475"/>
                    <a:pt x="813739" y="356117"/>
                    <a:pt x="815060" y="356117"/>
                  </a:cubicBezTo>
                  <a:cubicBezTo>
                    <a:pt x="819684" y="356117"/>
                    <a:pt x="824307" y="354136"/>
                    <a:pt x="824307" y="354136"/>
                  </a:cubicBezTo>
                  <a:cubicBezTo>
                    <a:pt x="824307" y="354136"/>
                    <a:pt x="840820" y="347531"/>
                    <a:pt x="840820" y="344889"/>
                  </a:cubicBezTo>
                  <a:cubicBezTo>
                    <a:pt x="841481" y="342247"/>
                    <a:pt x="839499" y="340265"/>
                    <a:pt x="841481" y="339605"/>
                  </a:cubicBezTo>
                  <a:cubicBezTo>
                    <a:pt x="843462" y="338944"/>
                    <a:pt x="849407" y="338944"/>
                    <a:pt x="850067" y="340926"/>
                  </a:cubicBezTo>
                  <a:cubicBezTo>
                    <a:pt x="850728" y="342907"/>
                    <a:pt x="853370" y="342247"/>
                    <a:pt x="855351" y="342247"/>
                  </a:cubicBezTo>
                  <a:cubicBezTo>
                    <a:pt x="856672" y="342247"/>
                    <a:pt x="862617" y="338284"/>
                    <a:pt x="861956" y="337623"/>
                  </a:cubicBezTo>
                  <a:cubicBezTo>
                    <a:pt x="861956" y="336963"/>
                    <a:pt x="859975" y="335642"/>
                    <a:pt x="859314" y="333000"/>
                  </a:cubicBezTo>
                  <a:cubicBezTo>
                    <a:pt x="858654" y="330358"/>
                    <a:pt x="857333" y="329697"/>
                    <a:pt x="858654" y="330358"/>
                  </a:cubicBezTo>
                  <a:cubicBezTo>
                    <a:pt x="859975" y="331018"/>
                    <a:pt x="865259" y="329037"/>
                    <a:pt x="866580" y="331018"/>
                  </a:cubicBezTo>
                  <a:cubicBezTo>
                    <a:pt x="867901" y="333000"/>
                    <a:pt x="871204" y="334981"/>
                    <a:pt x="873846" y="335642"/>
                  </a:cubicBezTo>
                  <a:cubicBezTo>
                    <a:pt x="876487" y="336302"/>
                    <a:pt x="883092" y="332339"/>
                    <a:pt x="884414" y="332339"/>
                  </a:cubicBezTo>
                  <a:cubicBezTo>
                    <a:pt x="885074" y="332339"/>
                    <a:pt x="886395" y="331018"/>
                    <a:pt x="887716" y="330358"/>
                  </a:cubicBezTo>
                  <a:cubicBezTo>
                    <a:pt x="889037" y="329697"/>
                    <a:pt x="894321" y="327055"/>
                    <a:pt x="894321" y="327055"/>
                  </a:cubicBezTo>
                  <a:cubicBezTo>
                    <a:pt x="894321" y="327055"/>
                    <a:pt x="901587" y="325734"/>
                    <a:pt x="902907" y="323753"/>
                  </a:cubicBezTo>
                  <a:cubicBezTo>
                    <a:pt x="904229" y="321771"/>
                    <a:pt x="905550" y="317148"/>
                    <a:pt x="907531" y="317808"/>
                  </a:cubicBezTo>
                  <a:cubicBezTo>
                    <a:pt x="908852" y="317808"/>
                    <a:pt x="912155" y="317808"/>
                    <a:pt x="914136" y="316487"/>
                  </a:cubicBezTo>
                  <a:cubicBezTo>
                    <a:pt x="915457" y="315166"/>
                    <a:pt x="923383" y="312524"/>
                    <a:pt x="922722" y="309882"/>
                  </a:cubicBezTo>
                  <a:cubicBezTo>
                    <a:pt x="922722" y="307240"/>
                    <a:pt x="924704" y="303277"/>
                    <a:pt x="924704" y="303277"/>
                  </a:cubicBezTo>
                  <a:cubicBezTo>
                    <a:pt x="924704" y="303277"/>
                    <a:pt x="930649" y="300635"/>
                    <a:pt x="934612" y="301295"/>
                  </a:cubicBezTo>
                  <a:cubicBezTo>
                    <a:pt x="939235" y="301956"/>
                    <a:pt x="945840" y="297332"/>
                    <a:pt x="945840" y="297332"/>
                  </a:cubicBezTo>
                  <a:cubicBezTo>
                    <a:pt x="945840" y="297332"/>
                    <a:pt x="944519" y="305258"/>
                    <a:pt x="939896" y="308561"/>
                  </a:cubicBezTo>
                  <a:cubicBezTo>
                    <a:pt x="934612" y="311864"/>
                    <a:pt x="931309" y="317148"/>
                    <a:pt x="928007" y="321771"/>
                  </a:cubicBezTo>
                  <a:cubicBezTo>
                    <a:pt x="924704" y="326395"/>
                    <a:pt x="924704" y="327055"/>
                    <a:pt x="926025" y="327716"/>
                  </a:cubicBezTo>
                  <a:cubicBezTo>
                    <a:pt x="931309" y="329697"/>
                    <a:pt x="936593" y="325074"/>
                    <a:pt x="938575" y="325074"/>
                  </a:cubicBezTo>
                  <a:cubicBezTo>
                    <a:pt x="940556" y="324413"/>
                    <a:pt x="948482" y="317808"/>
                    <a:pt x="949142" y="315827"/>
                  </a:cubicBezTo>
                  <a:cubicBezTo>
                    <a:pt x="949803" y="313845"/>
                    <a:pt x="953766" y="309222"/>
                    <a:pt x="955087" y="307240"/>
                  </a:cubicBezTo>
                  <a:cubicBezTo>
                    <a:pt x="956408" y="305258"/>
                    <a:pt x="957729" y="301295"/>
                    <a:pt x="959711" y="302616"/>
                  </a:cubicBezTo>
                  <a:cubicBezTo>
                    <a:pt x="961692" y="303937"/>
                    <a:pt x="962352" y="314506"/>
                    <a:pt x="961032" y="316487"/>
                  </a:cubicBezTo>
                  <a:cubicBezTo>
                    <a:pt x="960371" y="318469"/>
                    <a:pt x="959711" y="319129"/>
                    <a:pt x="961692" y="320450"/>
                  </a:cubicBezTo>
                  <a:cubicBezTo>
                    <a:pt x="963674" y="321111"/>
                    <a:pt x="967637" y="317808"/>
                    <a:pt x="968957" y="318469"/>
                  </a:cubicBezTo>
                  <a:cubicBezTo>
                    <a:pt x="970279" y="319129"/>
                    <a:pt x="974902" y="314506"/>
                    <a:pt x="974902" y="314506"/>
                  </a:cubicBezTo>
                  <a:cubicBezTo>
                    <a:pt x="974902" y="314506"/>
                    <a:pt x="977544" y="304598"/>
                    <a:pt x="977544" y="303277"/>
                  </a:cubicBezTo>
                  <a:cubicBezTo>
                    <a:pt x="977544" y="299314"/>
                    <a:pt x="980186" y="299314"/>
                    <a:pt x="982828" y="297993"/>
                  </a:cubicBezTo>
                  <a:cubicBezTo>
                    <a:pt x="985470" y="297332"/>
                    <a:pt x="991415" y="294690"/>
                    <a:pt x="994717" y="296011"/>
                  </a:cubicBezTo>
                  <a:cubicBezTo>
                    <a:pt x="998020" y="297332"/>
                    <a:pt x="1000662" y="296011"/>
                    <a:pt x="1001982" y="299314"/>
                  </a:cubicBezTo>
                  <a:cubicBezTo>
                    <a:pt x="1003304" y="301956"/>
                    <a:pt x="1003304" y="302616"/>
                    <a:pt x="1001322" y="303937"/>
                  </a:cubicBezTo>
                  <a:cubicBezTo>
                    <a:pt x="999341" y="305258"/>
                    <a:pt x="996699" y="305919"/>
                    <a:pt x="995377" y="307901"/>
                  </a:cubicBezTo>
                  <a:cubicBezTo>
                    <a:pt x="994057" y="309882"/>
                    <a:pt x="992736" y="311864"/>
                    <a:pt x="992736" y="314506"/>
                  </a:cubicBezTo>
                  <a:cubicBezTo>
                    <a:pt x="992736" y="317148"/>
                    <a:pt x="995377" y="323092"/>
                    <a:pt x="995377" y="323092"/>
                  </a:cubicBezTo>
                  <a:cubicBezTo>
                    <a:pt x="995377" y="323092"/>
                    <a:pt x="997359" y="323753"/>
                    <a:pt x="998680" y="321771"/>
                  </a:cubicBezTo>
                  <a:cubicBezTo>
                    <a:pt x="999341" y="319790"/>
                    <a:pt x="1005946" y="305919"/>
                    <a:pt x="1006606" y="305919"/>
                  </a:cubicBezTo>
                  <a:cubicBezTo>
                    <a:pt x="1007267" y="305919"/>
                    <a:pt x="1009909" y="303937"/>
                    <a:pt x="1011230" y="304598"/>
                  </a:cubicBezTo>
                  <a:cubicBezTo>
                    <a:pt x="1012551" y="305258"/>
                    <a:pt x="1021137" y="305919"/>
                    <a:pt x="1023119" y="306579"/>
                  </a:cubicBezTo>
                  <a:cubicBezTo>
                    <a:pt x="1025100" y="307901"/>
                    <a:pt x="1030384" y="303937"/>
                    <a:pt x="1032366" y="306579"/>
                  </a:cubicBezTo>
                  <a:cubicBezTo>
                    <a:pt x="1034347" y="308561"/>
                    <a:pt x="1041612" y="308561"/>
                    <a:pt x="1042934" y="311203"/>
                  </a:cubicBezTo>
                  <a:cubicBezTo>
                    <a:pt x="1044255" y="313845"/>
                    <a:pt x="1052841" y="311203"/>
                    <a:pt x="1053502" y="313845"/>
                  </a:cubicBezTo>
                  <a:cubicBezTo>
                    <a:pt x="1054162" y="316487"/>
                    <a:pt x="1054162" y="323092"/>
                    <a:pt x="1054162" y="323092"/>
                  </a:cubicBezTo>
                  <a:cubicBezTo>
                    <a:pt x="1054162" y="323092"/>
                    <a:pt x="1057465" y="323092"/>
                    <a:pt x="1053502" y="326395"/>
                  </a:cubicBezTo>
                  <a:cubicBezTo>
                    <a:pt x="1049539" y="329037"/>
                    <a:pt x="1050199" y="327716"/>
                    <a:pt x="1044255" y="332339"/>
                  </a:cubicBezTo>
                  <a:cubicBezTo>
                    <a:pt x="1037650" y="336963"/>
                    <a:pt x="1034347" y="339605"/>
                    <a:pt x="1031705" y="338944"/>
                  </a:cubicBezTo>
                  <a:cubicBezTo>
                    <a:pt x="1029724" y="338284"/>
                    <a:pt x="1026421" y="334321"/>
                    <a:pt x="1025100" y="335642"/>
                  </a:cubicBezTo>
                  <a:cubicBezTo>
                    <a:pt x="1023779" y="336963"/>
                    <a:pt x="1019156" y="338284"/>
                    <a:pt x="1019816" y="339605"/>
                  </a:cubicBezTo>
                  <a:cubicBezTo>
                    <a:pt x="1019816" y="339605"/>
                    <a:pt x="1027082" y="345549"/>
                    <a:pt x="1028402" y="346210"/>
                  </a:cubicBezTo>
                  <a:cubicBezTo>
                    <a:pt x="1029724" y="346870"/>
                    <a:pt x="1035668" y="348852"/>
                    <a:pt x="1035668" y="348852"/>
                  </a:cubicBezTo>
                  <a:cubicBezTo>
                    <a:pt x="1035668" y="348852"/>
                    <a:pt x="1035007" y="352154"/>
                    <a:pt x="1040292" y="350833"/>
                  </a:cubicBezTo>
                  <a:cubicBezTo>
                    <a:pt x="1045576" y="349512"/>
                    <a:pt x="1048878" y="347531"/>
                    <a:pt x="1048878" y="347531"/>
                  </a:cubicBezTo>
                  <a:cubicBezTo>
                    <a:pt x="1048878" y="347531"/>
                    <a:pt x="1056144" y="348852"/>
                    <a:pt x="1057465" y="349512"/>
                  </a:cubicBezTo>
                  <a:cubicBezTo>
                    <a:pt x="1057465" y="349512"/>
                    <a:pt x="1057465" y="349512"/>
                    <a:pt x="1058125" y="349512"/>
                  </a:cubicBezTo>
                  <a:cubicBezTo>
                    <a:pt x="1060107" y="349512"/>
                    <a:pt x="1063409" y="348191"/>
                    <a:pt x="1063409" y="348191"/>
                  </a:cubicBezTo>
                  <a:lnTo>
                    <a:pt x="1068033" y="342907"/>
                  </a:lnTo>
                  <a:cubicBezTo>
                    <a:pt x="1068033" y="342907"/>
                    <a:pt x="1073977" y="342247"/>
                    <a:pt x="1073977" y="344228"/>
                  </a:cubicBezTo>
                  <a:cubicBezTo>
                    <a:pt x="1074638" y="345549"/>
                    <a:pt x="1078601" y="342247"/>
                    <a:pt x="1078601" y="342247"/>
                  </a:cubicBezTo>
                  <a:cubicBezTo>
                    <a:pt x="1078601" y="342247"/>
                    <a:pt x="1093132" y="342907"/>
                    <a:pt x="1093793" y="344228"/>
                  </a:cubicBezTo>
                  <a:cubicBezTo>
                    <a:pt x="1094453" y="344889"/>
                    <a:pt x="1095774" y="346870"/>
                    <a:pt x="1097095" y="348852"/>
                  </a:cubicBezTo>
                  <a:cubicBezTo>
                    <a:pt x="1098416" y="350833"/>
                    <a:pt x="1090490" y="352815"/>
                    <a:pt x="1089169" y="352815"/>
                  </a:cubicBezTo>
                  <a:cubicBezTo>
                    <a:pt x="1087848" y="352815"/>
                    <a:pt x="1083885" y="352154"/>
                    <a:pt x="1085206" y="355457"/>
                  </a:cubicBezTo>
                  <a:cubicBezTo>
                    <a:pt x="1086527" y="358759"/>
                    <a:pt x="1091811" y="358099"/>
                    <a:pt x="1093132" y="360080"/>
                  </a:cubicBezTo>
                  <a:cubicBezTo>
                    <a:pt x="1094453" y="362062"/>
                    <a:pt x="1098416" y="360741"/>
                    <a:pt x="1099737" y="361401"/>
                  </a:cubicBezTo>
                  <a:cubicBezTo>
                    <a:pt x="1100398" y="361401"/>
                    <a:pt x="1105682" y="356778"/>
                    <a:pt x="1106342" y="358099"/>
                  </a:cubicBezTo>
                  <a:cubicBezTo>
                    <a:pt x="1106342" y="359420"/>
                    <a:pt x="1107003" y="362722"/>
                    <a:pt x="1107663" y="364043"/>
                  </a:cubicBezTo>
                  <a:cubicBezTo>
                    <a:pt x="1108324" y="365364"/>
                    <a:pt x="1112287" y="363383"/>
                    <a:pt x="1113608" y="364043"/>
                  </a:cubicBezTo>
                  <a:cubicBezTo>
                    <a:pt x="1114268" y="364043"/>
                    <a:pt x="1118892" y="361401"/>
                    <a:pt x="1118892" y="361401"/>
                  </a:cubicBezTo>
                  <a:lnTo>
                    <a:pt x="1123515" y="360741"/>
                  </a:lnTo>
                  <a:cubicBezTo>
                    <a:pt x="1123515" y="360741"/>
                    <a:pt x="1129460" y="362062"/>
                    <a:pt x="1130121" y="363383"/>
                  </a:cubicBezTo>
                  <a:cubicBezTo>
                    <a:pt x="1130781" y="364704"/>
                    <a:pt x="1132763" y="364704"/>
                    <a:pt x="1134083" y="366685"/>
                  </a:cubicBezTo>
                  <a:cubicBezTo>
                    <a:pt x="1134744" y="368667"/>
                    <a:pt x="1145973" y="368006"/>
                    <a:pt x="1147293" y="367346"/>
                  </a:cubicBezTo>
                  <a:cubicBezTo>
                    <a:pt x="1148615" y="367346"/>
                    <a:pt x="1154559" y="365364"/>
                    <a:pt x="1155880" y="366025"/>
                  </a:cubicBezTo>
                  <a:cubicBezTo>
                    <a:pt x="1157201" y="366685"/>
                    <a:pt x="1162485" y="366685"/>
                    <a:pt x="1163146" y="368667"/>
                  </a:cubicBezTo>
                  <a:cubicBezTo>
                    <a:pt x="1163806" y="370648"/>
                    <a:pt x="1166448" y="372630"/>
                    <a:pt x="1167769" y="373951"/>
                  </a:cubicBezTo>
                  <a:cubicBezTo>
                    <a:pt x="1168430" y="374611"/>
                    <a:pt x="1174374" y="376593"/>
                    <a:pt x="1176356" y="376593"/>
                  </a:cubicBezTo>
                  <a:cubicBezTo>
                    <a:pt x="1178337" y="376593"/>
                    <a:pt x="1180979" y="378574"/>
                    <a:pt x="1182961" y="379895"/>
                  </a:cubicBezTo>
                  <a:cubicBezTo>
                    <a:pt x="1184942" y="381216"/>
                    <a:pt x="1192208" y="379895"/>
                    <a:pt x="1194189" y="383198"/>
                  </a:cubicBezTo>
                  <a:cubicBezTo>
                    <a:pt x="1196171" y="386500"/>
                    <a:pt x="1198813" y="387161"/>
                    <a:pt x="1200794" y="389803"/>
                  </a:cubicBezTo>
                  <a:cubicBezTo>
                    <a:pt x="1202115" y="392445"/>
                    <a:pt x="1206078" y="388482"/>
                    <a:pt x="1210702" y="393105"/>
                  </a:cubicBezTo>
                  <a:cubicBezTo>
                    <a:pt x="1215325" y="397729"/>
                    <a:pt x="1223912" y="403013"/>
                    <a:pt x="1225233" y="403673"/>
                  </a:cubicBezTo>
                  <a:cubicBezTo>
                    <a:pt x="1225893" y="404334"/>
                    <a:pt x="1231177" y="407636"/>
                    <a:pt x="1233819" y="407636"/>
                  </a:cubicBezTo>
                  <a:cubicBezTo>
                    <a:pt x="1236461" y="407636"/>
                    <a:pt x="1238443" y="408297"/>
                    <a:pt x="1241745" y="408957"/>
                  </a:cubicBezTo>
                  <a:cubicBezTo>
                    <a:pt x="1245048" y="409618"/>
                    <a:pt x="1245708" y="408297"/>
                    <a:pt x="1248350" y="411599"/>
                  </a:cubicBezTo>
                  <a:cubicBezTo>
                    <a:pt x="1250332" y="414902"/>
                    <a:pt x="1252973" y="412920"/>
                    <a:pt x="1256276" y="418204"/>
                  </a:cubicBezTo>
                  <a:cubicBezTo>
                    <a:pt x="1259578" y="422828"/>
                    <a:pt x="1262221" y="422828"/>
                    <a:pt x="1264863" y="426130"/>
                  </a:cubicBezTo>
                  <a:cubicBezTo>
                    <a:pt x="1267505" y="428772"/>
                    <a:pt x="1269486" y="428112"/>
                    <a:pt x="1270147" y="432075"/>
                  </a:cubicBezTo>
                  <a:cubicBezTo>
                    <a:pt x="1270807" y="435377"/>
                    <a:pt x="1272788" y="436038"/>
                    <a:pt x="1274110" y="439340"/>
                  </a:cubicBezTo>
                  <a:cubicBezTo>
                    <a:pt x="1275431" y="441982"/>
                    <a:pt x="1276091" y="443303"/>
                    <a:pt x="1276091" y="446606"/>
                  </a:cubicBezTo>
                  <a:cubicBezTo>
                    <a:pt x="1276091" y="449248"/>
                    <a:pt x="1275431" y="451229"/>
                    <a:pt x="1272788" y="454532"/>
                  </a:cubicBezTo>
                  <a:cubicBezTo>
                    <a:pt x="1270147" y="457834"/>
                    <a:pt x="1269486" y="457834"/>
                    <a:pt x="1266183" y="462458"/>
                  </a:cubicBezTo>
                  <a:cubicBezTo>
                    <a:pt x="1262881" y="466421"/>
                    <a:pt x="1258258" y="469723"/>
                    <a:pt x="1254955" y="471044"/>
                  </a:cubicBezTo>
                  <a:cubicBezTo>
                    <a:pt x="1252313" y="472365"/>
                    <a:pt x="1244387" y="475668"/>
                    <a:pt x="1244387" y="475668"/>
                  </a:cubicBezTo>
                  <a:lnTo>
                    <a:pt x="1240424" y="476328"/>
                  </a:lnTo>
                  <a:cubicBezTo>
                    <a:pt x="1240424" y="476328"/>
                    <a:pt x="1241085" y="475668"/>
                    <a:pt x="1234480" y="477649"/>
                  </a:cubicBezTo>
                  <a:cubicBezTo>
                    <a:pt x="1227875" y="479631"/>
                    <a:pt x="1223251" y="478970"/>
                    <a:pt x="1221270" y="480291"/>
                  </a:cubicBezTo>
                  <a:cubicBezTo>
                    <a:pt x="1219948" y="481612"/>
                    <a:pt x="1200133" y="480952"/>
                    <a:pt x="1196171" y="479631"/>
                  </a:cubicBezTo>
                  <a:cubicBezTo>
                    <a:pt x="1192208" y="478310"/>
                    <a:pt x="1188905" y="478310"/>
                    <a:pt x="1184282" y="476328"/>
                  </a:cubicBezTo>
                  <a:cubicBezTo>
                    <a:pt x="1178998" y="473686"/>
                    <a:pt x="1171732" y="473686"/>
                    <a:pt x="1170411" y="473686"/>
                  </a:cubicBezTo>
                  <a:cubicBezTo>
                    <a:pt x="1169090" y="473686"/>
                    <a:pt x="1161164" y="475668"/>
                    <a:pt x="1155220" y="473026"/>
                  </a:cubicBezTo>
                  <a:cubicBezTo>
                    <a:pt x="1149275" y="470384"/>
                    <a:pt x="1145312" y="471044"/>
                    <a:pt x="1142670" y="469723"/>
                  </a:cubicBezTo>
                  <a:cubicBezTo>
                    <a:pt x="1140028" y="467742"/>
                    <a:pt x="1135405" y="463118"/>
                    <a:pt x="1132763" y="463118"/>
                  </a:cubicBezTo>
                  <a:cubicBezTo>
                    <a:pt x="1130121" y="463118"/>
                    <a:pt x="1124836" y="461797"/>
                    <a:pt x="1122855" y="461137"/>
                  </a:cubicBezTo>
                  <a:cubicBezTo>
                    <a:pt x="1120873" y="460476"/>
                    <a:pt x="1117571" y="459816"/>
                    <a:pt x="1116250" y="459155"/>
                  </a:cubicBezTo>
                  <a:cubicBezTo>
                    <a:pt x="1114929" y="458495"/>
                    <a:pt x="1114268" y="458495"/>
                    <a:pt x="1110966" y="457834"/>
                  </a:cubicBezTo>
                  <a:cubicBezTo>
                    <a:pt x="1108324" y="457174"/>
                    <a:pt x="1107003" y="458495"/>
                    <a:pt x="1103040" y="455192"/>
                  </a:cubicBezTo>
                  <a:cubicBezTo>
                    <a:pt x="1099737" y="451890"/>
                    <a:pt x="1099737" y="451890"/>
                    <a:pt x="1097095" y="449908"/>
                  </a:cubicBezTo>
                  <a:cubicBezTo>
                    <a:pt x="1094453" y="447927"/>
                    <a:pt x="1095114" y="445285"/>
                    <a:pt x="1092472" y="444624"/>
                  </a:cubicBezTo>
                  <a:cubicBezTo>
                    <a:pt x="1090490" y="443964"/>
                    <a:pt x="1092472" y="441982"/>
                    <a:pt x="1087848" y="442643"/>
                  </a:cubicBezTo>
                  <a:cubicBezTo>
                    <a:pt x="1083885" y="443303"/>
                    <a:pt x="1081903" y="443303"/>
                    <a:pt x="1081903" y="443303"/>
                  </a:cubicBezTo>
                  <a:lnTo>
                    <a:pt x="1087848" y="447266"/>
                  </a:lnTo>
                  <a:cubicBezTo>
                    <a:pt x="1087848" y="447266"/>
                    <a:pt x="1090490" y="453211"/>
                    <a:pt x="1091811" y="454532"/>
                  </a:cubicBezTo>
                  <a:cubicBezTo>
                    <a:pt x="1092472" y="455853"/>
                    <a:pt x="1095114" y="459155"/>
                    <a:pt x="1097756" y="460476"/>
                  </a:cubicBezTo>
                  <a:cubicBezTo>
                    <a:pt x="1100398" y="461137"/>
                    <a:pt x="1102379" y="460476"/>
                    <a:pt x="1103700" y="462458"/>
                  </a:cubicBezTo>
                  <a:cubicBezTo>
                    <a:pt x="1104361" y="463779"/>
                    <a:pt x="1105021" y="464439"/>
                    <a:pt x="1107003" y="466421"/>
                  </a:cubicBezTo>
                  <a:cubicBezTo>
                    <a:pt x="1108984" y="468402"/>
                    <a:pt x="1109645" y="469063"/>
                    <a:pt x="1111626" y="472365"/>
                  </a:cubicBezTo>
                  <a:cubicBezTo>
                    <a:pt x="1113608" y="475668"/>
                    <a:pt x="1112947" y="474347"/>
                    <a:pt x="1117571" y="476328"/>
                  </a:cubicBezTo>
                  <a:cubicBezTo>
                    <a:pt x="1122194" y="478310"/>
                    <a:pt x="1123515" y="477649"/>
                    <a:pt x="1126157" y="479631"/>
                  </a:cubicBezTo>
                  <a:cubicBezTo>
                    <a:pt x="1128139" y="481612"/>
                    <a:pt x="1125497" y="480291"/>
                    <a:pt x="1130121" y="482273"/>
                  </a:cubicBezTo>
                  <a:cubicBezTo>
                    <a:pt x="1134744" y="484254"/>
                    <a:pt x="1137386" y="483594"/>
                    <a:pt x="1137386" y="486896"/>
                  </a:cubicBezTo>
                  <a:cubicBezTo>
                    <a:pt x="1138047" y="490199"/>
                    <a:pt x="1137386" y="492180"/>
                    <a:pt x="1136726" y="494822"/>
                  </a:cubicBezTo>
                  <a:cubicBezTo>
                    <a:pt x="1136065" y="497464"/>
                    <a:pt x="1132102" y="502748"/>
                    <a:pt x="1132102" y="502748"/>
                  </a:cubicBezTo>
                  <a:cubicBezTo>
                    <a:pt x="1129460" y="506711"/>
                    <a:pt x="1130121" y="511335"/>
                    <a:pt x="1131442" y="513317"/>
                  </a:cubicBezTo>
                  <a:cubicBezTo>
                    <a:pt x="1132763" y="514638"/>
                    <a:pt x="1135405" y="518601"/>
                    <a:pt x="1136726" y="521243"/>
                  </a:cubicBezTo>
                  <a:cubicBezTo>
                    <a:pt x="1138047" y="523885"/>
                    <a:pt x="1139368" y="529169"/>
                    <a:pt x="1139368" y="530490"/>
                  </a:cubicBezTo>
                  <a:cubicBezTo>
                    <a:pt x="1139368" y="531811"/>
                    <a:pt x="1138047" y="532471"/>
                    <a:pt x="1137386" y="535113"/>
                  </a:cubicBezTo>
                  <a:cubicBezTo>
                    <a:pt x="1137386" y="537755"/>
                    <a:pt x="1138707" y="538416"/>
                    <a:pt x="1140688" y="539076"/>
                  </a:cubicBezTo>
                  <a:cubicBezTo>
                    <a:pt x="1143331" y="539737"/>
                    <a:pt x="1147954" y="539737"/>
                    <a:pt x="1151917" y="541058"/>
                  </a:cubicBezTo>
                  <a:cubicBezTo>
                    <a:pt x="1155220" y="542379"/>
                    <a:pt x="1153238" y="539737"/>
                    <a:pt x="1157862" y="542379"/>
                  </a:cubicBezTo>
                  <a:cubicBezTo>
                    <a:pt x="1162485" y="545021"/>
                    <a:pt x="1164467" y="546342"/>
                    <a:pt x="1166448" y="548324"/>
                  </a:cubicBezTo>
                  <a:cubicBezTo>
                    <a:pt x="1167769" y="549645"/>
                    <a:pt x="1174374" y="550966"/>
                    <a:pt x="1175035" y="552287"/>
                  </a:cubicBezTo>
                  <a:cubicBezTo>
                    <a:pt x="1175035" y="553608"/>
                    <a:pt x="1176356" y="554929"/>
                    <a:pt x="1179658" y="556250"/>
                  </a:cubicBezTo>
                  <a:cubicBezTo>
                    <a:pt x="1182961" y="557571"/>
                    <a:pt x="1186923" y="556250"/>
                    <a:pt x="1188905" y="556250"/>
                  </a:cubicBezTo>
                  <a:cubicBezTo>
                    <a:pt x="1190887" y="556250"/>
                    <a:pt x="1192868" y="556910"/>
                    <a:pt x="1194850" y="555589"/>
                  </a:cubicBezTo>
                  <a:cubicBezTo>
                    <a:pt x="1196831" y="554268"/>
                    <a:pt x="1199473" y="551626"/>
                    <a:pt x="1200794" y="550305"/>
                  </a:cubicBezTo>
                  <a:cubicBezTo>
                    <a:pt x="1202115" y="549645"/>
                    <a:pt x="1204097" y="548324"/>
                    <a:pt x="1203436" y="547003"/>
                  </a:cubicBezTo>
                  <a:cubicBezTo>
                    <a:pt x="1202115" y="545681"/>
                    <a:pt x="1194850" y="541058"/>
                    <a:pt x="1192868" y="541718"/>
                  </a:cubicBezTo>
                  <a:cubicBezTo>
                    <a:pt x="1190887" y="541718"/>
                    <a:pt x="1184282" y="541718"/>
                    <a:pt x="1182961" y="539737"/>
                  </a:cubicBezTo>
                  <a:cubicBezTo>
                    <a:pt x="1181640" y="537755"/>
                    <a:pt x="1177677" y="533792"/>
                    <a:pt x="1177016" y="531811"/>
                  </a:cubicBezTo>
                  <a:cubicBezTo>
                    <a:pt x="1176356" y="529829"/>
                    <a:pt x="1175035" y="525866"/>
                    <a:pt x="1173713" y="524545"/>
                  </a:cubicBezTo>
                  <a:cubicBezTo>
                    <a:pt x="1172393" y="523224"/>
                    <a:pt x="1171072" y="519922"/>
                    <a:pt x="1172393" y="519261"/>
                  </a:cubicBezTo>
                  <a:cubicBezTo>
                    <a:pt x="1173053" y="518601"/>
                    <a:pt x="1177677" y="513317"/>
                    <a:pt x="1178998" y="512656"/>
                  </a:cubicBezTo>
                  <a:cubicBezTo>
                    <a:pt x="1180318" y="511995"/>
                    <a:pt x="1185603" y="508693"/>
                    <a:pt x="1185603" y="508693"/>
                  </a:cubicBezTo>
                  <a:cubicBezTo>
                    <a:pt x="1185603" y="508693"/>
                    <a:pt x="1194850" y="513317"/>
                    <a:pt x="1196171" y="515298"/>
                  </a:cubicBezTo>
                  <a:cubicBezTo>
                    <a:pt x="1196831" y="517280"/>
                    <a:pt x="1203436" y="523885"/>
                    <a:pt x="1204757" y="525206"/>
                  </a:cubicBezTo>
                  <a:cubicBezTo>
                    <a:pt x="1206078" y="526527"/>
                    <a:pt x="1211362" y="526527"/>
                    <a:pt x="1212683" y="527187"/>
                  </a:cubicBezTo>
                  <a:cubicBezTo>
                    <a:pt x="1213343" y="527848"/>
                    <a:pt x="1219948" y="525866"/>
                    <a:pt x="1221930" y="525866"/>
                  </a:cubicBezTo>
                  <a:cubicBezTo>
                    <a:pt x="1223912" y="526527"/>
                    <a:pt x="1229856" y="527187"/>
                    <a:pt x="1231177" y="528508"/>
                  </a:cubicBezTo>
                  <a:cubicBezTo>
                    <a:pt x="1232498" y="529829"/>
                    <a:pt x="1235801" y="528508"/>
                    <a:pt x="1239103" y="529169"/>
                  </a:cubicBezTo>
                  <a:cubicBezTo>
                    <a:pt x="1242406" y="529829"/>
                    <a:pt x="1241085" y="529169"/>
                    <a:pt x="1247690" y="528508"/>
                  </a:cubicBezTo>
                  <a:cubicBezTo>
                    <a:pt x="1254295" y="527848"/>
                    <a:pt x="1257597" y="526527"/>
                    <a:pt x="1257597" y="526527"/>
                  </a:cubicBezTo>
                  <a:cubicBezTo>
                    <a:pt x="1257597" y="526527"/>
                    <a:pt x="1252313" y="513317"/>
                    <a:pt x="1249671" y="511995"/>
                  </a:cubicBezTo>
                  <a:cubicBezTo>
                    <a:pt x="1247690" y="510674"/>
                    <a:pt x="1243727" y="514638"/>
                    <a:pt x="1242406" y="506711"/>
                  </a:cubicBezTo>
                  <a:cubicBezTo>
                    <a:pt x="1241745" y="498125"/>
                    <a:pt x="1250332" y="493501"/>
                    <a:pt x="1250992" y="492841"/>
                  </a:cubicBezTo>
                  <a:cubicBezTo>
                    <a:pt x="1251653" y="492841"/>
                    <a:pt x="1259578" y="487557"/>
                    <a:pt x="1260900" y="486896"/>
                  </a:cubicBezTo>
                  <a:cubicBezTo>
                    <a:pt x="1262221" y="486236"/>
                    <a:pt x="1262221" y="484915"/>
                    <a:pt x="1267505" y="482933"/>
                  </a:cubicBezTo>
                  <a:cubicBezTo>
                    <a:pt x="1272128" y="481612"/>
                    <a:pt x="1274770" y="480291"/>
                    <a:pt x="1277412" y="478970"/>
                  </a:cubicBezTo>
                  <a:cubicBezTo>
                    <a:pt x="1280054" y="477649"/>
                    <a:pt x="1293925" y="464439"/>
                    <a:pt x="1293925" y="464439"/>
                  </a:cubicBezTo>
                  <a:cubicBezTo>
                    <a:pt x="1293925" y="464439"/>
                    <a:pt x="1299208" y="462458"/>
                    <a:pt x="1301851" y="463779"/>
                  </a:cubicBezTo>
                  <a:cubicBezTo>
                    <a:pt x="1303832" y="465100"/>
                    <a:pt x="1309116" y="465100"/>
                    <a:pt x="1311758" y="466421"/>
                  </a:cubicBezTo>
                  <a:cubicBezTo>
                    <a:pt x="1314400" y="467081"/>
                    <a:pt x="1318363" y="466421"/>
                    <a:pt x="1319684" y="468402"/>
                  </a:cubicBezTo>
                  <a:cubicBezTo>
                    <a:pt x="1320345" y="470384"/>
                    <a:pt x="1323647" y="469063"/>
                    <a:pt x="1324968" y="471705"/>
                  </a:cubicBezTo>
                  <a:cubicBezTo>
                    <a:pt x="1326289" y="474347"/>
                    <a:pt x="1326950" y="476328"/>
                    <a:pt x="1328931" y="477649"/>
                  </a:cubicBezTo>
                  <a:cubicBezTo>
                    <a:pt x="1330252" y="478970"/>
                    <a:pt x="1331573" y="477649"/>
                    <a:pt x="1332234" y="480291"/>
                  </a:cubicBezTo>
                  <a:cubicBezTo>
                    <a:pt x="1332894" y="482933"/>
                    <a:pt x="1332894" y="476989"/>
                    <a:pt x="1334215" y="473686"/>
                  </a:cubicBezTo>
                  <a:cubicBezTo>
                    <a:pt x="1335536" y="470384"/>
                    <a:pt x="1334876" y="466421"/>
                    <a:pt x="1336197" y="464439"/>
                  </a:cubicBezTo>
                  <a:cubicBezTo>
                    <a:pt x="1336857" y="463118"/>
                    <a:pt x="1336857" y="463779"/>
                    <a:pt x="1338178" y="460476"/>
                  </a:cubicBezTo>
                  <a:cubicBezTo>
                    <a:pt x="1338839" y="457834"/>
                    <a:pt x="1340820" y="452550"/>
                    <a:pt x="1340820" y="450569"/>
                  </a:cubicBezTo>
                  <a:cubicBezTo>
                    <a:pt x="1340820" y="448587"/>
                    <a:pt x="1339499" y="444624"/>
                    <a:pt x="1338178" y="443303"/>
                  </a:cubicBezTo>
                  <a:cubicBezTo>
                    <a:pt x="1336857" y="441982"/>
                    <a:pt x="1336197" y="441322"/>
                    <a:pt x="1333555" y="440661"/>
                  </a:cubicBezTo>
                  <a:cubicBezTo>
                    <a:pt x="1330913" y="440001"/>
                    <a:pt x="1326950" y="439340"/>
                    <a:pt x="1326950" y="438019"/>
                  </a:cubicBezTo>
                  <a:cubicBezTo>
                    <a:pt x="1326289" y="436698"/>
                    <a:pt x="1327610" y="433396"/>
                    <a:pt x="1329592" y="430754"/>
                  </a:cubicBezTo>
                  <a:cubicBezTo>
                    <a:pt x="1331573" y="428112"/>
                    <a:pt x="1335536" y="422167"/>
                    <a:pt x="1335536" y="419525"/>
                  </a:cubicBezTo>
                  <a:cubicBezTo>
                    <a:pt x="1334876" y="416883"/>
                    <a:pt x="1336857" y="414241"/>
                    <a:pt x="1336197" y="412920"/>
                  </a:cubicBezTo>
                  <a:cubicBezTo>
                    <a:pt x="1335536" y="411599"/>
                    <a:pt x="1335536" y="410278"/>
                    <a:pt x="1335536" y="408297"/>
                  </a:cubicBezTo>
                  <a:cubicBezTo>
                    <a:pt x="1334876" y="406315"/>
                    <a:pt x="1334215" y="404334"/>
                    <a:pt x="1334876" y="403013"/>
                  </a:cubicBezTo>
                  <a:cubicBezTo>
                    <a:pt x="1334876" y="402352"/>
                    <a:pt x="1335536" y="401031"/>
                    <a:pt x="1334215" y="399050"/>
                  </a:cubicBezTo>
                  <a:cubicBezTo>
                    <a:pt x="1332894" y="397729"/>
                    <a:pt x="1330252" y="393105"/>
                    <a:pt x="1328931" y="393105"/>
                  </a:cubicBezTo>
                  <a:cubicBezTo>
                    <a:pt x="1327610" y="393105"/>
                    <a:pt x="1325629" y="389803"/>
                    <a:pt x="1322326" y="390463"/>
                  </a:cubicBezTo>
                  <a:cubicBezTo>
                    <a:pt x="1319024" y="390463"/>
                    <a:pt x="1317703" y="385840"/>
                    <a:pt x="1317703" y="385840"/>
                  </a:cubicBezTo>
                  <a:cubicBezTo>
                    <a:pt x="1317703" y="385840"/>
                    <a:pt x="1327610" y="389142"/>
                    <a:pt x="1330252" y="387821"/>
                  </a:cubicBezTo>
                  <a:cubicBezTo>
                    <a:pt x="1332894" y="387161"/>
                    <a:pt x="1336197" y="386500"/>
                    <a:pt x="1340160" y="386500"/>
                  </a:cubicBezTo>
                  <a:cubicBezTo>
                    <a:pt x="1344123" y="386500"/>
                    <a:pt x="1349407" y="385840"/>
                    <a:pt x="1351389" y="387161"/>
                  </a:cubicBezTo>
                  <a:cubicBezTo>
                    <a:pt x="1353370" y="388482"/>
                    <a:pt x="1357994" y="385840"/>
                    <a:pt x="1360636" y="387161"/>
                  </a:cubicBezTo>
                  <a:cubicBezTo>
                    <a:pt x="1363278" y="388482"/>
                    <a:pt x="1367241" y="387161"/>
                    <a:pt x="1368562" y="388482"/>
                  </a:cubicBezTo>
                  <a:cubicBezTo>
                    <a:pt x="1369222" y="389803"/>
                    <a:pt x="1376488" y="392445"/>
                    <a:pt x="1377148" y="394426"/>
                  </a:cubicBezTo>
                  <a:cubicBezTo>
                    <a:pt x="1377809" y="396408"/>
                    <a:pt x="1389038" y="404334"/>
                    <a:pt x="1389038" y="408297"/>
                  </a:cubicBezTo>
                  <a:cubicBezTo>
                    <a:pt x="1389038" y="412260"/>
                    <a:pt x="1393001" y="411599"/>
                    <a:pt x="1391019" y="412920"/>
                  </a:cubicBezTo>
                  <a:cubicBezTo>
                    <a:pt x="1389038" y="414241"/>
                    <a:pt x="1382433" y="414902"/>
                    <a:pt x="1382433" y="414902"/>
                  </a:cubicBezTo>
                  <a:lnTo>
                    <a:pt x="1371204" y="416223"/>
                  </a:lnTo>
                  <a:cubicBezTo>
                    <a:pt x="1371204" y="416223"/>
                    <a:pt x="1368562" y="413581"/>
                    <a:pt x="1365259" y="416223"/>
                  </a:cubicBezTo>
                  <a:cubicBezTo>
                    <a:pt x="1361957" y="418204"/>
                    <a:pt x="1359975" y="418865"/>
                    <a:pt x="1358654" y="420846"/>
                  </a:cubicBezTo>
                  <a:cubicBezTo>
                    <a:pt x="1357994" y="422828"/>
                    <a:pt x="1355352" y="422167"/>
                    <a:pt x="1354691" y="425470"/>
                  </a:cubicBezTo>
                  <a:cubicBezTo>
                    <a:pt x="1354031" y="428112"/>
                    <a:pt x="1350728" y="430093"/>
                    <a:pt x="1352049" y="431414"/>
                  </a:cubicBezTo>
                  <a:cubicBezTo>
                    <a:pt x="1353370" y="432735"/>
                    <a:pt x="1354691" y="435377"/>
                    <a:pt x="1359315" y="436038"/>
                  </a:cubicBezTo>
                  <a:cubicBezTo>
                    <a:pt x="1363938" y="436698"/>
                    <a:pt x="1365259" y="434717"/>
                    <a:pt x="1365920" y="438019"/>
                  </a:cubicBezTo>
                  <a:cubicBezTo>
                    <a:pt x="1366580" y="441322"/>
                    <a:pt x="1372525" y="448587"/>
                    <a:pt x="1373846" y="449908"/>
                  </a:cubicBezTo>
                  <a:cubicBezTo>
                    <a:pt x="1375167" y="451229"/>
                    <a:pt x="1382433" y="449908"/>
                    <a:pt x="1382433" y="449908"/>
                  </a:cubicBezTo>
                  <a:lnTo>
                    <a:pt x="1405550" y="444624"/>
                  </a:lnTo>
                  <a:cubicBezTo>
                    <a:pt x="1405550" y="444624"/>
                    <a:pt x="1407532" y="443964"/>
                    <a:pt x="1408853" y="441982"/>
                  </a:cubicBezTo>
                  <a:cubicBezTo>
                    <a:pt x="1410174" y="440661"/>
                    <a:pt x="1414137" y="436698"/>
                    <a:pt x="1414797" y="437359"/>
                  </a:cubicBezTo>
                  <a:cubicBezTo>
                    <a:pt x="1414797" y="438019"/>
                    <a:pt x="1415458" y="426791"/>
                    <a:pt x="1416779" y="425470"/>
                  </a:cubicBezTo>
                  <a:cubicBezTo>
                    <a:pt x="1418099" y="424149"/>
                    <a:pt x="1417439" y="422167"/>
                    <a:pt x="1423384" y="420846"/>
                  </a:cubicBezTo>
                  <a:cubicBezTo>
                    <a:pt x="1429328" y="419525"/>
                    <a:pt x="1453767" y="411599"/>
                    <a:pt x="1453767" y="411599"/>
                  </a:cubicBezTo>
                  <a:cubicBezTo>
                    <a:pt x="1453767" y="411599"/>
                    <a:pt x="1448483" y="410278"/>
                    <a:pt x="1449804" y="410278"/>
                  </a:cubicBezTo>
                  <a:cubicBezTo>
                    <a:pt x="1450464" y="410278"/>
                    <a:pt x="1462353" y="403673"/>
                    <a:pt x="1463674" y="402352"/>
                  </a:cubicBezTo>
                  <a:cubicBezTo>
                    <a:pt x="1464995" y="401031"/>
                    <a:pt x="1470939" y="396408"/>
                    <a:pt x="1472261" y="395087"/>
                  </a:cubicBezTo>
                  <a:cubicBezTo>
                    <a:pt x="1472921" y="394426"/>
                    <a:pt x="1479526" y="391784"/>
                    <a:pt x="1479526" y="391784"/>
                  </a:cubicBezTo>
                  <a:cubicBezTo>
                    <a:pt x="1479526" y="391784"/>
                    <a:pt x="1487452" y="391784"/>
                    <a:pt x="1488773" y="391784"/>
                  </a:cubicBezTo>
                  <a:cubicBezTo>
                    <a:pt x="1490094" y="391784"/>
                    <a:pt x="1498020" y="387821"/>
                    <a:pt x="1498020" y="387821"/>
                  </a:cubicBezTo>
                  <a:cubicBezTo>
                    <a:pt x="1498020" y="387821"/>
                    <a:pt x="1501983" y="383858"/>
                    <a:pt x="1502644" y="386500"/>
                  </a:cubicBezTo>
                  <a:cubicBezTo>
                    <a:pt x="1503304" y="389142"/>
                    <a:pt x="1507267" y="387821"/>
                    <a:pt x="1508588" y="389142"/>
                  </a:cubicBezTo>
                  <a:cubicBezTo>
                    <a:pt x="1509909" y="390463"/>
                    <a:pt x="1508588" y="395747"/>
                    <a:pt x="1511230" y="394426"/>
                  </a:cubicBezTo>
                  <a:cubicBezTo>
                    <a:pt x="1513872" y="393105"/>
                    <a:pt x="1519156" y="386500"/>
                    <a:pt x="1519156" y="386500"/>
                  </a:cubicBezTo>
                  <a:cubicBezTo>
                    <a:pt x="1519156" y="386500"/>
                    <a:pt x="1521138" y="379895"/>
                    <a:pt x="1522459" y="379895"/>
                  </a:cubicBezTo>
                  <a:cubicBezTo>
                    <a:pt x="1523779" y="379895"/>
                    <a:pt x="1530384" y="376593"/>
                    <a:pt x="1531706" y="375932"/>
                  </a:cubicBezTo>
                  <a:cubicBezTo>
                    <a:pt x="1532366" y="375272"/>
                    <a:pt x="1538311" y="371969"/>
                    <a:pt x="1538311" y="371969"/>
                  </a:cubicBezTo>
                  <a:cubicBezTo>
                    <a:pt x="1538311" y="371969"/>
                    <a:pt x="1552842" y="369327"/>
                    <a:pt x="1552842" y="371309"/>
                  </a:cubicBezTo>
                  <a:lnTo>
                    <a:pt x="1543594" y="380556"/>
                  </a:lnTo>
                  <a:cubicBezTo>
                    <a:pt x="1543594" y="380556"/>
                    <a:pt x="1544255" y="384519"/>
                    <a:pt x="1543594" y="387821"/>
                  </a:cubicBezTo>
                  <a:cubicBezTo>
                    <a:pt x="1542934" y="391124"/>
                    <a:pt x="1538971" y="394426"/>
                    <a:pt x="1537650" y="395087"/>
                  </a:cubicBezTo>
                  <a:cubicBezTo>
                    <a:pt x="1536329" y="395747"/>
                    <a:pt x="1529724" y="396408"/>
                    <a:pt x="1532366" y="397729"/>
                  </a:cubicBezTo>
                  <a:cubicBezTo>
                    <a:pt x="1535008" y="399710"/>
                    <a:pt x="1541613" y="397729"/>
                    <a:pt x="1543594" y="399050"/>
                  </a:cubicBezTo>
                  <a:cubicBezTo>
                    <a:pt x="1545576" y="400371"/>
                    <a:pt x="1557465" y="398389"/>
                    <a:pt x="1558786" y="397729"/>
                  </a:cubicBezTo>
                  <a:cubicBezTo>
                    <a:pt x="1559447" y="397068"/>
                    <a:pt x="1579262" y="389142"/>
                    <a:pt x="1579262" y="389142"/>
                  </a:cubicBezTo>
                  <a:lnTo>
                    <a:pt x="1587848" y="387821"/>
                  </a:lnTo>
                  <a:lnTo>
                    <a:pt x="1592472" y="387821"/>
                  </a:lnTo>
                  <a:lnTo>
                    <a:pt x="1603040" y="386500"/>
                  </a:lnTo>
                  <a:lnTo>
                    <a:pt x="1613608" y="389803"/>
                  </a:lnTo>
                  <a:lnTo>
                    <a:pt x="1622195" y="385179"/>
                  </a:lnTo>
                  <a:cubicBezTo>
                    <a:pt x="1622195" y="385179"/>
                    <a:pt x="1626818" y="382537"/>
                    <a:pt x="1628139" y="381216"/>
                  </a:cubicBezTo>
                  <a:cubicBezTo>
                    <a:pt x="1629460" y="379895"/>
                    <a:pt x="1636726" y="375932"/>
                    <a:pt x="1636726" y="375932"/>
                  </a:cubicBezTo>
                  <a:cubicBezTo>
                    <a:pt x="1636726" y="375932"/>
                    <a:pt x="1636726" y="373290"/>
                    <a:pt x="1640689" y="373951"/>
                  </a:cubicBezTo>
                  <a:cubicBezTo>
                    <a:pt x="1644652" y="373951"/>
                    <a:pt x="1648615" y="371969"/>
                    <a:pt x="1649936" y="372630"/>
                  </a:cubicBezTo>
                  <a:cubicBezTo>
                    <a:pt x="1657862" y="375272"/>
                    <a:pt x="1657862" y="375272"/>
                    <a:pt x="1657862" y="375272"/>
                  </a:cubicBezTo>
                  <a:cubicBezTo>
                    <a:pt x="1657862" y="375272"/>
                    <a:pt x="1661825" y="378574"/>
                    <a:pt x="1660504" y="381877"/>
                  </a:cubicBezTo>
                  <a:cubicBezTo>
                    <a:pt x="1659844" y="385179"/>
                    <a:pt x="1659183" y="391124"/>
                    <a:pt x="1659183" y="391124"/>
                  </a:cubicBezTo>
                  <a:cubicBezTo>
                    <a:pt x="1659183" y="391124"/>
                    <a:pt x="1661165" y="393105"/>
                    <a:pt x="1661825" y="394426"/>
                  </a:cubicBezTo>
                  <a:cubicBezTo>
                    <a:pt x="1662485" y="395747"/>
                    <a:pt x="1669751" y="397068"/>
                    <a:pt x="1669751" y="397068"/>
                  </a:cubicBezTo>
                  <a:lnTo>
                    <a:pt x="1672393" y="394426"/>
                  </a:lnTo>
                  <a:lnTo>
                    <a:pt x="1675695" y="391124"/>
                  </a:lnTo>
                  <a:lnTo>
                    <a:pt x="1675035" y="387161"/>
                  </a:lnTo>
                  <a:cubicBezTo>
                    <a:pt x="1675035" y="387161"/>
                    <a:pt x="1677017" y="381877"/>
                    <a:pt x="1678338" y="383198"/>
                  </a:cubicBezTo>
                  <a:cubicBezTo>
                    <a:pt x="1679659" y="384519"/>
                    <a:pt x="1687585" y="380556"/>
                    <a:pt x="1687585" y="380556"/>
                  </a:cubicBezTo>
                  <a:cubicBezTo>
                    <a:pt x="1687585" y="380556"/>
                    <a:pt x="1689566" y="377914"/>
                    <a:pt x="1690227" y="375932"/>
                  </a:cubicBezTo>
                  <a:cubicBezTo>
                    <a:pt x="1690887" y="373951"/>
                    <a:pt x="1692208" y="372630"/>
                    <a:pt x="1692208" y="372630"/>
                  </a:cubicBezTo>
                  <a:cubicBezTo>
                    <a:pt x="1692208" y="369327"/>
                    <a:pt x="1688905" y="364704"/>
                    <a:pt x="1686924" y="364043"/>
                  </a:cubicBezTo>
                  <a:cubicBezTo>
                    <a:pt x="1684282" y="363383"/>
                    <a:pt x="1683622" y="360741"/>
                    <a:pt x="1682961" y="358759"/>
                  </a:cubicBezTo>
                  <a:cubicBezTo>
                    <a:pt x="1682300" y="356778"/>
                    <a:pt x="1682961" y="354136"/>
                    <a:pt x="1681640" y="354796"/>
                  </a:cubicBezTo>
                  <a:cubicBezTo>
                    <a:pt x="1679659" y="355457"/>
                    <a:pt x="1680319" y="350833"/>
                    <a:pt x="1677017" y="350173"/>
                  </a:cubicBezTo>
                  <a:cubicBezTo>
                    <a:pt x="1673714" y="350173"/>
                    <a:pt x="1671072" y="346210"/>
                    <a:pt x="1669751" y="345549"/>
                  </a:cubicBezTo>
                  <a:cubicBezTo>
                    <a:pt x="1669090" y="344889"/>
                    <a:pt x="1667770" y="340265"/>
                    <a:pt x="1665128" y="340926"/>
                  </a:cubicBezTo>
                  <a:cubicBezTo>
                    <a:pt x="1661825" y="341586"/>
                    <a:pt x="1659844" y="339605"/>
                    <a:pt x="1656541" y="338284"/>
                  </a:cubicBezTo>
                  <a:cubicBezTo>
                    <a:pt x="1653239" y="336963"/>
                    <a:pt x="1652578" y="334321"/>
                    <a:pt x="1650597" y="334981"/>
                  </a:cubicBezTo>
                  <a:cubicBezTo>
                    <a:pt x="1647955" y="334981"/>
                    <a:pt x="1645973" y="333000"/>
                    <a:pt x="1645973" y="333000"/>
                  </a:cubicBezTo>
                  <a:cubicBezTo>
                    <a:pt x="1645973" y="333000"/>
                    <a:pt x="1645313" y="332339"/>
                    <a:pt x="1645313" y="330358"/>
                  </a:cubicBezTo>
                  <a:cubicBezTo>
                    <a:pt x="1645313" y="329037"/>
                    <a:pt x="1643992" y="323092"/>
                    <a:pt x="1644652" y="321771"/>
                  </a:cubicBezTo>
                  <a:cubicBezTo>
                    <a:pt x="1644652" y="320450"/>
                    <a:pt x="1647955" y="315827"/>
                    <a:pt x="1649275" y="316487"/>
                  </a:cubicBezTo>
                  <a:cubicBezTo>
                    <a:pt x="1650597" y="317148"/>
                    <a:pt x="1653239" y="315166"/>
                    <a:pt x="1654560" y="315827"/>
                  </a:cubicBezTo>
                  <a:cubicBezTo>
                    <a:pt x="1655880" y="316487"/>
                    <a:pt x="1665128" y="316487"/>
                    <a:pt x="1665788" y="317808"/>
                  </a:cubicBezTo>
                  <a:cubicBezTo>
                    <a:pt x="1666449" y="319129"/>
                    <a:pt x="1671733" y="325734"/>
                    <a:pt x="1673054" y="327055"/>
                  </a:cubicBezTo>
                  <a:cubicBezTo>
                    <a:pt x="1674375" y="328376"/>
                    <a:pt x="1678338" y="331679"/>
                    <a:pt x="1678338" y="331679"/>
                  </a:cubicBezTo>
                  <a:lnTo>
                    <a:pt x="1695510" y="339605"/>
                  </a:lnTo>
                  <a:cubicBezTo>
                    <a:pt x="1695510" y="339605"/>
                    <a:pt x="1704097" y="338944"/>
                    <a:pt x="1706079" y="338944"/>
                  </a:cubicBezTo>
                  <a:cubicBezTo>
                    <a:pt x="1708720" y="338944"/>
                    <a:pt x="1736462" y="341586"/>
                    <a:pt x="1737783" y="342907"/>
                  </a:cubicBezTo>
                  <a:cubicBezTo>
                    <a:pt x="1739104" y="344228"/>
                    <a:pt x="1742406" y="341586"/>
                    <a:pt x="1743727" y="342907"/>
                  </a:cubicBezTo>
                  <a:cubicBezTo>
                    <a:pt x="1745048" y="344228"/>
                    <a:pt x="1750332" y="345549"/>
                    <a:pt x="1751653" y="346870"/>
                  </a:cubicBezTo>
                  <a:cubicBezTo>
                    <a:pt x="1752974" y="348191"/>
                    <a:pt x="1757598" y="346210"/>
                    <a:pt x="1758919" y="347531"/>
                  </a:cubicBezTo>
                  <a:cubicBezTo>
                    <a:pt x="1760240" y="348852"/>
                    <a:pt x="1766845" y="350173"/>
                    <a:pt x="1768165" y="351494"/>
                  </a:cubicBezTo>
                  <a:cubicBezTo>
                    <a:pt x="1769487" y="352154"/>
                    <a:pt x="1774770" y="351494"/>
                    <a:pt x="1775431" y="352815"/>
                  </a:cubicBezTo>
                  <a:cubicBezTo>
                    <a:pt x="1776092" y="354136"/>
                    <a:pt x="1778734" y="356117"/>
                    <a:pt x="1779394" y="356778"/>
                  </a:cubicBezTo>
                  <a:cubicBezTo>
                    <a:pt x="1780055" y="356778"/>
                    <a:pt x="1780055" y="356778"/>
                    <a:pt x="1780055" y="356778"/>
                  </a:cubicBezTo>
                  <a:cubicBezTo>
                    <a:pt x="1783357" y="360741"/>
                    <a:pt x="1787980" y="359420"/>
                    <a:pt x="1788641" y="361401"/>
                  </a:cubicBezTo>
                  <a:cubicBezTo>
                    <a:pt x="1789962" y="363383"/>
                    <a:pt x="1791944" y="364043"/>
                    <a:pt x="1795907" y="365364"/>
                  </a:cubicBezTo>
                  <a:cubicBezTo>
                    <a:pt x="1799870" y="366025"/>
                    <a:pt x="1807795" y="367346"/>
                    <a:pt x="1809117" y="368006"/>
                  </a:cubicBezTo>
                  <a:cubicBezTo>
                    <a:pt x="1809777" y="368006"/>
                    <a:pt x="1807795" y="364043"/>
                    <a:pt x="1815722" y="368667"/>
                  </a:cubicBezTo>
                  <a:cubicBezTo>
                    <a:pt x="1823648" y="373290"/>
                    <a:pt x="1840160" y="381877"/>
                    <a:pt x="1840821" y="384519"/>
                  </a:cubicBezTo>
                  <a:cubicBezTo>
                    <a:pt x="1841481" y="387161"/>
                    <a:pt x="1846105" y="389803"/>
                    <a:pt x="1847426" y="391124"/>
                  </a:cubicBezTo>
                  <a:cubicBezTo>
                    <a:pt x="1848747" y="392445"/>
                    <a:pt x="1854692" y="395747"/>
                    <a:pt x="1854692" y="395747"/>
                  </a:cubicBezTo>
                  <a:lnTo>
                    <a:pt x="1859315" y="396408"/>
                  </a:lnTo>
                  <a:cubicBezTo>
                    <a:pt x="1859315" y="396408"/>
                    <a:pt x="1863939" y="393766"/>
                    <a:pt x="1864599" y="392445"/>
                  </a:cubicBezTo>
                  <a:cubicBezTo>
                    <a:pt x="1865260" y="391124"/>
                    <a:pt x="1868562" y="385840"/>
                    <a:pt x="1869223" y="383858"/>
                  </a:cubicBezTo>
                  <a:cubicBezTo>
                    <a:pt x="1869883" y="382537"/>
                    <a:pt x="1870544" y="379235"/>
                    <a:pt x="1870544" y="377914"/>
                  </a:cubicBezTo>
                  <a:cubicBezTo>
                    <a:pt x="1870544" y="375932"/>
                    <a:pt x="1868562" y="373290"/>
                    <a:pt x="1865920" y="373290"/>
                  </a:cubicBezTo>
                  <a:cubicBezTo>
                    <a:pt x="1862618" y="373290"/>
                    <a:pt x="1863939" y="371309"/>
                    <a:pt x="1859976" y="370648"/>
                  </a:cubicBezTo>
                  <a:cubicBezTo>
                    <a:pt x="1856013" y="370648"/>
                    <a:pt x="1854692" y="368006"/>
                    <a:pt x="1854031" y="366685"/>
                  </a:cubicBezTo>
                  <a:cubicBezTo>
                    <a:pt x="1853371" y="365364"/>
                    <a:pt x="1852710" y="360080"/>
                    <a:pt x="1851389" y="358099"/>
                  </a:cubicBezTo>
                  <a:cubicBezTo>
                    <a:pt x="1850068" y="356117"/>
                    <a:pt x="1849408" y="352815"/>
                    <a:pt x="1847426" y="352815"/>
                  </a:cubicBezTo>
                  <a:cubicBezTo>
                    <a:pt x="1845444" y="352815"/>
                    <a:pt x="1842142" y="348852"/>
                    <a:pt x="1840160" y="350173"/>
                  </a:cubicBezTo>
                  <a:cubicBezTo>
                    <a:pt x="1837518" y="351494"/>
                    <a:pt x="1834876" y="348191"/>
                    <a:pt x="1832895" y="349512"/>
                  </a:cubicBezTo>
                  <a:cubicBezTo>
                    <a:pt x="1828271" y="351494"/>
                    <a:pt x="1828271" y="347531"/>
                    <a:pt x="1824308" y="350173"/>
                  </a:cubicBezTo>
                  <a:cubicBezTo>
                    <a:pt x="1820345" y="352815"/>
                    <a:pt x="1824969" y="343568"/>
                    <a:pt x="1824969" y="341586"/>
                  </a:cubicBezTo>
                  <a:cubicBezTo>
                    <a:pt x="1824969" y="339605"/>
                    <a:pt x="1825629" y="336963"/>
                    <a:pt x="1826950" y="334321"/>
                  </a:cubicBezTo>
                  <a:cubicBezTo>
                    <a:pt x="1827611" y="331679"/>
                    <a:pt x="1828271" y="330358"/>
                    <a:pt x="1829592" y="328376"/>
                  </a:cubicBezTo>
                  <a:cubicBezTo>
                    <a:pt x="1830913" y="326395"/>
                    <a:pt x="1832234" y="320450"/>
                    <a:pt x="1832234" y="320450"/>
                  </a:cubicBezTo>
                  <a:cubicBezTo>
                    <a:pt x="1832234" y="320450"/>
                    <a:pt x="1832234" y="305258"/>
                    <a:pt x="1831574" y="303277"/>
                  </a:cubicBezTo>
                  <a:cubicBezTo>
                    <a:pt x="1831574" y="301295"/>
                    <a:pt x="1828271" y="301956"/>
                    <a:pt x="1826290" y="302616"/>
                  </a:cubicBezTo>
                  <a:cubicBezTo>
                    <a:pt x="1824969" y="303277"/>
                    <a:pt x="1819685" y="299314"/>
                    <a:pt x="1817043" y="300635"/>
                  </a:cubicBezTo>
                  <a:cubicBezTo>
                    <a:pt x="1814401" y="301295"/>
                    <a:pt x="1811098" y="300635"/>
                    <a:pt x="1815722" y="296011"/>
                  </a:cubicBezTo>
                  <a:cubicBezTo>
                    <a:pt x="1820345" y="291388"/>
                    <a:pt x="1820345" y="290727"/>
                    <a:pt x="1820345" y="289406"/>
                  </a:cubicBezTo>
                  <a:cubicBezTo>
                    <a:pt x="1820345" y="288085"/>
                    <a:pt x="1820345" y="285443"/>
                    <a:pt x="1821666" y="284783"/>
                  </a:cubicBezTo>
                  <a:cubicBezTo>
                    <a:pt x="1822987" y="284122"/>
                    <a:pt x="1824969" y="282141"/>
                    <a:pt x="1827611" y="280820"/>
                  </a:cubicBezTo>
                  <a:cubicBezTo>
                    <a:pt x="1830253" y="279499"/>
                    <a:pt x="1833555" y="278178"/>
                    <a:pt x="1835537" y="276857"/>
                  </a:cubicBezTo>
                  <a:cubicBezTo>
                    <a:pt x="1838179" y="275536"/>
                    <a:pt x="1843463" y="272233"/>
                    <a:pt x="1844784" y="271573"/>
                  </a:cubicBezTo>
                  <a:cubicBezTo>
                    <a:pt x="1846105" y="270912"/>
                    <a:pt x="1849408" y="267609"/>
                    <a:pt x="1852050" y="265628"/>
                  </a:cubicBezTo>
                  <a:cubicBezTo>
                    <a:pt x="1854031" y="263646"/>
                    <a:pt x="1856013" y="262986"/>
                    <a:pt x="1857994" y="260344"/>
                  </a:cubicBezTo>
                  <a:cubicBezTo>
                    <a:pt x="1859976" y="258362"/>
                    <a:pt x="1860636" y="255720"/>
                    <a:pt x="1861957" y="254399"/>
                  </a:cubicBezTo>
                  <a:cubicBezTo>
                    <a:pt x="1863278" y="253739"/>
                    <a:pt x="1864599" y="250436"/>
                    <a:pt x="1864599" y="248455"/>
                  </a:cubicBezTo>
                  <a:cubicBezTo>
                    <a:pt x="1864599" y="246473"/>
                    <a:pt x="1863939" y="243171"/>
                    <a:pt x="1863939" y="241850"/>
                  </a:cubicBezTo>
                  <a:cubicBezTo>
                    <a:pt x="1863939" y="240529"/>
                    <a:pt x="1864599" y="237226"/>
                    <a:pt x="1865920" y="235905"/>
                  </a:cubicBezTo>
                  <a:cubicBezTo>
                    <a:pt x="1867902" y="235245"/>
                    <a:pt x="1869883" y="230621"/>
                    <a:pt x="1869883" y="230621"/>
                  </a:cubicBezTo>
                  <a:lnTo>
                    <a:pt x="1872525" y="224677"/>
                  </a:lnTo>
                  <a:lnTo>
                    <a:pt x="1874507" y="219393"/>
                  </a:lnTo>
                  <a:cubicBezTo>
                    <a:pt x="1874507" y="219393"/>
                    <a:pt x="1876488" y="216090"/>
                    <a:pt x="1879130" y="215430"/>
                  </a:cubicBezTo>
                  <a:lnTo>
                    <a:pt x="1886396" y="215430"/>
                  </a:lnTo>
                  <a:cubicBezTo>
                    <a:pt x="1890359" y="218072"/>
                    <a:pt x="1898285" y="217411"/>
                    <a:pt x="1898285" y="217411"/>
                  </a:cubicBezTo>
                  <a:cubicBezTo>
                    <a:pt x="1902248" y="217411"/>
                    <a:pt x="1910835" y="214769"/>
                    <a:pt x="1910835" y="214769"/>
                  </a:cubicBezTo>
                  <a:lnTo>
                    <a:pt x="1915458" y="215430"/>
                  </a:lnTo>
                  <a:lnTo>
                    <a:pt x="1926686" y="218072"/>
                  </a:lnTo>
                  <a:lnTo>
                    <a:pt x="1931971" y="218072"/>
                  </a:lnTo>
                  <a:cubicBezTo>
                    <a:pt x="1931971" y="218072"/>
                    <a:pt x="1936594" y="218732"/>
                    <a:pt x="1937915" y="220053"/>
                  </a:cubicBezTo>
                  <a:cubicBezTo>
                    <a:pt x="1938576" y="221374"/>
                    <a:pt x="1941218" y="220053"/>
                    <a:pt x="1942539" y="221374"/>
                  </a:cubicBezTo>
                  <a:cubicBezTo>
                    <a:pt x="1942539" y="221374"/>
                    <a:pt x="1950465" y="224016"/>
                    <a:pt x="1951125" y="225998"/>
                  </a:cubicBezTo>
                  <a:cubicBezTo>
                    <a:pt x="1951786" y="227979"/>
                    <a:pt x="1952446" y="229961"/>
                    <a:pt x="1952446" y="229961"/>
                  </a:cubicBezTo>
                  <a:cubicBezTo>
                    <a:pt x="1952446" y="229961"/>
                    <a:pt x="1954428" y="231942"/>
                    <a:pt x="1955088" y="235245"/>
                  </a:cubicBezTo>
                  <a:cubicBezTo>
                    <a:pt x="1955088" y="238547"/>
                    <a:pt x="1954428" y="239208"/>
                    <a:pt x="1954428" y="241850"/>
                  </a:cubicBezTo>
                  <a:cubicBezTo>
                    <a:pt x="1954428" y="244492"/>
                    <a:pt x="1953767" y="244492"/>
                    <a:pt x="1952446" y="245813"/>
                  </a:cubicBezTo>
                  <a:cubicBezTo>
                    <a:pt x="1951125" y="246473"/>
                    <a:pt x="1951125" y="248455"/>
                    <a:pt x="1949804" y="250436"/>
                  </a:cubicBezTo>
                  <a:cubicBezTo>
                    <a:pt x="1949144" y="252418"/>
                    <a:pt x="1953106" y="249776"/>
                    <a:pt x="1947162" y="254399"/>
                  </a:cubicBezTo>
                  <a:cubicBezTo>
                    <a:pt x="1940557" y="259683"/>
                    <a:pt x="1941878" y="265628"/>
                    <a:pt x="1941878" y="265628"/>
                  </a:cubicBezTo>
                  <a:cubicBezTo>
                    <a:pt x="1941878" y="265628"/>
                    <a:pt x="1939236" y="270252"/>
                    <a:pt x="1937255" y="270912"/>
                  </a:cubicBezTo>
                  <a:cubicBezTo>
                    <a:pt x="1935273" y="271573"/>
                    <a:pt x="1933291" y="273554"/>
                    <a:pt x="1933291" y="273554"/>
                  </a:cubicBezTo>
                  <a:cubicBezTo>
                    <a:pt x="1934613" y="276857"/>
                    <a:pt x="1936594" y="278838"/>
                    <a:pt x="1937915" y="280159"/>
                  </a:cubicBezTo>
                  <a:cubicBezTo>
                    <a:pt x="1939236" y="282141"/>
                    <a:pt x="1941218" y="283462"/>
                    <a:pt x="1941878" y="284783"/>
                  </a:cubicBezTo>
                  <a:cubicBezTo>
                    <a:pt x="1942539" y="286104"/>
                    <a:pt x="1945841" y="287425"/>
                    <a:pt x="1947162" y="288746"/>
                  </a:cubicBezTo>
                  <a:cubicBezTo>
                    <a:pt x="1947823" y="289406"/>
                    <a:pt x="1955088" y="296672"/>
                    <a:pt x="1955749" y="298653"/>
                  </a:cubicBezTo>
                  <a:cubicBezTo>
                    <a:pt x="1955749" y="300635"/>
                    <a:pt x="1951786" y="311203"/>
                    <a:pt x="1951786" y="311203"/>
                  </a:cubicBezTo>
                  <a:cubicBezTo>
                    <a:pt x="1951786" y="311203"/>
                    <a:pt x="1952446" y="315827"/>
                    <a:pt x="1951786" y="317148"/>
                  </a:cubicBezTo>
                  <a:cubicBezTo>
                    <a:pt x="1951125" y="318469"/>
                    <a:pt x="1950465" y="319790"/>
                    <a:pt x="1949144" y="320450"/>
                  </a:cubicBezTo>
                  <a:cubicBezTo>
                    <a:pt x="1947823" y="321111"/>
                    <a:pt x="1948483" y="319129"/>
                    <a:pt x="1947823" y="321111"/>
                  </a:cubicBezTo>
                  <a:cubicBezTo>
                    <a:pt x="1947162" y="323092"/>
                    <a:pt x="1947823" y="327055"/>
                    <a:pt x="1948483" y="329037"/>
                  </a:cubicBezTo>
                  <a:cubicBezTo>
                    <a:pt x="1949144" y="331018"/>
                    <a:pt x="1951125" y="333000"/>
                    <a:pt x="1951125" y="335642"/>
                  </a:cubicBezTo>
                  <a:cubicBezTo>
                    <a:pt x="1951125" y="338284"/>
                    <a:pt x="1952446" y="339605"/>
                    <a:pt x="1952446" y="340926"/>
                  </a:cubicBezTo>
                  <a:cubicBezTo>
                    <a:pt x="1952446" y="344228"/>
                    <a:pt x="1949804" y="348191"/>
                    <a:pt x="1950465" y="350173"/>
                  </a:cubicBezTo>
                  <a:cubicBezTo>
                    <a:pt x="1950465" y="352154"/>
                    <a:pt x="1950465" y="355457"/>
                    <a:pt x="1950465" y="355457"/>
                  </a:cubicBezTo>
                  <a:cubicBezTo>
                    <a:pt x="1951125" y="358759"/>
                    <a:pt x="1945181" y="366025"/>
                    <a:pt x="1946501" y="369988"/>
                  </a:cubicBezTo>
                  <a:cubicBezTo>
                    <a:pt x="1947823" y="373951"/>
                    <a:pt x="1951125" y="375932"/>
                    <a:pt x="1953106" y="377253"/>
                  </a:cubicBezTo>
                  <a:cubicBezTo>
                    <a:pt x="1955088" y="378574"/>
                    <a:pt x="1962354" y="381216"/>
                    <a:pt x="1964335" y="383198"/>
                  </a:cubicBezTo>
                  <a:cubicBezTo>
                    <a:pt x="1966316" y="384519"/>
                    <a:pt x="1970280" y="387821"/>
                    <a:pt x="1970940" y="389142"/>
                  </a:cubicBezTo>
                  <a:cubicBezTo>
                    <a:pt x="1972261" y="390463"/>
                    <a:pt x="1970940" y="392445"/>
                    <a:pt x="1968298" y="395087"/>
                  </a:cubicBezTo>
                  <a:cubicBezTo>
                    <a:pt x="1964996" y="397729"/>
                    <a:pt x="1964335" y="396408"/>
                    <a:pt x="1963675" y="399050"/>
                  </a:cubicBezTo>
                  <a:cubicBezTo>
                    <a:pt x="1963014" y="401692"/>
                    <a:pt x="1960372" y="404994"/>
                    <a:pt x="1961033" y="408957"/>
                  </a:cubicBezTo>
                  <a:cubicBezTo>
                    <a:pt x="1961693" y="412260"/>
                    <a:pt x="1963675" y="417544"/>
                    <a:pt x="1962354" y="418204"/>
                  </a:cubicBezTo>
                  <a:cubicBezTo>
                    <a:pt x="1958391" y="420846"/>
                    <a:pt x="1953767" y="422167"/>
                    <a:pt x="1953767" y="422167"/>
                  </a:cubicBezTo>
                  <a:cubicBezTo>
                    <a:pt x="1953767" y="422167"/>
                    <a:pt x="1949804" y="422828"/>
                    <a:pt x="1948483" y="424809"/>
                  </a:cubicBezTo>
                  <a:cubicBezTo>
                    <a:pt x="1947823" y="426791"/>
                    <a:pt x="1944520" y="425470"/>
                    <a:pt x="1943860" y="429433"/>
                  </a:cubicBezTo>
                  <a:cubicBezTo>
                    <a:pt x="1943199" y="433396"/>
                    <a:pt x="1940557" y="433396"/>
                    <a:pt x="1939236" y="435377"/>
                  </a:cubicBezTo>
                  <a:cubicBezTo>
                    <a:pt x="1937915" y="437359"/>
                    <a:pt x="1938576" y="438019"/>
                    <a:pt x="1938576" y="441322"/>
                  </a:cubicBezTo>
                  <a:cubicBezTo>
                    <a:pt x="1938576" y="444624"/>
                    <a:pt x="1935273" y="446606"/>
                    <a:pt x="1933952" y="447266"/>
                  </a:cubicBezTo>
                  <a:cubicBezTo>
                    <a:pt x="1933291" y="447927"/>
                    <a:pt x="1929989" y="445945"/>
                    <a:pt x="1928668" y="447266"/>
                  </a:cubicBezTo>
                  <a:cubicBezTo>
                    <a:pt x="1926686" y="448587"/>
                    <a:pt x="1920742" y="446606"/>
                    <a:pt x="1920742" y="448587"/>
                  </a:cubicBezTo>
                  <a:cubicBezTo>
                    <a:pt x="1920742" y="449908"/>
                    <a:pt x="1920081" y="448587"/>
                    <a:pt x="1916119" y="450569"/>
                  </a:cubicBezTo>
                  <a:cubicBezTo>
                    <a:pt x="1912156" y="452550"/>
                    <a:pt x="1908193" y="453871"/>
                    <a:pt x="1906871" y="454532"/>
                  </a:cubicBezTo>
                  <a:cubicBezTo>
                    <a:pt x="1905551" y="455192"/>
                    <a:pt x="1900266" y="455192"/>
                    <a:pt x="1898285" y="454532"/>
                  </a:cubicBezTo>
                  <a:cubicBezTo>
                    <a:pt x="1896304" y="453871"/>
                    <a:pt x="1891020" y="452550"/>
                    <a:pt x="1889038" y="451890"/>
                  </a:cubicBezTo>
                  <a:cubicBezTo>
                    <a:pt x="1887056" y="451890"/>
                    <a:pt x="1884414" y="449908"/>
                    <a:pt x="1882433" y="450569"/>
                  </a:cubicBezTo>
                  <a:cubicBezTo>
                    <a:pt x="1879791" y="451229"/>
                    <a:pt x="1878470" y="451229"/>
                    <a:pt x="1877149" y="451890"/>
                  </a:cubicBezTo>
                  <a:cubicBezTo>
                    <a:pt x="1875828" y="452550"/>
                    <a:pt x="1873186" y="451890"/>
                    <a:pt x="1873846" y="453871"/>
                  </a:cubicBezTo>
                  <a:cubicBezTo>
                    <a:pt x="1873846" y="455853"/>
                    <a:pt x="1877149" y="460476"/>
                    <a:pt x="1877809" y="461797"/>
                  </a:cubicBezTo>
                  <a:cubicBezTo>
                    <a:pt x="1878470" y="463118"/>
                    <a:pt x="1892341" y="465760"/>
                    <a:pt x="1892341" y="465760"/>
                  </a:cubicBezTo>
                  <a:cubicBezTo>
                    <a:pt x="1892341" y="465760"/>
                    <a:pt x="1896304" y="466421"/>
                    <a:pt x="1898285" y="467742"/>
                  </a:cubicBezTo>
                  <a:cubicBezTo>
                    <a:pt x="1900266" y="469063"/>
                    <a:pt x="1902248" y="469063"/>
                    <a:pt x="1904230" y="469063"/>
                  </a:cubicBezTo>
                  <a:cubicBezTo>
                    <a:pt x="1906211" y="469063"/>
                    <a:pt x="1911495" y="467081"/>
                    <a:pt x="1912816" y="467081"/>
                  </a:cubicBezTo>
                  <a:cubicBezTo>
                    <a:pt x="1914137" y="467081"/>
                    <a:pt x="1918761" y="465760"/>
                    <a:pt x="1920081" y="467742"/>
                  </a:cubicBezTo>
                  <a:cubicBezTo>
                    <a:pt x="1921403" y="469723"/>
                    <a:pt x="1926686" y="467081"/>
                    <a:pt x="1927347" y="468402"/>
                  </a:cubicBezTo>
                  <a:cubicBezTo>
                    <a:pt x="1928008" y="469063"/>
                    <a:pt x="1931310" y="472365"/>
                    <a:pt x="1931971" y="473686"/>
                  </a:cubicBezTo>
                  <a:cubicBezTo>
                    <a:pt x="1931971" y="474347"/>
                    <a:pt x="1931971" y="475007"/>
                    <a:pt x="1935934" y="473026"/>
                  </a:cubicBezTo>
                  <a:cubicBezTo>
                    <a:pt x="1939236" y="471705"/>
                    <a:pt x="1939896" y="473686"/>
                    <a:pt x="1941878" y="471044"/>
                  </a:cubicBezTo>
                  <a:cubicBezTo>
                    <a:pt x="1943860" y="469063"/>
                    <a:pt x="1947823" y="466421"/>
                    <a:pt x="1947823" y="465100"/>
                  </a:cubicBezTo>
                  <a:cubicBezTo>
                    <a:pt x="1947823" y="463779"/>
                    <a:pt x="1945841" y="461137"/>
                    <a:pt x="1949804" y="459816"/>
                  </a:cubicBezTo>
                  <a:cubicBezTo>
                    <a:pt x="1953106" y="458495"/>
                    <a:pt x="1959711" y="456513"/>
                    <a:pt x="1961033" y="455192"/>
                  </a:cubicBezTo>
                  <a:cubicBezTo>
                    <a:pt x="1962354" y="453871"/>
                    <a:pt x="1970280" y="450569"/>
                    <a:pt x="1972921" y="446606"/>
                  </a:cubicBezTo>
                  <a:cubicBezTo>
                    <a:pt x="1975564" y="442643"/>
                    <a:pt x="1976224" y="440661"/>
                    <a:pt x="1977545" y="438019"/>
                  </a:cubicBezTo>
                  <a:cubicBezTo>
                    <a:pt x="1978866" y="435377"/>
                    <a:pt x="1978866" y="433396"/>
                    <a:pt x="1982829" y="429433"/>
                  </a:cubicBezTo>
                  <a:cubicBezTo>
                    <a:pt x="1986792" y="426130"/>
                    <a:pt x="1987453" y="425470"/>
                    <a:pt x="1989434" y="423488"/>
                  </a:cubicBezTo>
                  <a:cubicBezTo>
                    <a:pt x="1991416" y="421507"/>
                    <a:pt x="1992736" y="420186"/>
                    <a:pt x="1993397" y="418865"/>
                  </a:cubicBezTo>
                  <a:cubicBezTo>
                    <a:pt x="1994058" y="417544"/>
                    <a:pt x="1994058" y="415562"/>
                    <a:pt x="1994718" y="413581"/>
                  </a:cubicBezTo>
                  <a:cubicBezTo>
                    <a:pt x="1995379" y="410939"/>
                    <a:pt x="1995379" y="410278"/>
                    <a:pt x="1993397" y="406315"/>
                  </a:cubicBezTo>
                  <a:cubicBezTo>
                    <a:pt x="1990755" y="402352"/>
                    <a:pt x="1990095" y="397729"/>
                    <a:pt x="1989434" y="396408"/>
                  </a:cubicBezTo>
                  <a:cubicBezTo>
                    <a:pt x="1989434" y="395747"/>
                    <a:pt x="1987453" y="394426"/>
                    <a:pt x="1986792" y="391784"/>
                  </a:cubicBezTo>
                  <a:cubicBezTo>
                    <a:pt x="1986131" y="389142"/>
                    <a:pt x="1990095" y="380556"/>
                    <a:pt x="1992736" y="379895"/>
                  </a:cubicBezTo>
                  <a:cubicBezTo>
                    <a:pt x="1995379" y="379235"/>
                    <a:pt x="1995379" y="377253"/>
                    <a:pt x="2000002" y="376593"/>
                  </a:cubicBezTo>
                  <a:cubicBezTo>
                    <a:pt x="2004626" y="376593"/>
                    <a:pt x="2007268" y="373290"/>
                    <a:pt x="2009910" y="373951"/>
                  </a:cubicBezTo>
                  <a:cubicBezTo>
                    <a:pt x="2012551" y="374611"/>
                    <a:pt x="2019817" y="371969"/>
                    <a:pt x="2020478" y="373290"/>
                  </a:cubicBezTo>
                  <a:cubicBezTo>
                    <a:pt x="2021138" y="373951"/>
                    <a:pt x="2023120" y="372630"/>
                    <a:pt x="2025101" y="375272"/>
                  </a:cubicBezTo>
                  <a:cubicBezTo>
                    <a:pt x="2027083" y="377914"/>
                    <a:pt x="2031046" y="371969"/>
                    <a:pt x="2033027" y="374611"/>
                  </a:cubicBezTo>
                  <a:cubicBezTo>
                    <a:pt x="2035009" y="377914"/>
                    <a:pt x="2035009" y="376593"/>
                    <a:pt x="2036990" y="380556"/>
                  </a:cubicBezTo>
                  <a:cubicBezTo>
                    <a:pt x="2039632" y="384519"/>
                    <a:pt x="2044256" y="383198"/>
                    <a:pt x="2045576" y="385840"/>
                  </a:cubicBezTo>
                  <a:cubicBezTo>
                    <a:pt x="2046237" y="388482"/>
                    <a:pt x="2049540" y="389142"/>
                    <a:pt x="2050200" y="392445"/>
                  </a:cubicBezTo>
                  <a:cubicBezTo>
                    <a:pt x="2050200" y="395747"/>
                    <a:pt x="2049540" y="399050"/>
                    <a:pt x="2048879" y="401692"/>
                  </a:cubicBezTo>
                  <a:cubicBezTo>
                    <a:pt x="2048879" y="403673"/>
                    <a:pt x="2048879" y="402352"/>
                    <a:pt x="2048219" y="407636"/>
                  </a:cubicBezTo>
                  <a:cubicBezTo>
                    <a:pt x="2048219" y="412920"/>
                    <a:pt x="2048219" y="412260"/>
                    <a:pt x="2049540" y="415562"/>
                  </a:cubicBezTo>
                  <a:cubicBezTo>
                    <a:pt x="2050861" y="418865"/>
                    <a:pt x="2045576" y="414902"/>
                    <a:pt x="2050861" y="418865"/>
                  </a:cubicBezTo>
                  <a:cubicBezTo>
                    <a:pt x="2056145" y="422828"/>
                    <a:pt x="2053503" y="419525"/>
                    <a:pt x="2058126" y="422167"/>
                  </a:cubicBezTo>
                  <a:cubicBezTo>
                    <a:pt x="2062750" y="424809"/>
                    <a:pt x="2066713" y="425470"/>
                    <a:pt x="2068034" y="426130"/>
                  </a:cubicBezTo>
                  <a:cubicBezTo>
                    <a:pt x="2069355" y="426791"/>
                    <a:pt x="2069355" y="426130"/>
                    <a:pt x="2071997" y="426791"/>
                  </a:cubicBezTo>
                  <a:cubicBezTo>
                    <a:pt x="2074639" y="426791"/>
                    <a:pt x="2079262" y="427451"/>
                    <a:pt x="2081244" y="426130"/>
                  </a:cubicBezTo>
                  <a:cubicBezTo>
                    <a:pt x="2083225" y="424809"/>
                    <a:pt x="2084546" y="423488"/>
                    <a:pt x="2084546" y="423488"/>
                  </a:cubicBezTo>
                  <a:cubicBezTo>
                    <a:pt x="2079262" y="422167"/>
                    <a:pt x="2072657" y="421507"/>
                    <a:pt x="2072657" y="421507"/>
                  </a:cubicBezTo>
                  <a:cubicBezTo>
                    <a:pt x="2072657" y="421507"/>
                    <a:pt x="2069355" y="420846"/>
                    <a:pt x="2067373" y="421507"/>
                  </a:cubicBezTo>
                  <a:cubicBezTo>
                    <a:pt x="2066052" y="422167"/>
                    <a:pt x="2063410" y="419525"/>
                    <a:pt x="2061429" y="418204"/>
                  </a:cubicBezTo>
                  <a:cubicBezTo>
                    <a:pt x="2058786" y="416883"/>
                    <a:pt x="2056805" y="419525"/>
                    <a:pt x="2056145" y="415562"/>
                  </a:cubicBezTo>
                  <a:cubicBezTo>
                    <a:pt x="2056145" y="411599"/>
                    <a:pt x="2054163" y="412260"/>
                    <a:pt x="2055484" y="409618"/>
                  </a:cubicBezTo>
                  <a:cubicBezTo>
                    <a:pt x="2056805" y="406315"/>
                    <a:pt x="2055484" y="403013"/>
                    <a:pt x="2058786" y="402352"/>
                  </a:cubicBezTo>
                  <a:cubicBezTo>
                    <a:pt x="2062089" y="401692"/>
                    <a:pt x="2065392" y="401031"/>
                    <a:pt x="2066713" y="399710"/>
                  </a:cubicBezTo>
                  <a:cubicBezTo>
                    <a:pt x="2068034" y="398389"/>
                    <a:pt x="2069355" y="394426"/>
                    <a:pt x="2067373" y="393766"/>
                  </a:cubicBezTo>
                  <a:cubicBezTo>
                    <a:pt x="2066052" y="393105"/>
                    <a:pt x="2062089" y="389142"/>
                    <a:pt x="2060768" y="385179"/>
                  </a:cubicBezTo>
                  <a:cubicBezTo>
                    <a:pt x="2060108" y="381216"/>
                    <a:pt x="2056805" y="381216"/>
                    <a:pt x="2055484" y="378574"/>
                  </a:cubicBezTo>
                  <a:cubicBezTo>
                    <a:pt x="2054163" y="375932"/>
                    <a:pt x="2052181" y="373290"/>
                    <a:pt x="2050200" y="371969"/>
                  </a:cubicBezTo>
                  <a:cubicBezTo>
                    <a:pt x="2048219" y="369988"/>
                    <a:pt x="2044256" y="369327"/>
                    <a:pt x="2041614" y="368006"/>
                  </a:cubicBezTo>
                  <a:cubicBezTo>
                    <a:pt x="2038971" y="366685"/>
                    <a:pt x="2034348" y="363383"/>
                    <a:pt x="2033027" y="364043"/>
                  </a:cubicBezTo>
                  <a:cubicBezTo>
                    <a:pt x="2031706" y="364043"/>
                    <a:pt x="2030385" y="362062"/>
                    <a:pt x="2027083" y="362722"/>
                  </a:cubicBezTo>
                  <a:cubicBezTo>
                    <a:pt x="2023780" y="363383"/>
                    <a:pt x="2021799" y="361401"/>
                    <a:pt x="2019817" y="362062"/>
                  </a:cubicBezTo>
                  <a:cubicBezTo>
                    <a:pt x="2018496" y="362062"/>
                    <a:pt x="2012551" y="360741"/>
                    <a:pt x="2010570" y="362722"/>
                  </a:cubicBezTo>
                  <a:cubicBezTo>
                    <a:pt x="2008589" y="364043"/>
                    <a:pt x="2008589" y="364043"/>
                    <a:pt x="2006607" y="365364"/>
                  </a:cubicBezTo>
                  <a:cubicBezTo>
                    <a:pt x="2004626" y="366685"/>
                    <a:pt x="2003965" y="364704"/>
                    <a:pt x="2002644" y="366025"/>
                  </a:cubicBezTo>
                  <a:cubicBezTo>
                    <a:pt x="2001323" y="366685"/>
                    <a:pt x="2003965" y="368006"/>
                    <a:pt x="1998681" y="368006"/>
                  </a:cubicBezTo>
                  <a:cubicBezTo>
                    <a:pt x="1993397" y="368006"/>
                    <a:pt x="1989434" y="364704"/>
                    <a:pt x="1988113" y="364043"/>
                  </a:cubicBezTo>
                  <a:cubicBezTo>
                    <a:pt x="1986792" y="363383"/>
                    <a:pt x="1984150" y="362722"/>
                    <a:pt x="1982829" y="364043"/>
                  </a:cubicBezTo>
                  <a:cubicBezTo>
                    <a:pt x="1981508" y="365364"/>
                    <a:pt x="1977545" y="366025"/>
                    <a:pt x="1976885" y="363383"/>
                  </a:cubicBezTo>
                  <a:cubicBezTo>
                    <a:pt x="1976224" y="360741"/>
                    <a:pt x="1974243" y="356778"/>
                    <a:pt x="1974903" y="352815"/>
                  </a:cubicBezTo>
                  <a:cubicBezTo>
                    <a:pt x="1975564" y="348852"/>
                    <a:pt x="1975564" y="346210"/>
                    <a:pt x="1974243" y="344889"/>
                  </a:cubicBezTo>
                  <a:cubicBezTo>
                    <a:pt x="1972921" y="343568"/>
                    <a:pt x="1969619" y="346870"/>
                    <a:pt x="1970940" y="338944"/>
                  </a:cubicBezTo>
                  <a:cubicBezTo>
                    <a:pt x="1972261" y="331018"/>
                    <a:pt x="1968959" y="331018"/>
                    <a:pt x="1973582" y="326395"/>
                  </a:cubicBezTo>
                  <a:cubicBezTo>
                    <a:pt x="1978206" y="321771"/>
                    <a:pt x="1980187" y="318469"/>
                    <a:pt x="1982169" y="317148"/>
                  </a:cubicBezTo>
                  <a:cubicBezTo>
                    <a:pt x="1984150" y="315827"/>
                    <a:pt x="1988113" y="313845"/>
                    <a:pt x="1987453" y="311203"/>
                  </a:cubicBezTo>
                  <a:cubicBezTo>
                    <a:pt x="1986792" y="308561"/>
                    <a:pt x="1989434" y="302616"/>
                    <a:pt x="1986792" y="302616"/>
                  </a:cubicBezTo>
                  <a:cubicBezTo>
                    <a:pt x="1984150" y="302616"/>
                    <a:pt x="1980187" y="299974"/>
                    <a:pt x="1978206" y="297993"/>
                  </a:cubicBezTo>
                  <a:cubicBezTo>
                    <a:pt x="1976224" y="295351"/>
                    <a:pt x="1967638" y="286104"/>
                    <a:pt x="1967638" y="286104"/>
                  </a:cubicBezTo>
                  <a:lnTo>
                    <a:pt x="1968959" y="282141"/>
                  </a:lnTo>
                  <a:cubicBezTo>
                    <a:pt x="1968959" y="282141"/>
                    <a:pt x="1964335" y="280159"/>
                    <a:pt x="1963014" y="280159"/>
                  </a:cubicBezTo>
                  <a:cubicBezTo>
                    <a:pt x="1961033" y="280159"/>
                    <a:pt x="1958391" y="279499"/>
                    <a:pt x="1958391" y="278178"/>
                  </a:cubicBezTo>
                  <a:cubicBezTo>
                    <a:pt x="1958391" y="276857"/>
                    <a:pt x="1959051" y="274215"/>
                    <a:pt x="1960372" y="272894"/>
                  </a:cubicBezTo>
                  <a:cubicBezTo>
                    <a:pt x="1961693" y="271573"/>
                    <a:pt x="1964335" y="268270"/>
                    <a:pt x="1965656" y="266949"/>
                  </a:cubicBezTo>
                  <a:cubicBezTo>
                    <a:pt x="1966977" y="265628"/>
                    <a:pt x="1970280" y="262325"/>
                    <a:pt x="1970940" y="261004"/>
                  </a:cubicBezTo>
                  <a:cubicBezTo>
                    <a:pt x="1971601" y="259683"/>
                    <a:pt x="1976224" y="254399"/>
                    <a:pt x="1976224" y="254399"/>
                  </a:cubicBezTo>
                  <a:cubicBezTo>
                    <a:pt x="1976224" y="254399"/>
                    <a:pt x="1979526" y="251757"/>
                    <a:pt x="1981508" y="252418"/>
                  </a:cubicBezTo>
                  <a:cubicBezTo>
                    <a:pt x="1983490" y="253078"/>
                    <a:pt x="1991416" y="251097"/>
                    <a:pt x="1992076" y="249776"/>
                  </a:cubicBezTo>
                  <a:cubicBezTo>
                    <a:pt x="1992736" y="249115"/>
                    <a:pt x="2000002" y="245152"/>
                    <a:pt x="2000002" y="245152"/>
                  </a:cubicBezTo>
                  <a:lnTo>
                    <a:pt x="2002644" y="241189"/>
                  </a:lnTo>
                  <a:lnTo>
                    <a:pt x="2004626" y="235245"/>
                  </a:lnTo>
                  <a:cubicBezTo>
                    <a:pt x="2004626" y="235245"/>
                    <a:pt x="2007268" y="236566"/>
                    <a:pt x="2002644" y="227979"/>
                  </a:cubicBezTo>
                  <a:cubicBezTo>
                    <a:pt x="1998681" y="219393"/>
                    <a:pt x="1996039" y="218072"/>
                    <a:pt x="2000663" y="216751"/>
                  </a:cubicBezTo>
                  <a:cubicBezTo>
                    <a:pt x="2005286" y="215430"/>
                    <a:pt x="2011891" y="216090"/>
                    <a:pt x="2013873" y="220053"/>
                  </a:cubicBezTo>
                  <a:cubicBezTo>
                    <a:pt x="2015854" y="224016"/>
                    <a:pt x="2017836" y="232603"/>
                    <a:pt x="2017175" y="235905"/>
                  </a:cubicBezTo>
                  <a:cubicBezTo>
                    <a:pt x="2016515" y="239208"/>
                    <a:pt x="2015854" y="243171"/>
                    <a:pt x="2014533" y="245813"/>
                  </a:cubicBezTo>
                  <a:cubicBezTo>
                    <a:pt x="2013212" y="248455"/>
                    <a:pt x="2010570" y="251097"/>
                    <a:pt x="2009249" y="253739"/>
                  </a:cubicBezTo>
                  <a:cubicBezTo>
                    <a:pt x="2007268" y="257041"/>
                    <a:pt x="2006607" y="255060"/>
                    <a:pt x="2009249" y="259023"/>
                  </a:cubicBezTo>
                  <a:cubicBezTo>
                    <a:pt x="2011891" y="262986"/>
                    <a:pt x="2013873" y="259023"/>
                    <a:pt x="2012551" y="265628"/>
                  </a:cubicBezTo>
                  <a:cubicBezTo>
                    <a:pt x="2011231" y="272233"/>
                    <a:pt x="2012551" y="272233"/>
                    <a:pt x="2011231" y="274875"/>
                  </a:cubicBezTo>
                  <a:cubicBezTo>
                    <a:pt x="2009910" y="277517"/>
                    <a:pt x="2008589" y="278178"/>
                    <a:pt x="2011231" y="278838"/>
                  </a:cubicBezTo>
                  <a:cubicBezTo>
                    <a:pt x="2013873" y="279499"/>
                    <a:pt x="2018496" y="280159"/>
                    <a:pt x="2019817" y="280820"/>
                  </a:cubicBezTo>
                  <a:cubicBezTo>
                    <a:pt x="2021138" y="280820"/>
                    <a:pt x="2027743" y="281480"/>
                    <a:pt x="2027743" y="281480"/>
                  </a:cubicBezTo>
                  <a:lnTo>
                    <a:pt x="2032366" y="282801"/>
                  </a:lnTo>
                  <a:cubicBezTo>
                    <a:pt x="2032366" y="282801"/>
                    <a:pt x="2034348" y="282801"/>
                    <a:pt x="2036990" y="284122"/>
                  </a:cubicBezTo>
                  <a:cubicBezTo>
                    <a:pt x="2039632" y="285443"/>
                    <a:pt x="2054824" y="281480"/>
                    <a:pt x="2056145" y="283462"/>
                  </a:cubicBezTo>
                  <a:cubicBezTo>
                    <a:pt x="2056805" y="285443"/>
                    <a:pt x="2059447" y="284122"/>
                    <a:pt x="2060768" y="286104"/>
                  </a:cubicBezTo>
                  <a:cubicBezTo>
                    <a:pt x="2062089" y="288085"/>
                    <a:pt x="2064071" y="288085"/>
                    <a:pt x="2064731" y="289406"/>
                  </a:cubicBezTo>
                  <a:cubicBezTo>
                    <a:pt x="2065392" y="290727"/>
                    <a:pt x="2067373" y="292709"/>
                    <a:pt x="2068694" y="293369"/>
                  </a:cubicBezTo>
                  <a:cubicBezTo>
                    <a:pt x="2070015" y="294030"/>
                    <a:pt x="2077281" y="294690"/>
                    <a:pt x="2077281" y="294690"/>
                  </a:cubicBezTo>
                  <a:lnTo>
                    <a:pt x="2081244" y="292709"/>
                  </a:lnTo>
                  <a:cubicBezTo>
                    <a:pt x="2081244" y="292709"/>
                    <a:pt x="2078602" y="287425"/>
                    <a:pt x="2076620" y="287425"/>
                  </a:cubicBezTo>
                  <a:cubicBezTo>
                    <a:pt x="2074639" y="287425"/>
                    <a:pt x="2074639" y="284122"/>
                    <a:pt x="2071997" y="283462"/>
                  </a:cubicBezTo>
                  <a:cubicBezTo>
                    <a:pt x="2069355" y="283462"/>
                    <a:pt x="2068034" y="281480"/>
                    <a:pt x="2064071" y="282141"/>
                  </a:cubicBezTo>
                  <a:cubicBezTo>
                    <a:pt x="2060768" y="283462"/>
                    <a:pt x="2065392" y="286104"/>
                    <a:pt x="2058126" y="282801"/>
                  </a:cubicBezTo>
                  <a:cubicBezTo>
                    <a:pt x="2050861" y="279499"/>
                    <a:pt x="2050200" y="276857"/>
                    <a:pt x="2046898" y="276196"/>
                  </a:cubicBezTo>
                  <a:cubicBezTo>
                    <a:pt x="2043595" y="275536"/>
                    <a:pt x="2040953" y="272894"/>
                    <a:pt x="2038311" y="272233"/>
                  </a:cubicBezTo>
                  <a:cubicBezTo>
                    <a:pt x="2035669" y="271573"/>
                    <a:pt x="2036330" y="270912"/>
                    <a:pt x="2034348" y="268270"/>
                  </a:cubicBezTo>
                  <a:cubicBezTo>
                    <a:pt x="2032366" y="265628"/>
                    <a:pt x="2033688" y="264967"/>
                    <a:pt x="2032366" y="262986"/>
                  </a:cubicBezTo>
                  <a:cubicBezTo>
                    <a:pt x="2030385" y="261004"/>
                    <a:pt x="2029064" y="261665"/>
                    <a:pt x="2027743" y="259683"/>
                  </a:cubicBezTo>
                  <a:cubicBezTo>
                    <a:pt x="2027083" y="257702"/>
                    <a:pt x="2025761" y="255720"/>
                    <a:pt x="2028404" y="254399"/>
                  </a:cubicBezTo>
                  <a:cubicBezTo>
                    <a:pt x="2031706" y="253078"/>
                    <a:pt x="2029725" y="252418"/>
                    <a:pt x="2033688" y="251757"/>
                  </a:cubicBezTo>
                  <a:cubicBezTo>
                    <a:pt x="2037651" y="251097"/>
                    <a:pt x="2036990" y="249115"/>
                    <a:pt x="2041614" y="250436"/>
                  </a:cubicBezTo>
                  <a:cubicBezTo>
                    <a:pt x="2046237" y="251757"/>
                    <a:pt x="2046898" y="249776"/>
                    <a:pt x="2050200" y="252418"/>
                  </a:cubicBezTo>
                  <a:cubicBezTo>
                    <a:pt x="2053503" y="255060"/>
                    <a:pt x="2052842" y="253739"/>
                    <a:pt x="2056145" y="256381"/>
                  </a:cubicBezTo>
                  <a:cubicBezTo>
                    <a:pt x="2060108" y="259023"/>
                    <a:pt x="2063410" y="259683"/>
                    <a:pt x="2065392" y="260344"/>
                  </a:cubicBezTo>
                  <a:cubicBezTo>
                    <a:pt x="2067373" y="261004"/>
                    <a:pt x="2068694" y="261004"/>
                    <a:pt x="2070676" y="258362"/>
                  </a:cubicBezTo>
                  <a:cubicBezTo>
                    <a:pt x="2072657" y="255720"/>
                    <a:pt x="2072657" y="253078"/>
                    <a:pt x="2071336" y="252418"/>
                  </a:cubicBezTo>
                  <a:cubicBezTo>
                    <a:pt x="2070015" y="251757"/>
                    <a:pt x="2074639" y="251097"/>
                    <a:pt x="2068694" y="249776"/>
                  </a:cubicBezTo>
                  <a:cubicBezTo>
                    <a:pt x="2062089" y="247794"/>
                    <a:pt x="2061429" y="247794"/>
                    <a:pt x="2059447" y="248455"/>
                  </a:cubicBezTo>
                  <a:cubicBezTo>
                    <a:pt x="2057466" y="249115"/>
                    <a:pt x="2055484" y="248455"/>
                    <a:pt x="2055484" y="248455"/>
                  </a:cubicBezTo>
                  <a:cubicBezTo>
                    <a:pt x="2054824" y="243171"/>
                    <a:pt x="2055484" y="240529"/>
                    <a:pt x="2053503" y="241850"/>
                  </a:cubicBezTo>
                  <a:cubicBezTo>
                    <a:pt x="2051521" y="243171"/>
                    <a:pt x="2048219" y="244492"/>
                    <a:pt x="2047558" y="243171"/>
                  </a:cubicBezTo>
                  <a:cubicBezTo>
                    <a:pt x="2046898" y="242510"/>
                    <a:pt x="2044916" y="238547"/>
                    <a:pt x="2046237" y="237226"/>
                  </a:cubicBezTo>
                  <a:cubicBezTo>
                    <a:pt x="2047558" y="235905"/>
                    <a:pt x="2050200" y="232603"/>
                    <a:pt x="2052842" y="231282"/>
                  </a:cubicBezTo>
                  <a:cubicBezTo>
                    <a:pt x="2055484" y="229300"/>
                    <a:pt x="2057466" y="225337"/>
                    <a:pt x="2061429" y="226658"/>
                  </a:cubicBezTo>
                  <a:cubicBezTo>
                    <a:pt x="2065392" y="227319"/>
                    <a:pt x="2065392" y="225337"/>
                    <a:pt x="2069355" y="227979"/>
                  </a:cubicBezTo>
                  <a:cubicBezTo>
                    <a:pt x="2073318" y="231282"/>
                    <a:pt x="2073318" y="228640"/>
                    <a:pt x="2073978" y="232603"/>
                  </a:cubicBezTo>
                  <a:cubicBezTo>
                    <a:pt x="2074639" y="236566"/>
                    <a:pt x="2075960" y="235905"/>
                    <a:pt x="2077281" y="237226"/>
                  </a:cubicBezTo>
                  <a:cubicBezTo>
                    <a:pt x="2078602" y="238547"/>
                    <a:pt x="2081904" y="237887"/>
                    <a:pt x="2081904" y="237887"/>
                  </a:cubicBezTo>
                  <a:cubicBezTo>
                    <a:pt x="2081904" y="237887"/>
                    <a:pt x="2083225" y="237887"/>
                    <a:pt x="2084546" y="237887"/>
                  </a:cubicBezTo>
                  <a:cubicBezTo>
                    <a:pt x="2087849" y="237887"/>
                    <a:pt x="2093133" y="237887"/>
                    <a:pt x="2095114" y="238547"/>
                  </a:cubicBezTo>
                  <a:cubicBezTo>
                    <a:pt x="2098417" y="239868"/>
                    <a:pt x="2101719" y="239208"/>
                    <a:pt x="2102380" y="241189"/>
                  </a:cubicBezTo>
                  <a:cubicBezTo>
                    <a:pt x="2102380" y="243171"/>
                    <a:pt x="2101059" y="243171"/>
                    <a:pt x="2106343" y="242510"/>
                  </a:cubicBezTo>
                  <a:cubicBezTo>
                    <a:pt x="2111627" y="242510"/>
                    <a:pt x="2110306" y="241189"/>
                    <a:pt x="2112948" y="243831"/>
                  </a:cubicBezTo>
                  <a:cubicBezTo>
                    <a:pt x="2115590" y="247134"/>
                    <a:pt x="2118893" y="247134"/>
                    <a:pt x="2120214" y="248455"/>
                  </a:cubicBezTo>
                  <a:cubicBezTo>
                    <a:pt x="2120874" y="249776"/>
                    <a:pt x="2124837" y="251097"/>
                    <a:pt x="2125498" y="253078"/>
                  </a:cubicBezTo>
                  <a:cubicBezTo>
                    <a:pt x="2126158" y="255060"/>
                    <a:pt x="2130782" y="255060"/>
                    <a:pt x="2131442" y="256381"/>
                  </a:cubicBezTo>
                  <a:cubicBezTo>
                    <a:pt x="2132103" y="257702"/>
                    <a:pt x="2136726" y="259683"/>
                    <a:pt x="2137387" y="261665"/>
                  </a:cubicBezTo>
                  <a:cubicBezTo>
                    <a:pt x="2137387" y="262986"/>
                    <a:pt x="2140029" y="262325"/>
                    <a:pt x="2142010" y="263646"/>
                  </a:cubicBezTo>
                  <a:cubicBezTo>
                    <a:pt x="2143992" y="264307"/>
                    <a:pt x="2150597" y="262986"/>
                    <a:pt x="2150597" y="262986"/>
                  </a:cubicBezTo>
                  <a:cubicBezTo>
                    <a:pt x="2156542" y="262986"/>
                    <a:pt x="2158523" y="262325"/>
                    <a:pt x="2161165" y="261665"/>
                  </a:cubicBezTo>
                  <a:cubicBezTo>
                    <a:pt x="2163807" y="261665"/>
                    <a:pt x="2167110" y="262325"/>
                    <a:pt x="2167770" y="259023"/>
                  </a:cubicBezTo>
                  <a:cubicBezTo>
                    <a:pt x="2169091" y="255060"/>
                    <a:pt x="2170412" y="252418"/>
                    <a:pt x="2168431" y="251757"/>
                  </a:cubicBezTo>
                  <a:cubicBezTo>
                    <a:pt x="2166449" y="251097"/>
                    <a:pt x="2163147" y="248455"/>
                    <a:pt x="2161826" y="246473"/>
                  </a:cubicBezTo>
                  <a:cubicBezTo>
                    <a:pt x="2159844" y="244492"/>
                    <a:pt x="2171072" y="243831"/>
                    <a:pt x="2157202" y="242510"/>
                  </a:cubicBezTo>
                  <a:cubicBezTo>
                    <a:pt x="2143331" y="241189"/>
                    <a:pt x="2140689" y="239208"/>
                    <a:pt x="2139368" y="239208"/>
                  </a:cubicBezTo>
                  <a:cubicBezTo>
                    <a:pt x="2138047" y="239208"/>
                    <a:pt x="2135405" y="235245"/>
                    <a:pt x="2135405" y="235245"/>
                  </a:cubicBezTo>
                  <a:cubicBezTo>
                    <a:pt x="2132103" y="231282"/>
                    <a:pt x="2128800" y="225998"/>
                    <a:pt x="2129461" y="222695"/>
                  </a:cubicBezTo>
                  <a:cubicBezTo>
                    <a:pt x="2130121" y="219393"/>
                    <a:pt x="2129461" y="219393"/>
                    <a:pt x="2130121" y="216090"/>
                  </a:cubicBezTo>
                  <a:cubicBezTo>
                    <a:pt x="2131442" y="212788"/>
                    <a:pt x="2134745" y="212127"/>
                    <a:pt x="2130782" y="210146"/>
                  </a:cubicBezTo>
                  <a:cubicBezTo>
                    <a:pt x="2126819" y="207504"/>
                    <a:pt x="2121535" y="208825"/>
                    <a:pt x="2122195" y="204201"/>
                  </a:cubicBezTo>
                  <a:cubicBezTo>
                    <a:pt x="2122856" y="199578"/>
                    <a:pt x="2121535" y="197596"/>
                    <a:pt x="2123516" y="194954"/>
                  </a:cubicBezTo>
                  <a:cubicBezTo>
                    <a:pt x="2125498" y="192312"/>
                    <a:pt x="2124177" y="189010"/>
                    <a:pt x="2128140" y="187689"/>
                  </a:cubicBezTo>
                  <a:cubicBezTo>
                    <a:pt x="2131442" y="186368"/>
                    <a:pt x="2131442" y="184386"/>
                    <a:pt x="2136066" y="183726"/>
                  </a:cubicBezTo>
                  <a:cubicBezTo>
                    <a:pt x="2140689" y="183065"/>
                    <a:pt x="2140029" y="185047"/>
                    <a:pt x="2147294" y="185707"/>
                  </a:cubicBezTo>
                  <a:cubicBezTo>
                    <a:pt x="2154560" y="185707"/>
                    <a:pt x="2170412" y="184386"/>
                    <a:pt x="2172394" y="184386"/>
                  </a:cubicBezTo>
                  <a:cubicBezTo>
                    <a:pt x="2174375" y="184386"/>
                    <a:pt x="2180320" y="181744"/>
                    <a:pt x="2183622" y="181084"/>
                  </a:cubicBezTo>
                  <a:cubicBezTo>
                    <a:pt x="2186925" y="180423"/>
                    <a:pt x="2187585" y="177121"/>
                    <a:pt x="2194190" y="179102"/>
                  </a:cubicBezTo>
                  <a:cubicBezTo>
                    <a:pt x="2200795" y="181744"/>
                    <a:pt x="2197492" y="181744"/>
                    <a:pt x="2205419" y="181084"/>
                  </a:cubicBezTo>
                  <a:cubicBezTo>
                    <a:pt x="2213345" y="179763"/>
                    <a:pt x="2214666" y="179763"/>
                    <a:pt x="2215987" y="179763"/>
                  </a:cubicBezTo>
                  <a:cubicBezTo>
                    <a:pt x="2217307" y="179763"/>
                    <a:pt x="2222592" y="175139"/>
                    <a:pt x="2223912" y="177121"/>
                  </a:cubicBezTo>
                  <a:cubicBezTo>
                    <a:pt x="2225234" y="179102"/>
                    <a:pt x="2225894" y="182405"/>
                    <a:pt x="2231839" y="181084"/>
                  </a:cubicBezTo>
                  <a:cubicBezTo>
                    <a:pt x="2237783" y="179763"/>
                    <a:pt x="2239765" y="175800"/>
                    <a:pt x="2241086" y="175800"/>
                  </a:cubicBezTo>
                  <a:cubicBezTo>
                    <a:pt x="2254956" y="175139"/>
                    <a:pt x="2256937" y="174479"/>
                    <a:pt x="2256937" y="174479"/>
                  </a:cubicBezTo>
                  <a:cubicBezTo>
                    <a:pt x="2261561" y="175800"/>
                    <a:pt x="2263542" y="176460"/>
                    <a:pt x="2264203" y="175800"/>
                  </a:cubicBezTo>
                  <a:cubicBezTo>
                    <a:pt x="2267506" y="172497"/>
                    <a:pt x="2268166" y="168534"/>
                    <a:pt x="2268166" y="168534"/>
                  </a:cubicBezTo>
                  <a:lnTo>
                    <a:pt x="2263542" y="165892"/>
                  </a:lnTo>
                  <a:lnTo>
                    <a:pt x="2258259" y="163250"/>
                  </a:lnTo>
                  <a:lnTo>
                    <a:pt x="2257598" y="158627"/>
                  </a:lnTo>
                  <a:lnTo>
                    <a:pt x="2252314" y="157306"/>
                  </a:lnTo>
                  <a:lnTo>
                    <a:pt x="2252314" y="154664"/>
                  </a:lnTo>
                  <a:cubicBezTo>
                    <a:pt x="2252314" y="154664"/>
                    <a:pt x="2252975" y="152022"/>
                    <a:pt x="2254296" y="152022"/>
                  </a:cubicBezTo>
                  <a:cubicBezTo>
                    <a:pt x="2255617" y="152022"/>
                    <a:pt x="2260901" y="151361"/>
                    <a:pt x="2262882" y="153343"/>
                  </a:cubicBezTo>
                  <a:cubicBezTo>
                    <a:pt x="2264203" y="155324"/>
                    <a:pt x="2264864" y="148719"/>
                    <a:pt x="2264864" y="148719"/>
                  </a:cubicBezTo>
                  <a:lnTo>
                    <a:pt x="2258919" y="145417"/>
                  </a:lnTo>
                  <a:cubicBezTo>
                    <a:pt x="2258919" y="145417"/>
                    <a:pt x="2256277" y="142775"/>
                    <a:pt x="2258259" y="141454"/>
                  </a:cubicBezTo>
                  <a:cubicBezTo>
                    <a:pt x="2260901" y="140133"/>
                    <a:pt x="2260901" y="138812"/>
                    <a:pt x="2262222" y="138812"/>
                  </a:cubicBezTo>
                  <a:cubicBezTo>
                    <a:pt x="2263542" y="138812"/>
                    <a:pt x="2265524" y="131546"/>
                    <a:pt x="2265524" y="131546"/>
                  </a:cubicBezTo>
                  <a:cubicBezTo>
                    <a:pt x="2265524" y="131546"/>
                    <a:pt x="2268827" y="128904"/>
                    <a:pt x="2270147" y="129565"/>
                  </a:cubicBezTo>
                  <a:cubicBezTo>
                    <a:pt x="2271469" y="130225"/>
                    <a:pt x="2274771" y="128244"/>
                    <a:pt x="2276092" y="127583"/>
                  </a:cubicBezTo>
                  <a:cubicBezTo>
                    <a:pt x="2277413" y="126923"/>
                    <a:pt x="2281376" y="122960"/>
                    <a:pt x="2281376" y="122960"/>
                  </a:cubicBezTo>
                  <a:cubicBezTo>
                    <a:pt x="2281376" y="122960"/>
                    <a:pt x="2283357" y="118336"/>
                    <a:pt x="2285339" y="119657"/>
                  </a:cubicBezTo>
                  <a:cubicBezTo>
                    <a:pt x="2287321" y="120978"/>
                    <a:pt x="2286660" y="120318"/>
                    <a:pt x="2289302" y="118997"/>
                  </a:cubicBezTo>
                  <a:cubicBezTo>
                    <a:pt x="2291944" y="117676"/>
                    <a:pt x="2290623" y="117676"/>
                    <a:pt x="2293265" y="115694"/>
                  </a:cubicBezTo>
                  <a:cubicBezTo>
                    <a:pt x="2296567" y="113713"/>
                    <a:pt x="2297889" y="111731"/>
                    <a:pt x="2298549" y="112392"/>
                  </a:cubicBezTo>
                  <a:cubicBezTo>
                    <a:pt x="2299210" y="113052"/>
                    <a:pt x="2301852" y="110410"/>
                    <a:pt x="2301852" y="110410"/>
                  </a:cubicBezTo>
                  <a:lnTo>
                    <a:pt x="2317043" y="103805"/>
                  </a:lnTo>
                  <a:lnTo>
                    <a:pt x="2326951" y="101824"/>
                  </a:lnTo>
                  <a:lnTo>
                    <a:pt x="2332235" y="100503"/>
                  </a:lnTo>
                  <a:lnTo>
                    <a:pt x="2336198" y="96540"/>
                  </a:lnTo>
                  <a:lnTo>
                    <a:pt x="2345445" y="95879"/>
                  </a:lnTo>
                  <a:lnTo>
                    <a:pt x="2352710" y="93898"/>
                  </a:lnTo>
                  <a:cubicBezTo>
                    <a:pt x="2356673" y="96540"/>
                    <a:pt x="2363278" y="96540"/>
                    <a:pt x="2363278" y="96540"/>
                  </a:cubicBezTo>
                  <a:cubicBezTo>
                    <a:pt x="2363278" y="96540"/>
                    <a:pt x="2365920" y="95219"/>
                    <a:pt x="2367241" y="95219"/>
                  </a:cubicBezTo>
                  <a:cubicBezTo>
                    <a:pt x="2368562" y="95219"/>
                    <a:pt x="2375168" y="92577"/>
                    <a:pt x="2375168" y="92577"/>
                  </a:cubicBezTo>
                  <a:lnTo>
                    <a:pt x="2381773" y="91916"/>
                  </a:lnTo>
                  <a:cubicBezTo>
                    <a:pt x="2381773" y="91916"/>
                    <a:pt x="2385075" y="89935"/>
                    <a:pt x="2386396" y="89274"/>
                  </a:cubicBezTo>
                  <a:cubicBezTo>
                    <a:pt x="2387717" y="88614"/>
                    <a:pt x="2390359" y="86632"/>
                    <a:pt x="2391680" y="86632"/>
                  </a:cubicBezTo>
                  <a:cubicBezTo>
                    <a:pt x="2395643" y="86632"/>
                    <a:pt x="2394322" y="78706"/>
                    <a:pt x="2394322" y="78706"/>
                  </a:cubicBezTo>
                  <a:cubicBezTo>
                    <a:pt x="2394322" y="78706"/>
                    <a:pt x="2394322" y="75404"/>
                    <a:pt x="2395643" y="75404"/>
                  </a:cubicBezTo>
                  <a:cubicBezTo>
                    <a:pt x="2397625" y="75404"/>
                    <a:pt x="2416119" y="80027"/>
                    <a:pt x="2417440" y="81348"/>
                  </a:cubicBezTo>
                  <a:cubicBezTo>
                    <a:pt x="2418761" y="82669"/>
                    <a:pt x="2423385" y="80688"/>
                    <a:pt x="2425366" y="79367"/>
                  </a:cubicBezTo>
                  <a:cubicBezTo>
                    <a:pt x="2428008" y="78046"/>
                    <a:pt x="2432632" y="73422"/>
                    <a:pt x="2433953" y="73422"/>
                  </a:cubicBezTo>
                  <a:cubicBezTo>
                    <a:pt x="2435273" y="73422"/>
                    <a:pt x="2442539" y="71441"/>
                    <a:pt x="2443200" y="72762"/>
                  </a:cubicBezTo>
                  <a:cubicBezTo>
                    <a:pt x="2443860" y="74083"/>
                    <a:pt x="2457070" y="75404"/>
                    <a:pt x="2458391" y="76064"/>
                  </a:cubicBezTo>
                  <a:cubicBezTo>
                    <a:pt x="2459052" y="76064"/>
                    <a:pt x="2458391" y="84651"/>
                    <a:pt x="2457070" y="85311"/>
                  </a:cubicBezTo>
                  <a:cubicBezTo>
                    <a:pt x="2455749" y="85972"/>
                    <a:pt x="2452447" y="91916"/>
                    <a:pt x="2452447" y="91916"/>
                  </a:cubicBezTo>
                  <a:cubicBezTo>
                    <a:pt x="2452447" y="91916"/>
                    <a:pt x="2464996" y="83990"/>
                    <a:pt x="2467638" y="83330"/>
                  </a:cubicBezTo>
                  <a:cubicBezTo>
                    <a:pt x="2470280" y="82669"/>
                    <a:pt x="2474243" y="82669"/>
                    <a:pt x="2475564" y="85311"/>
                  </a:cubicBezTo>
                  <a:cubicBezTo>
                    <a:pt x="2476885" y="87953"/>
                    <a:pt x="2477546" y="86632"/>
                    <a:pt x="2480848" y="85311"/>
                  </a:cubicBezTo>
                  <a:cubicBezTo>
                    <a:pt x="2484151" y="83990"/>
                    <a:pt x="2490095" y="80688"/>
                    <a:pt x="2491416" y="80027"/>
                  </a:cubicBezTo>
                  <a:cubicBezTo>
                    <a:pt x="2492737" y="79367"/>
                    <a:pt x="2497361" y="76064"/>
                    <a:pt x="2498682" y="75404"/>
                  </a:cubicBezTo>
                  <a:cubicBezTo>
                    <a:pt x="2499342" y="75404"/>
                    <a:pt x="2503305" y="73422"/>
                    <a:pt x="2504626" y="72762"/>
                  </a:cubicBezTo>
                  <a:cubicBezTo>
                    <a:pt x="2505287" y="72101"/>
                    <a:pt x="2511231" y="68799"/>
                    <a:pt x="2512552" y="69459"/>
                  </a:cubicBezTo>
                  <a:cubicBezTo>
                    <a:pt x="2513213" y="70120"/>
                    <a:pt x="2517176" y="70120"/>
                    <a:pt x="2519157" y="71441"/>
                  </a:cubicBezTo>
                  <a:cubicBezTo>
                    <a:pt x="2521138" y="72762"/>
                    <a:pt x="2521138" y="69459"/>
                    <a:pt x="2523781" y="72101"/>
                  </a:cubicBezTo>
                  <a:cubicBezTo>
                    <a:pt x="2529725" y="77385"/>
                    <a:pt x="2527743" y="76725"/>
                    <a:pt x="2531707" y="76725"/>
                  </a:cubicBezTo>
                  <a:cubicBezTo>
                    <a:pt x="2535670" y="76725"/>
                    <a:pt x="2532367" y="74743"/>
                    <a:pt x="2535670" y="76725"/>
                  </a:cubicBezTo>
                  <a:cubicBezTo>
                    <a:pt x="2538972" y="78706"/>
                    <a:pt x="2540293" y="79367"/>
                    <a:pt x="2540953" y="77385"/>
                  </a:cubicBezTo>
                  <a:cubicBezTo>
                    <a:pt x="2540953" y="74743"/>
                    <a:pt x="2537651" y="70120"/>
                    <a:pt x="2536330" y="69459"/>
                  </a:cubicBezTo>
                  <a:cubicBezTo>
                    <a:pt x="2535009" y="68799"/>
                    <a:pt x="2528404" y="64835"/>
                    <a:pt x="2528404" y="64835"/>
                  </a:cubicBezTo>
                  <a:cubicBezTo>
                    <a:pt x="2528404" y="64835"/>
                    <a:pt x="2525102" y="64175"/>
                    <a:pt x="2525102" y="62193"/>
                  </a:cubicBezTo>
                  <a:cubicBezTo>
                    <a:pt x="2525102" y="60212"/>
                    <a:pt x="2521138" y="59551"/>
                    <a:pt x="2523781" y="58230"/>
                  </a:cubicBezTo>
                  <a:cubicBezTo>
                    <a:pt x="2526423" y="56909"/>
                    <a:pt x="2531707" y="54267"/>
                    <a:pt x="2533688" y="54928"/>
                  </a:cubicBezTo>
                  <a:cubicBezTo>
                    <a:pt x="2536330" y="54928"/>
                    <a:pt x="2540293" y="52286"/>
                    <a:pt x="2542275" y="52946"/>
                  </a:cubicBezTo>
                  <a:cubicBezTo>
                    <a:pt x="2544256" y="53607"/>
                    <a:pt x="2549540" y="53607"/>
                    <a:pt x="2550861" y="54267"/>
                  </a:cubicBezTo>
                  <a:cubicBezTo>
                    <a:pt x="2552182" y="55588"/>
                    <a:pt x="2551522" y="54928"/>
                    <a:pt x="2556145" y="54928"/>
                  </a:cubicBezTo>
                  <a:cubicBezTo>
                    <a:pt x="2560768" y="54928"/>
                    <a:pt x="2564071" y="53607"/>
                    <a:pt x="2565392" y="54267"/>
                  </a:cubicBezTo>
                  <a:cubicBezTo>
                    <a:pt x="2566053" y="54928"/>
                    <a:pt x="2568034" y="53607"/>
                    <a:pt x="2569355" y="53607"/>
                  </a:cubicBezTo>
                  <a:cubicBezTo>
                    <a:pt x="2568034" y="52286"/>
                    <a:pt x="2566713" y="50965"/>
                    <a:pt x="2567373" y="50304"/>
                  </a:cubicBezTo>
                  <a:cubicBezTo>
                    <a:pt x="2568034" y="49644"/>
                    <a:pt x="2568034" y="46341"/>
                    <a:pt x="2566713" y="45681"/>
                  </a:cubicBezTo>
                  <a:cubicBezTo>
                    <a:pt x="2565392" y="45020"/>
                    <a:pt x="2561429" y="44360"/>
                    <a:pt x="2564071" y="41057"/>
                  </a:cubicBezTo>
                  <a:cubicBezTo>
                    <a:pt x="2566713" y="37755"/>
                    <a:pt x="2561429" y="45681"/>
                    <a:pt x="2568695" y="35113"/>
                  </a:cubicBezTo>
                  <a:cubicBezTo>
                    <a:pt x="2575960" y="24544"/>
                    <a:pt x="2577281" y="20581"/>
                    <a:pt x="2579923" y="19921"/>
                  </a:cubicBezTo>
                  <a:cubicBezTo>
                    <a:pt x="2583226" y="19260"/>
                    <a:pt x="2595775" y="13316"/>
                    <a:pt x="2595775" y="13316"/>
                  </a:cubicBezTo>
                  <a:cubicBezTo>
                    <a:pt x="2595775" y="13316"/>
                    <a:pt x="2599078" y="10013"/>
                    <a:pt x="2601059" y="8692"/>
                  </a:cubicBezTo>
                  <a:cubicBezTo>
                    <a:pt x="2603041" y="8032"/>
                    <a:pt x="2606343" y="3408"/>
                    <a:pt x="2608325" y="4069"/>
                  </a:cubicBezTo>
                  <a:cubicBezTo>
                    <a:pt x="2610306" y="4729"/>
                    <a:pt x="2612948" y="1427"/>
                    <a:pt x="2614930" y="2748"/>
                  </a:cubicBezTo>
                  <a:cubicBezTo>
                    <a:pt x="2616911" y="4069"/>
                    <a:pt x="2619553" y="2087"/>
                    <a:pt x="2621535" y="2087"/>
                  </a:cubicBezTo>
                  <a:cubicBezTo>
                    <a:pt x="2623517" y="2087"/>
                    <a:pt x="2628140" y="-555"/>
                    <a:pt x="2630122" y="106"/>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348" name="Group 347">
            <a:extLst>
              <a:ext uri="{FF2B5EF4-FFF2-40B4-BE49-F238E27FC236}">
                <a16:creationId xmlns:a16="http://schemas.microsoft.com/office/drawing/2014/main" xmlns="" id="{75D25FD3-90DA-FFAF-C564-C8032B026811}"/>
              </a:ext>
            </a:extLst>
          </p:cNvPr>
          <p:cNvGrpSpPr/>
          <p:nvPr/>
        </p:nvGrpSpPr>
        <p:grpSpPr>
          <a:xfrm>
            <a:off x="11257378" y="6152109"/>
            <a:ext cx="536842" cy="313778"/>
            <a:chOff x="-2501800" y="-349591"/>
            <a:chExt cx="6398553" cy="3739885"/>
          </a:xfrm>
          <a:solidFill>
            <a:schemeClr val="bg1"/>
          </a:solidFill>
        </p:grpSpPr>
        <p:sp>
          <p:nvSpPr>
            <p:cNvPr id="349" name="Freeform: Shape 348">
              <a:extLst>
                <a:ext uri="{FF2B5EF4-FFF2-40B4-BE49-F238E27FC236}">
                  <a16:creationId xmlns:a16="http://schemas.microsoft.com/office/drawing/2014/main" xmlns="" id="{976BB15C-7678-D74B-224A-801DA4750457}"/>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xmlns="" id="{55A7EA73-E0BC-2927-A293-B642FE3F1E56}"/>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xmlns="" id="{D6E27281-DDCE-C848-AF54-6FAA280FD019}"/>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graphicFrame>
        <p:nvGraphicFramePr>
          <p:cNvPr id="332" name="Chart 331"/>
          <p:cNvGraphicFramePr/>
          <p:nvPr>
            <p:extLst>
              <p:ext uri="{D42A27DB-BD31-4B8C-83A1-F6EECF244321}">
                <p14:modId xmlns:p14="http://schemas.microsoft.com/office/powerpoint/2010/main" val="2619213297"/>
              </p:ext>
            </p:extLst>
          </p:nvPr>
        </p:nvGraphicFramePr>
        <p:xfrm>
          <a:off x="367454" y="1390248"/>
          <a:ext cx="6540748" cy="4918750"/>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Arrow Connector 2"/>
          <p:cNvCxnSpPr/>
          <p:nvPr/>
        </p:nvCxnSpPr>
        <p:spPr>
          <a:xfrm flipH="1" flipV="1">
            <a:off x="961587" y="5366396"/>
            <a:ext cx="481307" cy="20262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8" name="Straight Arrow Connector 307"/>
          <p:cNvCxnSpPr/>
          <p:nvPr/>
        </p:nvCxnSpPr>
        <p:spPr>
          <a:xfrm flipH="1">
            <a:off x="5848362" y="5703935"/>
            <a:ext cx="429723" cy="45161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3" name="TextBox 312"/>
          <p:cNvSpPr txBox="1"/>
          <p:nvPr/>
        </p:nvSpPr>
        <p:spPr>
          <a:xfrm>
            <a:off x="6146935" y="5366396"/>
            <a:ext cx="792488" cy="276999"/>
          </a:xfrm>
          <a:prstGeom prst="rect">
            <a:avLst/>
          </a:prstGeom>
          <a:noFill/>
        </p:spPr>
        <p:txBody>
          <a:bodyPr wrap="square" rtlCol="0">
            <a:spAutoFit/>
          </a:bodyPr>
          <a:lstStyle/>
          <a:p>
            <a:r>
              <a:rPr lang="id-ID" sz="1200" b="1" dirty="0" smtClean="0"/>
              <a:t>Month</a:t>
            </a:r>
            <a:endParaRPr lang="id-ID" sz="1200" b="1" dirty="0"/>
          </a:p>
        </p:txBody>
      </p:sp>
      <p:sp>
        <p:nvSpPr>
          <p:cNvPr id="333" name="TextBox 332"/>
          <p:cNvSpPr txBox="1"/>
          <p:nvPr/>
        </p:nvSpPr>
        <p:spPr>
          <a:xfrm>
            <a:off x="7261099" y="2157839"/>
            <a:ext cx="4656581" cy="2960875"/>
          </a:xfrm>
          <a:prstGeom prst="rect">
            <a:avLst/>
          </a:prstGeom>
          <a:noFill/>
        </p:spPr>
        <p:txBody>
          <a:bodyPr wrap="square" rtlCol="0">
            <a:spAutoFit/>
          </a:bodyPr>
          <a:lstStyle/>
          <a:p>
            <a:pPr algn="just">
              <a:lnSpc>
                <a:spcPct val="150000"/>
              </a:lnSpc>
            </a:pPr>
            <a:r>
              <a:rPr lang="id-ID" sz="1400" dirty="0" smtClean="0">
                <a:solidFill>
                  <a:schemeClr val="bg1"/>
                </a:solidFill>
              </a:rPr>
              <a:t>	</a:t>
            </a:r>
            <a:r>
              <a:rPr lang="en-US" sz="1400" dirty="0" smtClean="0">
                <a:solidFill>
                  <a:schemeClr val="bg1"/>
                </a:solidFill>
              </a:rPr>
              <a:t>During </a:t>
            </a:r>
            <a:r>
              <a:rPr lang="en-US" sz="1400" dirty="0">
                <a:solidFill>
                  <a:schemeClr val="bg1"/>
                </a:solidFill>
              </a:rPr>
              <a:t>2020–2021, the </a:t>
            </a:r>
            <a:r>
              <a:rPr lang="en-US" sz="1400" b="1" dirty="0">
                <a:solidFill>
                  <a:schemeClr val="bg1"/>
                </a:solidFill>
              </a:rPr>
              <a:t>Online</a:t>
            </a:r>
            <a:r>
              <a:rPr lang="en-US" sz="1400" dirty="0">
                <a:solidFill>
                  <a:schemeClr val="bg1"/>
                </a:solidFill>
              </a:rPr>
              <a:t> channel led monthly sales with a mid-to-late year surge driven by promotions and digital shopping trends. </a:t>
            </a:r>
            <a:r>
              <a:rPr lang="en-US" sz="1400" b="1" dirty="0">
                <a:solidFill>
                  <a:schemeClr val="bg1"/>
                </a:solidFill>
              </a:rPr>
              <a:t>Outlet</a:t>
            </a:r>
            <a:r>
              <a:rPr lang="en-US" sz="1400" dirty="0">
                <a:solidFill>
                  <a:schemeClr val="bg1"/>
                </a:solidFill>
              </a:rPr>
              <a:t> contributed significantly but showed fluctuations, being sensitive to seasonality and inventory. </a:t>
            </a:r>
            <a:r>
              <a:rPr lang="en-US" sz="1400" b="1" dirty="0">
                <a:solidFill>
                  <a:schemeClr val="bg1"/>
                </a:solidFill>
              </a:rPr>
              <a:t>In-store</a:t>
            </a:r>
            <a:r>
              <a:rPr lang="en-US" sz="1400" dirty="0">
                <a:solidFill>
                  <a:schemeClr val="bg1"/>
                </a:solidFill>
              </a:rPr>
              <a:t> had the lowest sales but remained stable, peaking in July. This pattern highlights the dominance of digital channels and the need for inventory efficiency in Outlets and differentiation in physical stores</a:t>
            </a:r>
            <a:r>
              <a:rPr lang="en-US"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2698443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fill="hold"/>
                                        <p:tgtEl>
                                          <p:spTgt spid="303"/>
                                        </p:tgtEl>
                                        <p:attrNameLst>
                                          <p:attrName>ppt_x</p:attrName>
                                        </p:attrNameLst>
                                      </p:cBhvr>
                                      <p:tavLst>
                                        <p:tav tm="0">
                                          <p:val>
                                            <p:strVal val="#ppt_x"/>
                                          </p:val>
                                        </p:tav>
                                        <p:tav tm="100000">
                                          <p:val>
                                            <p:strVal val="#ppt_x"/>
                                          </p:val>
                                        </p:tav>
                                      </p:tavLst>
                                    </p:anim>
                                    <p:anim calcmode="lin" valueType="num">
                                      <p:cBhvr additive="base">
                                        <p:cTn id="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32"/>
                                        </p:tgtEl>
                                        <p:attrNameLst>
                                          <p:attrName>style.visibility</p:attrName>
                                        </p:attrNameLst>
                                      </p:cBhvr>
                                      <p:to>
                                        <p:strVal val="visible"/>
                                      </p:to>
                                    </p:set>
                                    <p:animEffect transition="in" filter="wheel(1)">
                                      <p:cBhvr>
                                        <p:cTn id="13" dur="2000"/>
                                        <p:tgtEl>
                                          <p:spTgt spid="3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8"/>
                                        </p:tgtEl>
                                        <p:attrNameLst>
                                          <p:attrName>style.visibility</p:attrName>
                                        </p:attrNameLst>
                                      </p:cBhvr>
                                      <p:to>
                                        <p:strVal val="visible"/>
                                      </p:to>
                                    </p:set>
                                    <p:animEffect transition="in" filter="fade">
                                      <p:cBhvr>
                                        <p:cTn id="25" dur="1000"/>
                                        <p:tgtEl>
                                          <p:spTgt spid="308"/>
                                        </p:tgtEl>
                                      </p:cBhvr>
                                    </p:animEffect>
                                    <p:anim calcmode="lin" valueType="num">
                                      <p:cBhvr>
                                        <p:cTn id="26" dur="1000" fill="hold"/>
                                        <p:tgtEl>
                                          <p:spTgt spid="308"/>
                                        </p:tgtEl>
                                        <p:attrNameLst>
                                          <p:attrName>ppt_x</p:attrName>
                                        </p:attrNameLst>
                                      </p:cBhvr>
                                      <p:tavLst>
                                        <p:tav tm="0">
                                          <p:val>
                                            <p:strVal val="#ppt_x"/>
                                          </p:val>
                                        </p:tav>
                                        <p:tav tm="100000">
                                          <p:val>
                                            <p:strVal val="#ppt_x"/>
                                          </p:val>
                                        </p:tav>
                                      </p:tavLst>
                                    </p:anim>
                                    <p:anim calcmode="lin" valueType="num">
                                      <p:cBhvr>
                                        <p:cTn id="27" dur="1000" fill="hold"/>
                                        <p:tgtEl>
                                          <p:spTgt spid="30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1000"/>
                                        <p:tgtEl>
                                          <p:spTgt spid="313"/>
                                        </p:tgtEl>
                                      </p:cBhvr>
                                    </p:animEffect>
                                    <p:anim calcmode="lin" valueType="num">
                                      <p:cBhvr>
                                        <p:cTn id="33" dur="1000" fill="hold"/>
                                        <p:tgtEl>
                                          <p:spTgt spid="313"/>
                                        </p:tgtEl>
                                        <p:attrNameLst>
                                          <p:attrName>ppt_x</p:attrName>
                                        </p:attrNameLst>
                                      </p:cBhvr>
                                      <p:tavLst>
                                        <p:tav tm="0">
                                          <p:val>
                                            <p:strVal val="#ppt_x"/>
                                          </p:val>
                                        </p:tav>
                                        <p:tav tm="100000">
                                          <p:val>
                                            <p:strVal val="#ppt_x"/>
                                          </p:val>
                                        </p:tav>
                                      </p:tavLst>
                                    </p:anim>
                                    <p:anim calcmode="lin" valueType="num">
                                      <p:cBhvr>
                                        <p:cTn id="34" dur="1000" fill="hold"/>
                                        <p:tgtEl>
                                          <p:spTgt spid="3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33"/>
                                        </p:tgtEl>
                                        <p:attrNameLst>
                                          <p:attrName>style.visibility</p:attrName>
                                        </p:attrNameLst>
                                      </p:cBhvr>
                                      <p:to>
                                        <p:strVal val="visible"/>
                                      </p:to>
                                    </p:set>
                                    <p:animEffect transition="in" filter="fade">
                                      <p:cBhvr>
                                        <p:cTn id="39" dur="1000"/>
                                        <p:tgtEl>
                                          <p:spTgt spid="333"/>
                                        </p:tgtEl>
                                      </p:cBhvr>
                                    </p:animEffect>
                                    <p:anim calcmode="lin" valueType="num">
                                      <p:cBhvr>
                                        <p:cTn id="40" dur="1000" fill="hold"/>
                                        <p:tgtEl>
                                          <p:spTgt spid="333"/>
                                        </p:tgtEl>
                                        <p:attrNameLst>
                                          <p:attrName>ppt_x</p:attrName>
                                        </p:attrNameLst>
                                      </p:cBhvr>
                                      <p:tavLst>
                                        <p:tav tm="0">
                                          <p:val>
                                            <p:strVal val="#ppt_x"/>
                                          </p:val>
                                        </p:tav>
                                        <p:tav tm="100000">
                                          <p:val>
                                            <p:strVal val="#ppt_x"/>
                                          </p:val>
                                        </p:tav>
                                      </p:tavLst>
                                    </p:anim>
                                    <p:anim calcmode="lin" valueType="num">
                                      <p:cBhvr>
                                        <p:cTn id="41" dur="1000" fill="hold"/>
                                        <p:tgtEl>
                                          <p:spTgt spid="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Graphic spid="332" grpId="0">
        <p:bldAsOne/>
      </p:bldGraphic>
      <p:bldP spid="313" grpId="0"/>
      <p:bldP spid="3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65760"/>
            <a:ext cx="12192000" cy="655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grpSp>
        <p:nvGrpSpPr>
          <p:cNvPr id="8" name="Group 7">
            <a:extLst>
              <a:ext uri="{FF2B5EF4-FFF2-40B4-BE49-F238E27FC236}">
                <a16:creationId xmlns:a16="http://schemas.microsoft.com/office/drawing/2014/main" xmlns="" id="{7E1AA57D-3557-ECC6-8F33-B3FA88B9956F}"/>
              </a:ext>
            </a:extLst>
          </p:cNvPr>
          <p:cNvGrpSpPr/>
          <p:nvPr/>
        </p:nvGrpSpPr>
        <p:grpSpPr>
          <a:xfrm>
            <a:off x="169359" y="6277124"/>
            <a:ext cx="536842" cy="313778"/>
            <a:chOff x="-2501800" y="-349591"/>
            <a:chExt cx="6398553" cy="3739885"/>
          </a:xfrm>
          <a:solidFill>
            <a:schemeClr val="tx1"/>
          </a:solidFill>
        </p:grpSpPr>
        <p:sp>
          <p:nvSpPr>
            <p:cNvPr id="9" name="Freeform: Shape 39">
              <a:extLst>
                <a:ext uri="{FF2B5EF4-FFF2-40B4-BE49-F238E27FC236}">
                  <a16:creationId xmlns:a16="http://schemas.microsoft.com/office/drawing/2014/main" xmlns="" id="{E2D83658-A4DE-D0CF-2C7B-739F6910559E}"/>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10" name="Freeform: Shape 40">
              <a:extLst>
                <a:ext uri="{FF2B5EF4-FFF2-40B4-BE49-F238E27FC236}">
                  <a16:creationId xmlns:a16="http://schemas.microsoft.com/office/drawing/2014/main" xmlns="" id="{AEEE3FAD-07D3-41AF-5F39-6B0ECB975CD1}"/>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1" name="Freeform: Shape 41">
              <a:extLst>
                <a:ext uri="{FF2B5EF4-FFF2-40B4-BE49-F238E27FC236}">
                  <a16:creationId xmlns:a16="http://schemas.microsoft.com/office/drawing/2014/main" xmlns="" id="{C8F4409D-C323-99DD-69FC-9689E3848488}"/>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
        <p:nvSpPr>
          <p:cNvPr id="12" name="Rectangle 11"/>
          <p:cNvSpPr/>
          <p:nvPr/>
        </p:nvSpPr>
        <p:spPr>
          <a:xfrm>
            <a:off x="0" y="431810"/>
            <a:ext cx="11993880" cy="646331"/>
          </a:xfrm>
          <a:prstGeom prst="rect">
            <a:avLst/>
          </a:prstGeom>
        </p:spPr>
        <p:txBody>
          <a:bodyPr wrap="square">
            <a:spAutoFit/>
          </a:bodyPr>
          <a:lstStyle/>
          <a:p>
            <a:pPr lvl="1" algn="ctr"/>
            <a:r>
              <a:rPr lang="id-ID" sz="3600" b="1" dirty="0">
                <a:solidFill>
                  <a:schemeClr val="bg1"/>
                </a:solidFill>
              </a:rPr>
              <a:t>Sales </a:t>
            </a:r>
            <a:r>
              <a:rPr lang="id-ID" sz="3600" b="1" dirty="0" smtClean="0">
                <a:solidFill>
                  <a:schemeClr val="bg1"/>
                </a:solidFill>
              </a:rPr>
              <a:t>Trend: </a:t>
            </a:r>
            <a:r>
              <a:rPr lang="id-ID" sz="3600" b="1" dirty="0">
                <a:solidFill>
                  <a:schemeClr val="bg1"/>
                </a:solidFill>
              </a:rPr>
              <a:t>Weekday vs Weekend by Sales Method</a:t>
            </a:r>
            <a:endParaRPr lang="id-ID" sz="3600" dirty="0">
              <a:solidFill>
                <a:schemeClr val="bg1"/>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403" t="36875" r="7818" b="23750"/>
          <a:stretch/>
        </p:blipFill>
        <p:spPr bwMode="auto">
          <a:xfrm>
            <a:off x="169360" y="1257300"/>
            <a:ext cx="6719120" cy="4838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178040" y="2377440"/>
            <a:ext cx="4709160" cy="2354491"/>
          </a:xfrm>
          <a:prstGeom prst="rect">
            <a:avLst/>
          </a:prstGeom>
          <a:noFill/>
        </p:spPr>
        <p:txBody>
          <a:bodyPr wrap="square" rtlCol="0">
            <a:spAutoFit/>
          </a:bodyPr>
          <a:lstStyle/>
          <a:p>
            <a:pPr algn="just">
              <a:lnSpc>
                <a:spcPct val="150000"/>
              </a:lnSpc>
            </a:pPr>
            <a:r>
              <a:rPr lang="id-ID" sz="1400" dirty="0" smtClean="0"/>
              <a:t>	</a:t>
            </a:r>
            <a:r>
              <a:rPr lang="en-US" sz="1400" dirty="0" smtClean="0"/>
              <a:t>During </a:t>
            </a:r>
            <a:r>
              <a:rPr lang="en-US" sz="1400" dirty="0"/>
              <a:t>2020–2021, Adidas sales were higher on weekdays across all channels. </a:t>
            </a:r>
            <a:r>
              <a:rPr lang="en-US" sz="1400" b="1" dirty="0"/>
              <a:t>Online</a:t>
            </a:r>
            <a:r>
              <a:rPr lang="en-US" sz="1400" dirty="0"/>
              <a:t> led both weekdays ($32.87M) and weekends ($12.10M), followed by </a:t>
            </a:r>
            <a:r>
              <a:rPr lang="en-US" sz="1400" b="1" dirty="0"/>
              <a:t>Outlet</a:t>
            </a:r>
            <a:r>
              <a:rPr lang="en-US" sz="1400" dirty="0"/>
              <a:t> and </a:t>
            </a:r>
            <a:r>
              <a:rPr lang="en-US" sz="1400" b="1" dirty="0"/>
              <a:t>In-store</a:t>
            </a:r>
            <a:r>
              <a:rPr lang="en-US" sz="1400" dirty="0"/>
              <a:t>. This trend indicates that consumers were more active during weekdays, especially through digital channels. These insights are essential for optimizing promotional timing and channel strategies</a:t>
            </a:r>
            <a:r>
              <a:rPr lang="en-US" sz="1400" dirty="0" smtClean="0"/>
              <a:t>.</a:t>
            </a:r>
            <a:endParaRPr lang="en-US" sz="1400" dirty="0"/>
          </a:p>
        </p:txBody>
      </p:sp>
    </p:spTree>
    <p:extLst>
      <p:ext uri="{BB962C8B-B14F-4D97-AF65-F5344CB8AC3E}">
        <p14:creationId xmlns:p14="http://schemas.microsoft.com/office/powerpoint/2010/main" val="2933157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wheel(1)">
                                      <p:cBhvr>
                                        <p:cTn id="13" dur="20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F08ACBE-642E-4D21-CF9F-654649021845}"/>
              </a:ext>
            </a:extLst>
          </p:cNvPr>
          <p:cNvSpPr txBox="1"/>
          <p:nvPr/>
        </p:nvSpPr>
        <p:spPr>
          <a:xfrm>
            <a:off x="3478977" y="2489052"/>
            <a:ext cx="4774064" cy="1107996"/>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sz="6600" b="0" dirty="0" smtClean="0">
                <a:solidFill>
                  <a:schemeClr val="bg1"/>
                </a:solidFill>
                <a:latin typeface="Century Gothic bold" panose="020B0702020202020204" pitchFamily="34" charset="0"/>
              </a:rPr>
              <a:t>Conclusion</a:t>
            </a:r>
            <a:endParaRPr lang="en-IN" sz="6600" b="0" dirty="0">
              <a:solidFill>
                <a:schemeClr val="bg1"/>
              </a:solidFill>
              <a:latin typeface="Century Gothic bold" panose="020B0702020202020204" pitchFamily="34" charset="0"/>
            </a:endParaRPr>
          </a:p>
        </p:txBody>
      </p:sp>
    </p:spTree>
    <p:extLst>
      <p:ext uri="{BB962C8B-B14F-4D97-AF65-F5344CB8AC3E}">
        <p14:creationId xmlns:p14="http://schemas.microsoft.com/office/powerpoint/2010/main" val="22011175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5280"/>
            <a:ext cx="5501640" cy="5867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xmlns="" id="{1F08ACBE-642E-4D21-CF9F-654649021845}"/>
              </a:ext>
            </a:extLst>
          </p:cNvPr>
          <p:cNvSpPr txBox="1"/>
          <p:nvPr/>
        </p:nvSpPr>
        <p:spPr>
          <a:xfrm>
            <a:off x="0" y="335280"/>
            <a:ext cx="5319084" cy="523220"/>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altLang="ko-KR" sz="2800" dirty="0" smtClean="0">
                <a:solidFill>
                  <a:schemeClr val="bg1"/>
                </a:solidFill>
                <a:latin typeface="+mj-lt"/>
                <a:cs typeface="Arial" pitchFamily="34" charset="0"/>
              </a:rPr>
              <a:t>Sales Performance by Method</a:t>
            </a:r>
            <a:endParaRPr lang="ko-KR" altLang="en-US" sz="2800" dirty="0">
              <a:solidFill>
                <a:schemeClr val="bg1"/>
              </a:solidFill>
              <a:latin typeface="+mj-lt"/>
              <a:cs typeface="Arial" pitchFamily="34" charset="0"/>
            </a:endParaRPr>
          </a:p>
        </p:txBody>
      </p:sp>
      <p:sp>
        <p:nvSpPr>
          <p:cNvPr id="4" name="Rectangle 3"/>
          <p:cNvSpPr/>
          <p:nvPr/>
        </p:nvSpPr>
        <p:spPr>
          <a:xfrm>
            <a:off x="76200" y="1117938"/>
            <a:ext cx="5242884" cy="4247317"/>
          </a:xfrm>
          <a:prstGeom prst="rect">
            <a:avLst/>
          </a:prstGeom>
        </p:spPr>
        <p:txBody>
          <a:bodyPr wrap="square">
            <a:spAutoFit/>
          </a:bodyPr>
          <a:lstStyle/>
          <a:p>
            <a:pPr marL="285750" indent="-285750" algn="just">
              <a:lnSpc>
                <a:spcPct val="150000"/>
              </a:lnSpc>
              <a:buFont typeface="Arial" pitchFamily="34" charset="0"/>
              <a:buChar char="•"/>
            </a:pPr>
            <a:r>
              <a:rPr lang="en-US" b="1" dirty="0"/>
              <a:t>Online</a:t>
            </a:r>
            <a:r>
              <a:rPr lang="en-US" dirty="0"/>
              <a:t> is the most efficient and profitable channel (46% margin), with the highest and most stable sales, driven by digital shopping trends.</a:t>
            </a:r>
          </a:p>
          <a:p>
            <a:pPr marL="285750" indent="-285750" algn="just">
              <a:lnSpc>
                <a:spcPct val="150000"/>
              </a:lnSpc>
              <a:buFont typeface="Arial" pitchFamily="34" charset="0"/>
              <a:buChar char="•"/>
            </a:pPr>
            <a:r>
              <a:rPr lang="en-US" b="1" dirty="0"/>
              <a:t>Outlet</a:t>
            </a:r>
            <a:r>
              <a:rPr lang="en-US" dirty="0"/>
              <a:t> drives large volume through discounts, with moderate profitability but higher fluctuation.</a:t>
            </a:r>
          </a:p>
          <a:p>
            <a:pPr marL="285750" indent="-285750" algn="just">
              <a:lnSpc>
                <a:spcPct val="150000"/>
              </a:lnSpc>
              <a:buFont typeface="Arial" pitchFamily="34" charset="0"/>
              <a:buChar char="•"/>
            </a:pPr>
            <a:r>
              <a:rPr lang="en-US" b="1" dirty="0"/>
              <a:t>In-store</a:t>
            </a:r>
            <a:r>
              <a:rPr lang="en-US" dirty="0"/>
              <a:t> has the highest unit price but the lowest margin (36%) and profit, due to high operational costs.</a:t>
            </a:r>
          </a:p>
        </p:txBody>
      </p:sp>
      <p:sp>
        <p:nvSpPr>
          <p:cNvPr id="5" name="Rectangle 4"/>
          <p:cNvSpPr/>
          <p:nvPr/>
        </p:nvSpPr>
        <p:spPr>
          <a:xfrm>
            <a:off x="5501640" y="5692140"/>
            <a:ext cx="669036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5682941" y="5631954"/>
            <a:ext cx="6327758" cy="707886"/>
          </a:xfrm>
          <a:prstGeom prst="rect">
            <a:avLst/>
          </a:prstGeom>
        </p:spPr>
        <p:txBody>
          <a:bodyPr wrap="none">
            <a:spAutoFit/>
          </a:bodyPr>
          <a:lstStyle/>
          <a:p>
            <a:r>
              <a:rPr lang="id-ID" sz="4000" b="1" dirty="0" smtClean="0"/>
              <a:t>Top Performing </a:t>
            </a:r>
            <a:r>
              <a:rPr lang="id-ID" sz="4000" b="1" dirty="0"/>
              <a:t>Products</a:t>
            </a:r>
          </a:p>
        </p:txBody>
      </p:sp>
      <p:sp>
        <p:nvSpPr>
          <p:cNvPr id="7" name="Rectangle 6"/>
          <p:cNvSpPr/>
          <p:nvPr/>
        </p:nvSpPr>
        <p:spPr>
          <a:xfrm>
            <a:off x="5913120" y="1402080"/>
            <a:ext cx="5699760" cy="3718560"/>
          </a:xfrm>
          <a:prstGeom prst="rect">
            <a:avLst/>
          </a:prstGeom>
          <a:solidFill>
            <a:srgbClr val="FFFFFF">
              <a:alpha val="63137"/>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6111240" y="1922532"/>
            <a:ext cx="5303520" cy="2677656"/>
          </a:xfrm>
          <a:prstGeom prst="rect">
            <a:avLst/>
          </a:prstGeom>
          <a:noFill/>
        </p:spPr>
        <p:txBody>
          <a:bodyPr wrap="square" rtlCol="0">
            <a:spAutoFit/>
          </a:bodyPr>
          <a:lstStyle/>
          <a:p>
            <a:pPr marL="285750" indent="-285750" algn="just">
              <a:lnSpc>
                <a:spcPct val="150000"/>
              </a:lnSpc>
              <a:buFont typeface="Arial" pitchFamily="34" charset="0"/>
              <a:buChar char="•"/>
            </a:pPr>
            <a:r>
              <a:rPr lang="en-US" sz="1600" b="1" dirty="0"/>
              <a:t>Men’s Street Footwear</a:t>
            </a:r>
            <a:r>
              <a:rPr lang="en-US" sz="1600" dirty="0"/>
              <a:t> is the best-selling and most profitable product across all channels.</a:t>
            </a:r>
          </a:p>
          <a:p>
            <a:pPr marL="285750" indent="-285750" algn="just">
              <a:lnSpc>
                <a:spcPct val="150000"/>
              </a:lnSpc>
              <a:buFont typeface="Arial" pitchFamily="34" charset="0"/>
              <a:buChar char="•"/>
            </a:pPr>
            <a:r>
              <a:rPr lang="en-US" sz="1600" b="1" dirty="0"/>
              <a:t>Women’s Apparel</a:t>
            </a:r>
            <a:r>
              <a:rPr lang="en-US" sz="1600" dirty="0"/>
              <a:t> and </a:t>
            </a:r>
            <a:r>
              <a:rPr lang="en-US" sz="1600" b="1" dirty="0"/>
              <a:t>Men’s Athletic Footwear</a:t>
            </a:r>
            <a:r>
              <a:rPr lang="en-US" sz="1600" dirty="0"/>
              <a:t> also perform strongly, especially in Online and Outlet channels.</a:t>
            </a:r>
          </a:p>
          <a:p>
            <a:pPr marL="285750" indent="-285750" algn="just">
              <a:lnSpc>
                <a:spcPct val="150000"/>
              </a:lnSpc>
              <a:buFont typeface="Arial" pitchFamily="34" charset="0"/>
              <a:buChar char="•"/>
            </a:pPr>
            <a:r>
              <a:rPr lang="en-US" sz="1600" dirty="0"/>
              <a:t>Apparel leans toward premium pricing with high margins, while footwear excels in volume</a:t>
            </a:r>
            <a:r>
              <a:rPr lang="en-US" sz="1600" dirty="0" smtClean="0"/>
              <a:t>.</a:t>
            </a:r>
            <a:endParaRPr lang="en-US" sz="1600" dirty="0"/>
          </a:p>
        </p:txBody>
      </p:sp>
      <p:grpSp>
        <p:nvGrpSpPr>
          <p:cNvPr id="10" name="Group 9">
            <a:extLst>
              <a:ext uri="{FF2B5EF4-FFF2-40B4-BE49-F238E27FC236}">
                <a16:creationId xmlns:a16="http://schemas.microsoft.com/office/drawing/2014/main" xmlns="" id="{75D25FD3-90DA-FFAF-C564-C8032B026811}"/>
              </a:ext>
            </a:extLst>
          </p:cNvPr>
          <p:cNvGrpSpPr/>
          <p:nvPr/>
        </p:nvGrpSpPr>
        <p:grpSpPr>
          <a:xfrm>
            <a:off x="254098" y="6263830"/>
            <a:ext cx="536842" cy="313778"/>
            <a:chOff x="-2501800" y="-349591"/>
            <a:chExt cx="6398553" cy="3739885"/>
          </a:xfrm>
          <a:solidFill>
            <a:schemeClr val="bg1"/>
          </a:solidFill>
        </p:grpSpPr>
        <p:sp>
          <p:nvSpPr>
            <p:cNvPr id="11" name="Freeform: Shape 348">
              <a:extLst>
                <a:ext uri="{FF2B5EF4-FFF2-40B4-BE49-F238E27FC236}">
                  <a16:creationId xmlns:a16="http://schemas.microsoft.com/office/drawing/2014/main" xmlns="" id="{976BB15C-7678-D74B-224A-801DA4750457}"/>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12" name="Freeform: Shape 349">
              <a:extLst>
                <a:ext uri="{FF2B5EF4-FFF2-40B4-BE49-F238E27FC236}">
                  <a16:creationId xmlns:a16="http://schemas.microsoft.com/office/drawing/2014/main" xmlns="" id="{55A7EA73-E0BC-2927-A293-B642FE3F1E56}"/>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3" name="Freeform: Shape 350">
              <a:extLst>
                <a:ext uri="{FF2B5EF4-FFF2-40B4-BE49-F238E27FC236}">
                  <a16:creationId xmlns:a16="http://schemas.microsoft.com/office/drawing/2014/main" xmlns="" id="{D6E27281-DDCE-C848-AF54-6FAA280FD019}"/>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860306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5240" y="411480"/>
            <a:ext cx="8366760" cy="1127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xmlns="" id="{1F08ACBE-642E-4D21-CF9F-654649021845}"/>
              </a:ext>
            </a:extLst>
          </p:cNvPr>
          <p:cNvSpPr txBox="1"/>
          <p:nvPr/>
        </p:nvSpPr>
        <p:spPr>
          <a:xfrm>
            <a:off x="3274174" y="513695"/>
            <a:ext cx="8917826" cy="923330"/>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altLang="ko-KR" sz="5400" dirty="0" smtClean="0">
                <a:solidFill>
                  <a:schemeClr val="bg1"/>
                </a:solidFill>
                <a:latin typeface="+mj-lt"/>
                <a:cs typeface="Arial" pitchFamily="34" charset="0"/>
              </a:rPr>
              <a:t>Strategic Recomendations</a:t>
            </a:r>
            <a:endParaRPr lang="ko-KR" altLang="en-US" sz="5400" dirty="0">
              <a:solidFill>
                <a:schemeClr val="bg1"/>
              </a:solidFill>
              <a:latin typeface="+mj-lt"/>
              <a:cs typeface="Arial" pitchFamily="34" charset="0"/>
            </a:endParaRPr>
          </a:p>
        </p:txBody>
      </p:sp>
      <p:sp>
        <p:nvSpPr>
          <p:cNvPr id="4" name="TextBox 3"/>
          <p:cNvSpPr txBox="1"/>
          <p:nvPr/>
        </p:nvSpPr>
        <p:spPr>
          <a:xfrm>
            <a:off x="4739640" y="1981200"/>
            <a:ext cx="7071360"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id-ID" sz="1600" b="1" dirty="0" smtClean="0"/>
              <a:t>	</a:t>
            </a:r>
            <a:r>
              <a:rPr lang="en-US" sz="1600" b="1" dirty="0" smtClean="0"/>
              <a:t>Online</a:t>
            </a:r>
            <a:r>
              <a:rPr lang="en-US" sz="1600" b="1" dirty="0"/>
              <a:t>:</a:t>
            </a:r>
            <a:r>
              <a:rPr lang="en-US" sz="1600" dirty="0"/>
              <a:t> Prioritize high-margin products (e.g., Men’s Street Footwear &amp; Women’s Apparel), leverage data analytics for personalized offers and effective promotions, and enhance logistics and user experience to boost conversions and customer satisfaction.</a:t>
            </a:r>
            <a:endParaRPr lang="id-ID" sz="1600" dirty="0"/>
          </a:p>
        </p:txBody>
      </p:sp>
      <p:sp>
        <p:nvSpPr>
          <p:cNvPr id="5" name="Rectangle 4"/>
          <p:cNvSpPr/>
          <p:nvPr/>
        </p:nvSpPr>
        <p:spPr>
          <a:xfrm>
            <a:off x="4739640" y="3369888"/>
            <a:ext cx="62484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id-ID" sz="1600" b="1" dirty="0" smtClean="0"/>
              <a:t>	</a:t>
            </a:r>
            <a:r>
              <a:rPr lang="en-US" sz="1600" b="1" dirty="0" smtClean="0"/>
              <a:t>Outlet</a:t>
            </a:r>
            <a:r>
              <a:rPr lang="en-US" sz="1600" b="1" dirty="0"/>
              <a:t>:</a:t>
            </a:r>
            <a:r>
              <a:rPr lang="en-US" sz="1600" dirty="0"/>
              <a:t> Maximize as a stock clearance channel through planned discounts and fast inventory rotation, focusing on products like Men’s Athletic Footwear and Women’s Street Footwear.</a:t>
            </a:r>
            <a:endParaRPr lang="id-ID" sz="1600" dirty="0"/>
          </a:p>
        </p:txBody>
      </p:sp>
      <p:sp>
        <p:nvSpPr>
          <p:cNvPr id="6" name="Rectangle 5"/>
          <p:cNvSpPr/>
          <p:nvPr/>
        </p:nvSpPr>
        <p:spPr>
          <a:xfrm>
            <a:off x="4739640" y="4581436"/>
            <a:ext cx="53340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b="1" dirty="0"/>
              <a:t>In-store:</a:t>
            </a:r>
            <a:r>
              <a:rPr lang="en-US" sz="1600" dirty="0"/>
              <a:t> Position physical stores as brand experience centers by featuring premium and exclusive products, and integrate technologies like AR to increase engagement and in-store purchases.</a:t>
            </a:r>
            <a:endParaRPr lang="id-ID" sz="1600" dirty="0"/>
          </a:p>
        </p:txBody>
      </p:sp>
      <p:grpSp>
        <p:nvGrpSpPr>
          <p:cNvPr id="7" name="Group 6">
            <a:extLst>
              <a:ext uri="{FF2B5EF4-FFF2-40B4-BE49-F238E27FC236}">
                <a16:creationId xmlns:a16="http://schemas.microsoft.com/office/drawing/2014/main" xmlns="" id="{75D25FD3-90DA-FFAF-C564-C8032B026811}"/>
              </a:ext>
            </a:extLst>
          </p:cNvPr>
          <p:cNvGrpSpPr/>
          <p:nvPr/>
        </p:nvGrpSpPr>
        <p:grpSpPr>
          <a:xfrm>
            <a:off x="208378" y="6308998"/>
            <a:ext cx="536842" cy="313778"/>
            <a:chOff x="-2501800" y="-349591"/>
            <a:chExt cx="6398553" cy="3739885"/>
          </a:xfrm>
          <a:solidFill>
            <a:schemeClr val="bg1"/>
          </a:solidFill>
        </p:grpSpPr>
        <p:sp>
          <p:nvSpPr>
            <p:cNvPr id="8" name="Freeform: Shape 348">
              <a:extLst>
                <a:ext uri="{FF2B5EF4-FFF2-40B4-BE49-F238E27FC236}">
                  <a16:creationId xmlns:a16="http://schemas.microsoft.com/office/drawing/2014/main" xmlns="" id="{976BB15C-7678-D74B-224A-801DA4750457}"/>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9" name="Freeform: Shape 349">
              <a:extLst>
                <a:ext uri="{FF2B5EF4-FFF2-40B4-BE49-F238E27FC236}">
                  <a16:creationId xmlns:a16="http://schemas.microsoft.com/office/drawing/2014/main" xmlns="" id="{55A7EA73-E0BC-2927-A293-B642FE3F1E56}"/>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0" name="Freeform: Shape 350">
              <a:extLst>
                <a:ext uri="{FF2B5EF4-FFF2-40B4-BE49-F238E27FC236}">
                  <a16:creationId xmlns:a16="http://schemas.microsoft.com/office/drawing/2014/main" xmlns="" id="{D6E27281-DDCE-C848-AF54-6FAA280FD019}"/>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7917455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BD9D317-9F6D-64AD-A5CF-9BF0F82F2F7B}"/>
              </a:ext>
            </a:extLst>
          </p:cNvPr>
          <p:cNvSpPr txBox="1"/>
          <p:nvPr/>
        </p:nvSpPr>
        <p:spPr>
          <a:xfrm>
            <a:off x="3082194" y="2321005"/>
            <a:ext cx="6027612" cy="2215991"/>
          </a:xfrm>
          <a:prstGeom prst="rect">
            <a:avLst/>
          </a:prstGeom>
          <a:noFill/>
        </p:spPr>
        <p:txBody>
          <a:bodyPr wrap="none" rtlCol="0">
            <a:spAutoFit/>
          </a:bodyPr>
          <a:lstStyle/>
          <a:p>
            <a:pPr algn="ctr"/>
            <a:r>
              <a:rPr lang="en-IN" sz="13800" dirty="0">
                <a:latin typeface="Century Gothic bold" panose="020B0702020202020204" pitchFamily="34" charset="0"/>
              </a:rPr>
              <a:t>Thanks</a:t>
            </a:r>
          </a:p>
        </p:txBody>
      </p:sp>
    </p:spTree>
    <p:extLst>
      <p:ext uri="{BB962C8B-B14F-4D97-AF65-F5344CB8AC3E}">
        <p14:creationId xmlns:p14="http://schemas.microsoft.com/office/powerpoint/2010/main" val="231135279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9BD1B0C-2630-CBBB-1840-EB452AE1014C}"/>
              </a:ext>
            </a:extLst>
          </p:cNvPr>
          <p:cNvSpPr/>
          <p:nvPr/>
        </p:nvSpPr>
        <p:spPr>
          <a:xfrm>
            <a:off x="-1" y="1355653"/>
            <a:ext cx="12192001" cy="62592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946BEBB0-9239-7CC3-58C8-BBE04685407B}"/>
              </a:ext>
            </a:extLst>
          </p:cNvPr>
          <p:cNvSpPr txBox="1"/>
          <p:nvPr/>
        </p:nvSpPr>
        <p:spPr>
          <a:xfrm>
            <a:off x="3904534" y="1101293"/>
            <a:ext cx="4382931" cy="1107996"/>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sz="6600" b="0" dirty="0" smtClean="0">
                <a:solidFill>
                  <a:schemeClr val="bg1"/>
                </a:solidFill>
                <a:latin typeface="Century Gothic bold" panose="020B0702020202020204" pitchFamily="34" charset="0"/>
              </a:rPr>
              <a:t>Key Steps:</a:t>
            </a:r>
            <a:endParaRPr lang="en-IN" sz="6600" b="0" dirty="0">
              <a:solidFill>
                <a:schemeClr val="bg1"/>
              </a:solidFill>
              <a:latin typeface="Century Gothic bold" panose="020B0702020202020204" pitchFamily="34" charset="0"/>
            </a:endParaRPr>
          </a:p>
        </p:txBody>
      </p:sp>
      <p:grpSp>
        <p:nvGrpSpPr>
          <p:cNvPr id="9" name="Group 8">
            <a:extLst>
              <a:ext uri="{FF2B5EF4-FFF2-40B4-BE49-F238E27FC236}">
                <a16:creationId xmlns:a16="http://schemas.microsoft.com/office/drawing/2014/main" xmlns="" id="{ABBF469A-1B63-D3FA-40D7-761E5D38D5AC}"/>
              </a:ext>
            </a:extLst>
          </p:cNvPr>
          <p:cNvGrpSpPr/>
          <p:nvPr/>
        </p:nvGrpSpPr>
        <p:grpSpPr>
          <a:xfrm>
            <a:off x="391400" y="390215"/>
            <a:ext cx="536842" cy="313778"/>
            <a:chOff x="-2501800" y="-349591"/>
            <a:chExt cx="6398553" cy="3739885"/>
          </a:xfrm>
          <a:solidFill>
            <a:schemeClr val="tx1"/>
          </a:solidFill>
        </p:grpSpPr>
        <p:sp>
          <p:nvSpPr>
            <p:cNvPr id="10" name="Freeform: Shape 9">
              <a:extLst>
                <a:ext uri="{FF2B5EF4-FFF2-40B4-BE49-F238E27FC236}">
                  <a16:creationId xmlns:a16="http://schemas.microsoft.com/office/drawing/2014/main" xmlns="" id="{D1862B5A-933D-FE7C-AB0A-F7EFB18A561B}"/>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xmlns="" id="{DAAFD30F-49D6-BE1E-5330-AC091F824A57}"/>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xmlns="" id="{4D0F85AF-5962-83A1-C115-1CCE326FA425}"/>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grpSp>
        <p:nvGrpSpPr>
          <p:cNvPr id="13" name="Group 12">
            <a:extLst>
              <a:ext uri="{FF2B5EF4-FFF2-40B4-BE49-F238E27FC236}">
                <a16:creationId xmlns:a16="http://schemas.microsoft.com/office/drawing/2014/main" xmlns="" id="{242A7FFA-06BB-4EF5-B7EF-9258EC0A4A22}"/>
              </a:ext>
            </a:extLst>
          </p:cNvPr>
          <p:cNvGrpSpPr/>
          <p:nvPr/>
        </p:nvGrpSpPr>
        <p:grpSpPr>
          <a:xfrm>
            <a:off x="517887" y="2118501"/>
            <a:ext cx="6079488" cy="777510"/>
            <a:chOff x="6102442" y="1483456"/>
            <a:chExt cx="6079488" cy="777510"/>
          </a:xfrm>
        </p:grpSpPr>
        <p:sp>
          <p:nvSpPr>
            <p:cNvPr id="14" name="TextBox 13">
              <a:extLst>
                <a:ext uri="{FF2B5EF4-FFF2-40B4-BE49-F238E27FC236}">
                  <a16:creationId xmlns:a16="http://schemas.microsoft.com/office/drawing/2014/main" xmlns="" id="{30FBC2B2-1424-4813-ADEC-22AB23D66D72}"/>
                </a:ext>
              </a:extLst>
            </p:cNvPr>
            <p:cNvSpPr txBox="1"/>
            <p:nvPr/>
          </p:nvSpPr>
          <p:spPr>
            <a:xfrm>
              <a:off x="6860266" y="1678152"/>
              <a:ext cx="5321664" cy="507831"/>
            </a:xfrm>
            <a:prstGeom prst="rect">
              <a:avLst/>
            </a:prstGeom>
            <a:noFill/>
          </p:spPr>
          <p:txBody>
            <a:bodyPr wrap="square" lIns="108000" rIns="108000" rtlCol="0">
              <a:spAutoFit/>
            </a:bodyPr>
            <a:lstStyle/>
            <a:p>
              <a:r>
                <a:rPr lang="id-ID" altLang="ko-KR" sz="2700" b="1" dirty="0" smtClean="0">
                  <a:cs typeface="Arial" pitchFamily="34" charset="0"/>
                </a:rPr>
                <a:t>Purpose </a:t>
              </a:r>
              <a:r>
                <a:rPr lang="id-ID" altLang="ko-KR" sz="2700" b="1" dirty="0">
                  <a:cs typeface="Arial" pitchFamily="34" charset="0"/>
                </a:rPr>
                <a:t>&amp; Business Questions</a:t>
              </a:r>
              <a:endParaRPr lang="ko-KR" altLang="en-US" sz="2700" b="1" dirty="0">
                <a:cs typeface="Arial" pitchFamily="34" charset="0"/>
              </a:endParaRPr>
            </a:p>
          </p:txBody>
        </p:sp>
        <p:sp>
          <p:nvSpPr>
            <p:cNvPr id="15" name="TextBox 14">
              <a:extLst>
                <a:ext uri="{FF2B5EF4-FFF2-40B4-BE49-F238E27FC236}">
                  <a16:creationId xmlns:a16="http://schemas.microsoft.com/office/drawing/2014/main" xmlns=""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cs typeface="Arial" pitchFamily="34" charset="0"/>
                </a:rPr>
                <a:t>0</a:t>
              </a:r>
              <a:r>
                <a:rPr lang="id-ID" altLang="ko-KR" sz="4400" b="1" dirty="0" smtClean="0">
                  <a:cs typeface="Arial" pitchFamily="34" charset="0"/>
                </a:rPr>
                <a:t>1</a:t>
              </a:r>
              <a:endParaRPr lang="ko-KR" altLang="en-US" sz="4400" b="1" dirty="0">
                <a:cs typeface="Arial" pitchFamily="34" charset="0"/>
              </a:endParaRPr>
            </a:p>
          </p:txBody>
        </p:sp>
      </p:grpSp>
      <p:grpSp>
        <p:nvGrpSpPr>
          <p:cNvPr id="19" name="Group 18">
            <a:extLst>
              <a:ext uri="{FF2B5EF4-FFF2-40B4-BE49-F238E27FC236}">
                <a16:creationId xmlns:a16="http://schemas.microsoft.com/office/drawing/2014/main" xmlns="" id="{242A7FFA-06BB-4EF5-B7EF-9258EC0A4A22}"/>
              </a:ext>
            </a:extLst>
          </p:cNvPr>
          <p:cNvGrpSpPr/>
          <p:nvPr/>
        </p:nvGrpSpPr>
        <p:grpSpPr>
          <a:xfrm>
            <a:off x="2007478" y="3595070"/>
            <a:ext cx="6653921" cy="1118026"/>
            <a:chOff x="6102442" y="1483456"/>
            <a:chExt cx="6279986" cy="1118026"/>
          </a:xfrm>
        </p:grpSpPr>
        <p:sp>
          <p:nvSpPr>
            <p:cNvPr id="20" name="TextBox 19">
              <a:extLst>
                <a:ext uri="{FF2B5EF4-FFF2-40B4-BE49-F238E27FC236}">
                  <a16:creationId xmlns:a16="http://schemas.microsoft.com/office/drawing/2014/main" xmlns="" id="{30FBC2B2-1424-4813-ADEC-22AB23D66D72}"/>
                </a:ext>
              </a:extLst>
            </p:cNvPr>
            <p:cNvSpPr txBox="1"/>
            <p:nvPr/>
          </p:nvSpPr>
          <p:spPr>
            <a:xfrm>
              <a:off x="6860266" y="1678152"/>
              <a:ext cx="5522162" cy="923330"/>
            </a:xfrm>
            <a:prstGeom prst="rect">
              <a:avLst/>
            </a:prstGeom>
            <a:noFill/>
          </p:spPr>
          <p:txBody>
            <a:bodyPr wrap="square" lIns="108000" rIns="108000" rtlCol="0">
              <a:spAutoFit/>
            </a:bodyPr>
            <a:lstStyle/>
            <a:p>
              <a:r>
                <a:rPr lang="en-US" altLang="ko-KR" sz="2700" b="1" dirty="0">
                  <a:cs typeface="Arial" pitchFamily="34" charset="0"/>
                </a:rPr>
                <a:t>Insights &amp; Patterns from the Data</a:t>
              </a:r>
              <a:endParaRPr lang="ko-KR" altLang="en-US" sz="2700" b="1" dirty="0">
                <a:cs typeface="Arial" pitchFamily="34" charset="0"/>
              </a:endParaRPr>
            </a:p>
          </p:txBody>
        </p:sp>
        <p:sp>
          <p:nvSpPr>
            <p:cNvPr id="21" name="TextBox 20">
              <a:extLst>
                <a:ext uri="{FF2B5EF4-FFF2-40B4-BE49-F238E27FC236}">
                  <a16:creationId xmlns:a16="http://schemas.microsoft.com/office/drawing/2014/main" xmlns=""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cs typeface="Arial" pitchFamily="34" charset="0"/>
                </a:rPr>
                <a:t>0</a:t>
              </a:r>
              <a:r>
                <a:rPr lang="id-ID" altLang="ko-KR" sz="4400" b="1" dirty="0" smtClean="0">
                  <a:cs typeface="Arial" pitchFamily="34" charset="0"/>
                </a:rPr>
                <a:t>3</a:t>
              </a:r>
              <a:endParaRPr lang="ko-KR" altLang="en-US" sz="4400" b="1" dirty="0">
                <a:cs typeface="Arial" pitchFamily="34" charset="0"/>
              </a:endParaRPr>
            </a:p>
          </p:txBody>
        </p:sp>
      </p:grpSp>
      <p:grpSp>
        <p:nvGrpSpPr>
          <p:cNvPr id="22" name="Group 21">
            <a:extLst>
              <a:ext uri="{FF2B5EF4-FFF2-40B4-BE49-F238E27FC236}">
                <a16:creationId xmlns:a16="http://schemas.microsoft.com/office/drawing/2014/main" xmlns="" id="{242A7FFA-06BB-4EF5-B7EF-9258EC0A4A22}"/>
              </a:ext>
            </a:extLst>
          </p:cNvPr>
          <p:cNvGrpSpPr/>
          <p:nvPr/>
        </p:nvGrpSpPr>
        <p:grpSpPr>
          <a:xfrm>
            <a:off x="2765303" y="4340694"/>
            <a:ext cx="6079488" cy="777510"/>
            <a:chOff x="6102442" y="1483456"/>
            <a:chExt cx="6079488" cy="777510"/>
          </a:xfrm>
        </p:grpSpPr>
        <p:sp>
          <p:nvSpPr>
            <p:cNvPr id="23" name="TextBox 22">
              <a:extLst>
                <a:ext uri="{FF2B5EF4-FFF2-40B4-BE49-F238E27FC236}">
                  <a16:creationId xmlns:a16="http://schemas.microsoft.com/office/drawing/2014/main" xmlns="" id="{30FBC2B2-1424-4813-ADEC-22AB23D66D72}"/>
                </a:ext>
              </a:extLst>
            </p:cNvPr>
            <p:cNvSpPr txBox="1"/>
            <p:nvPr/>
          </p:nvSpPr>
          <p:spPr>
            <a:xfrm>
              <a:off x="6860266" y="1678152"/>
              <a:ext cx="5321664" cy="507831"/>
            </a:xfrm>
            <a:prstGeom prst="rect">
              <a:avLst/>
            </a:prstGeom>
            <a:noFill/>
          </p:spPr>
          <p:txBody>
            <a:bodyPr wrap="square" lIns="108000" rIns="108000" rtlCol="0">
              <a:spAutoFit/>
            </a:bodyPr>
            <a:lstStyle/>
            <a:p>
              <a:r>
                <a:rPr lang="id-ID" altLang="ko-KR" sz="2700" b="1" dirty="0" smtClean="0">
                  <a:cs typeface="Arial" pitchFamily="34" charset="0"/>
                </a:rPr>
                <a:t>Conclusion</a:t>
              </a:r>
              <a:endParaRPr lang="ko-KR" altLang="en-US" sz="2700" b="1" dirty="0">
                <a:cs typeface="Arial" pitchFamily="34" charset="0"/>
              </a:endParaRPr>
            </a:p>
          </p:txBody>
        </p:sp>
        <p:sp>
          <p:nvSpPr>
            <p:cNvPr id="24" name="TextBox 23">
              <a:extLst>
                <a:ext uri="{FF2B5EF4-FFF2-40B4-BE49-F238E27FC236}">
                  <a16:creationId xmlns:a16="http://schemas.microsoft.com/office/drawing/2014/main" xmlns=""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cs typeface="Arial" pitchFamily="34" charset="0"/>
                </a:rPr>
                <a:t>0</a:t>
              </a:r>
              <a:r>
                <a:rPr lang="id-ID" altLang="ko-KR" sz="4400" b="1" dirty="0" smtClean="0">
                  <a:cs typeface="Arial" pitchFamily="34" charset="0"/>
                </a:rPr>
                <a:t>4</a:t>
              </a:r>
              <a:endParaRPr lang="ko-KR" altLang="en-US" sz="4400" b="1" dirty="0">
                <a:cs typeface="Arial" pitchFamily="34" charset="0"/>
              </a:endParaRPr>
            </a:p>
          </p:txBody>
        </p:sp>
      </p:grpSp>
      <p:grpSp>
        <p:nvGrpSpPr>
          <p:cNvPr id="25" name="Group 24">
            <a:extLst>
              <a:ext uri="{FF2B5EF4-FFF2-40B4-BE49-F238E27FC236}">
                <a16:creationId xmlns:a16="http://schemas.microsoft.com/office/drawing/2014/main" xmlns="" id="{242A7FFA-06BB-4EF5-B7EF-9258EC0A4A22}"/>
              </a:ext>
            </a:extLst>
          </p:cNvPr>
          <p:cNvGrpSpPr/>
          <p:nvPr/>
        </p:nvGrpSpPr>
        <p:grpSpPr>
          <a:xfrm>
            <a:off x="1185129" y="2896011"/>
            <a:ext cx="6079488" cy="777510"/>
            <a:chOff x="6102442" y="1483456"/>
            <a:chExt cx="6079488" cy="777510"/>
          </a:xfrm>
        </p:grpSpPr>
        <p:sp>
          <p:nvSpPr>
            <p:cNvPr id="26" name="TextBox 25">
              <a:extLst>
                <a:ext uri="{FF2B5EF4-FFF2-40B4-BE49-F238E27FC236}">
                  <a16:creationId xmlns:a16="http://schemas.microsoft.com/office/drawing/2014/main" xmlns="" id="{30FBC2B2-1424-4813-ADEC-22AB23D66D72}"/>
                </a:ext>
              </a:extLst>
            </p:cNvPr>
            <p:cNvSpPr txBox="1"/>
            <p:nvPr/>
          </p:nvSpPr>
          <p:spPr>
            <a:xfrm>
              <a:off x="6860266" y="1678152"/>
              <a:ext cx="5321664" cy="507831"/>
            </a:xfrm>
            <a:prstGeom prst="rect">
              <a:avLst/>
            </a:prstGeom>
            <a:noFill/>
          </p:spPr>
          <p:txBody>
            <a:bodyPr wrap="square" lIns="108000" rIns="108000" rtlCol="0">
              <a:spAutoFit/>
            </a:bodyPr>
            <a:lstStyle/>
            <a:p>
              <a:r>
                <a:rPr lang="id-ID" altLang="ko-KR" sz="2700" b="1" dirty="0" smtClean="0">
                  <a:cs typeface="Arial" pitchFamily="34" charset="0"/>
                </a:rPr>
                <a:t>About Data</a:t>
              </a:r>
              <a:endParaRPr lang="ko-KR" altLang="en-US" sz="2700" b="1" dirty="0">
                <a:cs typeface="Arial" pitchFamily="34" charset="0"/>
              </a:endParaRPr>
            </a:p>
          </p:txBody>
        </p:sp>
        <p:sp>
          <p:nvSpPr>
            <p:cNvPr id="27" name="TextBox 26">
              <a:extLst>
                <a:ext uri="{FF2B5EF4-FFF2-40B4-BE49-F238E27FC236}">
                  <a16:creationId xmlns:a16="http://schemas.microsoft.com/office/drawing/2014/main" xmlns=""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cs typeface="Arial" pitchFamily="34" charset="0"/>
                </a:rPr>
                <a:t>0</a:t>
              </a:r>
              <a:r>
                <a:rPr lang="id-ID" altLang="ko-KR" sz="4400" b="1" dirty="0" smtClean="0">
                  <a:cs typeface="Arial" pitchFamily="34" charset="0"/>
                </a:rPr>
                <a:t>2</a:t>
              </a:r>
              <a:endParaRPr lang="ko-KR" altLang="en-US" sz="4400" b="1" dirty="0">
                <a:cs typeface="Arial" pitchFamily="34" charset="0"/>
              </a:endParaRPr>
            </a:p>
          </p:txBody>
        </p:sp>
      </p:grpSp>
      <p:grpSp>
        <p:nvGrpSpPr>
          <p:cNvPr id="28" name="Group 27">
            <a:extLst>
              <a:ext uri="{FF2B5EF4-FFF2-40B4-BE49-F238E27FC236}">
                <a16:creationId xmlns:a16="http://schemas.microsoft.com/office/drawing/2014/main" xmlns="" id="{242A7FFA-06BB-4EF5-B7EF-9258EC0A4A22}"/>
              </a:ext>
            </a:extLst>
          </p:cNvPr>
          <p:cNvGrpSpPr/>
          <p:nvPr/>
        </p:nvGrpSpPr>
        <p:grpSpPr>
          <a:xfrm>
            <a:off x="3661988" y="5174001"/>
            <a:ext cx="6079488" cy="777510"/>
            <a:chOff x="6102442" y="1483456"/>
            <a:chExt cx="6079488" cy="777510"/>
          </a:xfrm>
        </p:grpSpPr>
        <p:sp>
          <p:nvSpPr>
            <p:cNvPr id="29" name="TextBox 28">
              <a:extLst>
                <a:ext uri="{FF2B5EF4-FFF2-40B4-BE49-F238E27FC236}">
                  <a16:creationId xmlns:a16="http://schemas.microsoft.com/office/drawing/2014/main" xmlns="" id="{30FBC2B2-1424-4813-ADEC-22AB23D66D72}"/>
                </a:ext>
              </a:extLst>
            </p:cNvPr>
            <p:cNvSpPr txBox="1"/>
            <p:nvPr/>
          </p:nvSpPr>
          <p:spPr>
            <a:xfrm>
              <a:off x="6860266" y="1678152"/>
              <a:ext cx="5321664" cy="507831"/>
            </a:xfrm>
            <a:prstGeom prst="rect">
              <a:avLst/>
            </a:prstGeom>
            <a:noFill/>
          </p:spPr>
          <p:txBody>
            <a:bodyPr wrap="square" lIns="108000" rIns="108000" rtlCol="0">
              <a:spAutoFit/>
            </a:bodyPr>
            <a:lstStyle/>
            <a:p>
              <a:r>
                <a:rPr lang="id-ID" altLang="ko-KR" sz="2700" b="1" dirty="0" smtClean="0">
                  <a:cs typeface="Arial" pitchFamily="34" charset="0"/>
                </a:rPr>
                <a:t>Strategic Recomendations</a:t>
              </a:r>
              <a:endParaRPr lang="ko-KR" altLang="en-US" sz="2700" b="1" dirty="0">
                <a:cs typeface="Arial" pitchFamily="34" charset="0"/>
              </a:endParaRPr>
            </a:p>
          </p:txBody>
        </p:sp>
        <p:sp>
          <p:nvSpPr>
            <p:cNvPr id="30" name="TextBox 29">
              <a:extLst>
                <a:ext uri="{FF2B5EF4-FFF2-40B4-BE49-F238E27FC236}">
                  <a16:creationId xmlns:a16="http://schemas.microsoft.com/office/drawing/2014/main" xmlns=""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cs typeface="Arial" pitchFamily="34" charset="0"/>
                </a:rPr>
                <a:t>0</a:t>
              </a:r>
              <a:r>
                <a:rPr lang="id-ID" altLang="ko-KR" sz="4400" b="1" dirty="0" smtClean="0">
                  <a:cs typeface="Arial" pitchFamily="34" charset="0"/>
                </a:rPr>
                <a:t>5</a:t>
              </a:r>
              <a:endParaRPr lang="ko-KR" altLang="en-US" sz="4400" b="1" dirty="0">
                <a:cs typeface="Arial" pitchFamily="34" charset="0"/>
              </a:endParaRPr>
            </a:p>
          </p:txBody>
        </p:sp>
      </p:grpSp>
    </p:spTree>
    <p:extLst>
      <p:ext uri="{BB962C8B-B14F-4D97-AF65-F5344CB8AC3E}">
        <p14:creationId xmlns:p14="http://schemas.microsoft.com/office/powerpoint/2010/main" val="145613909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anim calcmode="lin" valueType="num">
                                      <p:cBhvr>
                                        <p:cTn id="49" dur="1000" fill="hold"/>
                                        <p:tgtEl>
                                          <p:spTgt spid="28"/>
                                        </p:tgtEl>
                                        <p:attrNameLst>
                                          <p:attrName>ppt_x</p:attrName>
                                        </p:attrNameLst>
                                      </p:cBhvr>
                                      <p:tavLst>
                                        <p:tav tm="0">
                                          <p:val>
                                            <p:strVal val="#ppt_x"/>
                                          </p:val>
                                        </p:tav>
                                        <p:tav tm="100000">
                                          <p:val>
                                            <p:strVal val="#ppt_x"/>
                                          </p:val>
                                        </p:tav>
                                      </p:tavLst>
                                    </p:anim>
                                    <p:anim calcmode="lin" valueType="num">
                                      <p:cBhvr>
                                        <p:cTn id="5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E2CABCA-F756-7A3F-79CF-B574EE2FB9C1}"/>
              </a:ext>
            </a:extLst>
          </p:cNvPr>
          <p:cNvSpPr txBox="1"/>
          <p:nvPr/>
        </p:nvSpPr>
        <p:spPr>
          <a:xfrm>
            <a:off x="0" y="2598445"/>
            <a:ext cx="12192000" cy="1015663"/>
          </a:xfrm>
          <a:prstGeom prst="rect">
            <a:avLst/>
          </a:prstGeom>
          <a:noFill/>
        </p:spPr>
        <p:txBody>
          <a:bodyPr wrap="square" rtlCol="0">
            <a:spAutoFit/>
          </a:bodyPr>
          <a:lstStyle/>
          <a:p>
            <a:pPr algn="ctr"/>
            <a:r>
              <a:rPr lang="id-ID" sz="6000" b="1" dirty="0" smtClean="0">
                <a:latin typeface="Product Sans" panose="020B0403030502040203" pitchFamily="34" charset="0"/>
                <a:ea typeface="Inter" panose="02000503000000020004" pitchFamily="50" charset="0"/>
                <a:cs typeface="Inter" panose="02000503000000020004" pitchFamily="50" charset="0"/>
              </a:rPr>
              <a:t>What Are We Talking About ?</a:t>
            </a:r>
            <a:endParaRPr lang="en-GB" sz="6000" b="1" dirty="0">
              <a:latin typeface="Product Sans" panose="020B0403030502040203" pitchFamily="34" charset="0"/>
              <a:ea typeface="Inter" panose="02000503000000020004" pitchFamily="50" charset="0"/>
              <a:cs typeface="Inter" panose="02000503000000020004" pitchFamily="50" charset="0"/>
            </a:endParaRPr>
          </a:p>
        </p:txBody>
      </p:sp>
    </p:spTree>
    <p:extLst>
      <p:ext uri="{BB962C8B-B14F-4D97-AF65-F5344CB8AC3E}">
        <p14:creationId xmlns:p14="http://schemas.microsoft.com/office/powerpoint/2010/main" val="19445896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0992426-2E38-B69B-EE41-A2F15B94A3C6}"/>
              </a:ext>
            </a:extLst>
          </p:cNvPr>
          <p:cNvSpPr/>
          <p:nvPr/>
        </p:nvSpPr>
        <p:spPr>
          <a:xfrm>
            <a:off x="0" y="685520"/>
            <a:ext cx="9067800" cy="61181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71302E0B-1EC0-5CE8-7B5D-498B981F2C01}"/>
              </a:ext>
            </a:extLst>
          </p:cNvPr>
          <p:cNvSpPr txBox="1"/>
          <p:nvPr/>
        </p:nvSpPr>
        <p:spPr>
          <a:xfrm>
            <a:off x="0" y="529760"/>
            <a:ext cx="8276625" cy="923330"/>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pPr algn="l"/>
            <a:r>
              <a:rPr lang="id-ID" sz="5400" b="0" dirty="0" smtClean="0">
                <a:solidFill>
                  <a:schemeClr val="bg1"/>
                </a:solidFill>
                <a:latin typeface="Century Gothic bold" panose="020B0702020202020204" pitchFamily="34" charset="0"/>
              </a:rPr>
              <a:t>Purpose &amp; Bussiness ASK</a:t>
            </a:r>
            <a:endParaRPr lang="en-IN" sz="5400" b="0" dirty="0">
              <a:solidFill>
                <a:schemeClr val="bg1"/>
              </a:solidFill>
              <a:latin typeface="Century Gothic bold" panose="020B0702020202020204" pitchFamily="34" charset="0"/>
            </a:endParaRPr>
          </a:p>
        </p:txBody>
      </p:sp>
      <p:sp>
        <p:nvSpPr>
          <p:cNvPr id="8" name="TextBox 7">
            <a:extLst>
              <a:ext uri="{FF2B5EF4-FFF2-40B4-BE49-F238E27FC236}">
                <a16:creationId xmlns:a16="http://schemas.microsoft.com/office/drawing/2014/main" xmlns="" id="{684D11BD-B8B1-5DF7-EDBA-2EEA49715B96}"/>
              </a:ext>
            </a:extLst>
          </p:cNvPr>
          <p:cNvSpPr txBox="1"/>
          <p:nvPr/>
        </p:nvSpPr>
        <p:spPr>
          <a:xfrm>
            <a:off x="679820" y="1462063"/>
            <a:ext cx="5448299" cy="954107"/>
          </a:xfrm>
          <a:prstGeom prst="rect">
            <a:avLst/>
          </a:prstGeom>
          <a:noFill/>
        </p:spPr>
        <p:txBody>
          <a:bodyPr wrap="square" rtlCol="0">
            <a:spAutoFit/>
          </a:bodyPr>
          <a:lstStyle/>
          <a:p>
            <a:pPr algn="just"/>
            <a:r>
              <a:rPr lang="id-ID" sz="1400" dirty="0" smtClean="0"/>
              <a:t>	</a:t>
            </a:r>
            <a:r>
              <a:rPr lang="en-US" sz="1400" dirty="0" smtClean="0"/>
              <a:t>This </a:t>
            </a:r>
            <a:r>
              <a:rPr lang="en-US" sz="1400" dirty="0"/>
              <a:t>study aims to gain strategic insights by comparing Adidas’ sales performance across Store, Outlet, and Online channels, in order to enhance operational efficiency, profitability, and the effectiveness of sales strategies in the U.S. market.</a:t>
            </a:r>
            <a:endParaRPr lang="en-IN" sz="1400" dirty="0">
              <a:solidFill>
                <a:schemeClr val="tx1">
                  <a:lumMod val="95000"/>
                  <a:lumOff val="5000"/>
                </a:schemeClr>
              </a:solidFill>
            </a:endParaRPr>
          </a:p>
        </p:txBody>
      </p:sp>
      <p:pic>
        <p:nvPicPr>
          <p:cNvPr id="10" name="Picture 9" descr="A person sitting on a leather box&#10;&#10;Description automatically generated">
            <a:extLst>
              <a:ext uri="{FF2B5EF4-FFF2-40B4-BE49-F238E27FC236}">
                <a16:creationId xmlns:a16="http://schemas.microsoft.com/office/drawing/2014/main" xmlns="" id="{A8AC680D-7D81-1A49-3D0D-05593A78C0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19332" y="527587"/>
            <a:ext cx="5095514" cy="6330413"/>
          </a:xfrm>
          <a:prstGeom prst="rect">
            <a:avLst/>
          </a:prstGeom>
        </p:spPr>
      </p:pic>
      <p:grpSp>
        <p:nvGrpSpPr>
          <p:cNvPr id="14" name="Group 13">
            <a:extLst>
              <a:ext uri="{FF2B5EF4-FFF2-40B4-BE49-F238E27FC236}">
                <a16:creationId xmlns:a16="http://schemas.microsoft.com/office/drawing/2014/main" xmlns="" id="{845394BD-9BB5-D398-B1A5-4C5E92E46CF5}"/>
              </a:ext>
            </a:extLst>
          </p:cNvPr>
          <p:cNvGrpSpPr/>
          <p:nvPr/>
        </p:nvGrpSpPr>
        <p:grpSpPr>
          <a:xfrm>
            <a:off x="142978" y="189956"/>
            <a:ext cx="536842" cy="313778"/>
            <a:chOff x="-2501800" y="-349591"/>
            <a:chExt cx="6398553" cy="3739885"/>
          </a:xfrm>
          <a:solidFill>
            <a:schemeClr val="tx1"/>
          </a:solidFill>
        </p:grpSpPr>
        <p:sp>
          <p:nvSpPr>
            <p:cNvPr id="15" name="Freeform: Shape 14">
              <a:extLst>
                <a:ext uri="{FF2B5EF4-FFF2-40B4-BE49-F238E27FC236}">
                  <a16:creationId xmlns:a16="http://schemas.microsoft.com/office/drawing/2014/main" xmlns="" id="{87B7194D-88E8-00E6-919E-538683911472}"/>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xmlns="" id="{18103AC4-0281-D3B8-D4A7-AF7BA8240461}"/>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xmlns="" id="{FDF0BC7C-3D8F-91DB-3340-B88400518811}"/>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
        <p:nvSpPr>
          <p:cNvPr id="2" name="TextBox 1"/>
          <p:cNvSpPr txBox="1"/>
          <p:nvPr/>
        </p:nvSpPr>
        <p:spPr>
          <a:xfrm>
            <a:off x="206890" y="4495800"/>
            <a:ext cx="6193909" cy="2062103"/>
          </a:xfrm>
          <a:prstGeom prst="rect">
            <a:avLst/>
          </a:prstGeom>
          <a:noFill/>
        </p:spPr>
        <p:txBody>
          <a:bodyPr wrap="square" rtlCol="0">
            <a:spAutoFit/>
          </a:bodyPr>
          <a:lstStyle/>
          <a:p>
            <a:r>
              <a:rPr lang="id-ID" sz="1600" b="1" dirty="0" smtClean="0">
                <a:solidFill>
                  <a:schemeClr val="bg1"/>
                </a:solidFill>
              </a:rPr>
              <a:t>Bussines Ask:</a:t>
            </a:r>
          </a:p>
          <a:p>
            <a:pPr marL="342900" indent="-342900">
              <a:buAutoNum type="arabicPeriod"/>
            </a:pPr>
            <a:r>
              <a:rPr lang="en-US" sz="1600" b="1" dirty="0" smtClean="0">
                <a:solidFill>
                  <a:schemeClr val="bg1"/>
                </a:solidFill>
              </a:rPr>
              <a:t>How </a:t>
            </a:r>
            <a:r>
              <a:rPr lang="en-US" sz="1600" b="1" dirty="0">
                <a:solidFill>
                  <a:schemeClr val="bg1"/>
                </a:solidFill>
              </a:rPr>
              <a:t>does Adidas’ sales performance differ across the Store, Outlet, and Online sales </a:t>
            </a:r>
            <a:r>
              <a:rPr lang="en-US" sz="1600" b="1" dirty="0" smtClean="0">
                <a:solidFill>
                  <a:schemeClr val="bg1"/>
                </a:solidFill>
              </a:rPr>
              <a:t>methods?</a:t>
            </a:r>
            <a:endParaRPr lang="id-ID" sz="1600" b="1" dirty="0" smtClean="0">
              <a:solidFill>
                <a:schemeClr val="bg1"/>
              </a:solidFill>
            </a:endParaRPr>
          </a:p>
          <a:p>
            <a:pPr marL="342900" indent="-342900">
              <a:buAutoNum type="arabicPeriod"/>
            </a:pPr>
            <a:r>
              <a:rPr lang="en-US" sz="1600" b="1" dirty="0" smtClean="0">
                <a:solidFill>
                  <a:schemeClr val="bg1"/>
                </a:solidFill>
              </a:rPr>
              <a:t>Which </a:t>
            </a:r>
            <a:r>
              <a:rPr lang="en-US" sz="1600" b="1" dirty="0">
                <a:solidFill>
                  <a:schemeClr val="bg1"/>
                </a:solidFill>
              </a:rPr>
              <a:t>products or categories are the most profitable and best-selling in each sales </a:t>
            </a:r>
            <a:r>
              <a:rPr lang="en-US" sz="1600" b="1" dirty="0" smtClean="0">
                <a:solidFill>
                  <a:schemeClr val="bg1"/>
                </a:solidFill>
              </a:rPr>
              <a:t>channel?</a:t>
            </a:r>
            <a:endParaRPr lang="id-ID" sz="1600" b="1" dirty="0" smtClean="0">
              <a:solidFill>
                <a:schemeClr val="bg1"/>
              </a:solidFill>
            </a:endParaRPr>
          </a:p>
          <a:p>
            <a:pPr marL="342900" indent="-342900">
              <a:buAutoNum type="arabicPeriod"/>
            </a:pPr>
            <a:r>
              <a:rPr lang="en-US" sz="1600" b="1" dirty="0" smtClean="0">
                <a:solidFill>
                  <a:schemeClr val="bg1"/>
                </a:solidFill>
              </a:rPr>
              <a:t>What </a:t>
            </a:r>
            <a:r>
              <a:rPr lang="en-US" sz="1600" b="1" dirty="0">
                <a:solidFill>
                  <a:schemeClr val="bg1"/>
                </a:solidFill>
              </a:rPr>
              <a:t>strategies can be implemented to improve sales profitability and operational efficiency based on the analysis</a:t>
            </a:r>
            <a:r>
              <a:rPr lang="en-US" sz="1600" b="1" dirty="0" smtClean="0">
                <a:solidFill>
                  <a:schemeClr val="bg1"/>
                </a:solidFill>
              </a:rPr>
              <a:t>?</a:t>
            </a:r>
            <a:endParaRPr lang="en-US" sz="1600" b="1" dirty="0">
              <a:solidFill>
                <a:schemeClr val="bg1"/>
              </a:solidFill>
            </a:endParaRPr>
          </a:p>
        </p:txBody>
      </p:sp>
    </p:spTree>
    <p:extLst>
      <p:ext uri="{BB962C8B-B14F-4D97-AF65-F5344CB8AC3E}">
        <p14:creationId xmlns:p14="http://schemas.microsoft.com/office/powerpoint/2010/main" val="20425021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792FE83-4054-C438-E23D-1A9F2FF7B561}"/>
              </a:ext>
            </a:extLst>
          </p:cNvPr>
          <p:cNvSpPr/>
          <p:nvPr/>
        </p:nvSpPr>
        <p:spPr>
          <a:xfrm>
            <a:off x="3835399" y="1609653"/>
            <a:ext cx="8356601" cy="62592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BC7F86F9-F157-36E1-2692-C7C4CB75264B}"/>
              </a:ext>
            </a:extLst>
          </p:cNvPr>
          <p:cNvSpPr txBox="1"/>
          <p:nvPr/>
        </p:nvSpPr>
        <p:spPr>
          <a:xfrm>
            <a:off x="5959807" y="1355293"/>
            <a:ext cx="4876656" cy="1107996"/>
          </a:xfrm>
          <a:prstGeom prst="rect">
            <a:avLst/>
          </a:prstGeom>
          <a:noFill/>
        </p:spPr>
        <p:txBody>
          <a:bodyPr wrap="none" rtlCol="0">
            <a:spAutoFit/>
          </a:bodyPr>
          <a:lstStyle>
            <a:defPPr>
              <a:defRPr lang="en-US"/>
            </a:defPPr>
            <a:lvl1pPr algn="ctr">
              <a:defRPr sz="13800" b="1">
                <a:latin typeface="Century Gothic" panose="020B0502020202020204" pitchFamily="34" charset="0"/>
              </a:defRPr>
            </a:lvl1pPr>
          </a:lstStyle>
          <a:p>
            <a:r>
              <a:rPr lang="id-ID" sz="6600" b="0" dirty="0" smtClean="0">
                <a:solidFill>
                  <a:schemeClr val="bg1"/>
                </a:solidFill>
                <a:latin typeface="Century Gothic bold" panose="020B0702020202020204" pitchFamily="34" charset="0"/>
              </a:rPr>
              <a:t>About Data</a:t>
            </a:r>
            <a:endParaRPr lang="en-IN" sz="6600" b="0" dirty="0">
              <a:solidFill>
                <a:schemeClr val="bg1"/>
              </a:solidFill>
              <a:latin typeface="Century Gothic bold" panose="020B0702020202020204" pitchFamily="34" charset="0"/>
            </a:endParaRPr>
          </a:p>
        </p:txBody>
      </p:sp>
      <p:grpSp>
        <p:nvGrpSpPr>
          <p:cNvPr id="4" name="Group 3">
            <a:extLst>
              <a:ext uri="{FF2B5EF4-FFF2-40B4-BE49-F238E27FC236}">
                <a16:creationId xmlns:a16="http://schemas.microsoft.com/office/drawing/2014/main" xmlns="" id="{8F8A31D5-B36A-399D-2643-F7E85AC7AAA5}"/>
              </a:ext>
            </a:extLst>
          </p:cNvPr>
          <p:cNvGrpSpPr/>
          <p:nvPr/>
        </p:nvGrpSpPr>
        <p:grpSpPr>
          <a:xfrm>
            <a:off x="11264943" y="390215"/>
            <a:ext cx="536842" cy="313778"/>
            <a:chOff x="-2501800" y="-349591"/>
            <a:chExt cx="6398553" cy="3739885"/>
          </a:xfrm>
          <a:solidFill>
            <a:schemeClr val="tx1"/>
          </a:solidFill>
        </p:grpSpPr>
        <p:sp>
          <p:nvSpPr>
            <p:cNvPr id="5" name="Freeform: Shape 4">
              <a:extLst>
                <a:ext uri="{FF2B5EF4-FFF2-40B4-BE49-F238E27FC236}">
                  <a16:creationId xmlns:a16="http://schemas.microsoft.com/office/drawing/2014/main" xmlns="" id="{B88C45BC-EEE4-C1E0-2E8C-2FF01936C072}"/>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85DAEBC6-A8E5-67DE-25D0-774B050B9D76}"/>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A75BD506-E425-AB88-FA07-A6FA33884476}"/>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
        <p:nvSpPr>
          <p:cNvPr id="11" name="Rectangle 10">
            <a:extLst>
              <a:ext uri="{FF2B5EF4-FFF2-40B4-BE49-F238E27FC236}">
                <a16:creationId xmlns:a16="http://schemas.microsoft.com/office/drawing/2014/main" xmlns="" id="{AC008049-2D20-7EA1-B4B9-F5181A6CA005}"/>
              </a:ext>
            </a:extLst>
          </p:cNvPr>
          <p:cNvSpPr/>
          <p:nvPr/>
        </p:nvSpPr>
        <p:spPr>
          <a:xfrm>
            <a:off x="4907220" y="3009900"/>
            <a:ext cx="1270000" cy="127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raphic 12">
            <a:extLst>
              <a:ext uri="{FF2B5EF4-FFF2-40B4-BE49-F238E27FC236}">
                <a16:creationId xmlns:a16="http://schemas.microsoft.com/office/drawing/2014/main" xmlns="" id="{F4FD8635-E8F5-48DF-6E30-B39D156995D1}"/>
              </a:ext>
            </a:extLst>
          </p:cNvPr>
          <p:cNvSpPr/>
          <p:nvPr/>
        </p:nvSpPr>
        <p:spPr>
          <a:xfrm>
            <a:off x="5223207" y="3447402"/>
            <a:ext cx="736600" cy="394997"/>
          </a:xfrm>
          <a:custGeom>
            <a:avLst/>
            <a:gdLst>
              <a:gd name="connsiteX0" fmla="*/ 831949 w 939800"/>
              <a:gd name="connsiteY0" fmla="*/ 200739 h 503962"/>
              <a:gd name="connsiteX1" fmla="*/ 738367 w 939800"/>
              <a:gd name="connsiteY1" fmla="*/ 173819 h 503962"/>
              <a:gd name="connsiteX2" fmla="*/ 646169 w 939800"/>
              <a:gd name="connsiteY2" fmla="*/ 138773 h 503962"/>
              <a:gd name="connsiteX3" fmla="*/ 356210 w 939800"/>
              <a:gd name="connsiteY3" fmla="*/ 0 h 503962"/>
              <a:gd name="connsiteX4" fmla="*/ 300134 w 939800"/>
              <a:gd name="connsiteY4" fmla="*/ 44077 h 503962"/>
              <a:gd name="connsiteX5" fmla="*/ 172975 w 939800"/>
              <a:gd name="connsiteY5" fmla="*/ 41672 h 503962"/>
              <a:gd name="connsiteX6" fmla="*/ 72284 w 939800"/>
              <a:gd name="connsiteY6" fmla="*/ 4693 h 503962"/>
              <a:gd name="connsiteX7" fmla="*/ 0 w 939800"/>
              <a:gd name="connsiteY7" fmla="*/ 4693 h 503962"/>
              <a:gd name="connsiteX8" fmla="*/ 0 w 939800"/>
              <a:gd name="connsiteY8" fmla="*/ 503962 h 503962"/>
              <a:gd name="connsiteX9" fmla="*/ 499023 w 939800"/>
              <a:gd name="connsiteY9" fmla="*/ 503962 h 503962"/>
              <a:gd name="connsiteX10" fmla="*/ 664453 w 939800"/>
              <a:gd name="connsiteY10" fmla="*/ 490344 h 503962"/>
              <a:gd name="connsiteX11" fmla="*/ 939800 w 939800"/>
              <a:gd name="connsiteY11" fmla="*/ 444709 h 503962"/>
              <a:gd name="connsiteX12" fmla="*/ 939800 w 939800"/>
              <a:gd name="connsiteY12" fmla="*/ 343989 h 503962"/>
              <a:gd name="connsiteX13" fmla="*/ 831949 w 939800"/>
              <a:gd name="connsiteY13" fmla="*/ 200739 h 503962"/>
              <a:gd name="connsiteX14" fmla="*/ 867043 w 939800"/>
              <a:gd name="connsiteY14" fmla="*/ 289315 h 503962"/>
              <a:gd name="connsiteX15" fmla="*/ 637441 w 939800"/>
              <a:gd name="connsiteY15" fmla="*/ 327370 h 503962"/>
              <a:gd name="connsiteX16" fmla="*/ 536095 w 939800"/>
              <a:gd name="connsiteY16" fmla="*/ 337924 h 503962"/>
              <a:gd name="connsiteX17" fmla="*/ 544445 w 939800"/>
              <a:gd name="connsiteY17" fmla="*/ 329376 h 503962"/>
              <a:gd name="connsiteX18" fmla="*/ 665881 w 939800"/>
              <a:gd name="connsiteY18" fmla="*/ 266402 h 503962"/>
              <a:gd name="connsiteX19" fmla="*/ 790625 w 939800"/>
              <a:gd name="connsiteY19" fmla="*/ 246149 h 503962"/>
              <a:gd name="connsiteX20" fmla="*/ 816725 w 939800"/>
              <a:gd name="connsiteY20" fmla="*/ 253656 h 503962"/>
              <a:gd name="connsiteX21" fmla="*/ 867043 w 939800"/>
              <a:gd name="connsiteY21" fmla="*/ 289315 h 503962"/>
              <a:gd name="connsiteX22" fmla="*/ 55066 w 939800"/>
              <a:gd name="connsiteY22" fmla="*/ 210526 h 503962"/>
              <a:gd name="connsiteX23" fmla="*/ 163566 w 939800"/>
              <a:gd name="connsiteY23" fmla="*/ 338765 h 503962"/>
              <a:gd name="connsiteX24" fmla="*/ 55066 w 939800"/>
              <a:gd name="connsiteY24" fmla="*/ 338765 h 503962"/>
              <a:gd name="connsiteX25" fmla="*/ 220881 w 939800"/>
              <a:gd name="connsiteY25" fmla="*/ 338763 h 503962"/>
              <a:gd name="connsiteX26" fmla="*/ 188887 w 939800"/>
              <a:gd name="connsiteY26" fmla="*/ 262127 h 503962"/>
              <a:gd name="connsiteX27" fmla="*/ 276479 w 939800"/>
              <a:gd name="connsiteY27" fmla="*/ 264027 h 503962"/>
              <a:gd name="connsiteX28" fmla="*/ 494184 w 939800"/>
              <a:gd name="connsiteY28" fmla="*/ 302028 h 503962"/>
              <a:gd name="connsiteX29" fmla="*/ 458305 w 939800"/>
              <a:gd name="connsiteY29" fmla="*/ 338765 h 503962"/>
              <a:gd name="connsiteX30" fmla="*/ 220881 w 939800"/>
              <a:gd name="connsiteY30" fmla="*/ 338765 h 503962"/>
              <a:gd name="connsiteX31" fmla="*/ 72286 w 939800"/>
              <a:gd name="connsiteY31" fmla="*/ 59760 h 503962"/>
              <a:gd name="connsiteX32" fmla="*/ 137336 w 939800"/>
              <a:gd name="connsiteY32" fmla="*/ 83651 h 503962"/>
              <a:gd name="connsiteX33" fmla="*/ 334165 w 939800"/>
              <a:gd name="connsiteY33" fmla="*/ 87370 h 503962"/>
              <a:gd name="connsiteX34" fmla="*/ 363323 w 939800"/>
              <a:gd name="connsiteY34" fmla="*/ 64453 h 503962"/>
              <a:gd name="connsiteX35" fmla="*/ 422387 w 939800"/>
              <a:gd name="connsiteY35" fmla="*/ 92721 h 503962"/>
              <a:gd name="connsiteX36" fmla="*/ 398615 w 939800"/>
              <a:gd name="connsiteY36" fmla="*/ 142393 h 503962"/>
              <a:gd name="connsiteX37" fmla="*/ 448286 w 939800"/>
              <a:gd name="connsiteY37" fmla="*/ 166165 h 503962"/>
              <a:gd name="connsiteX38" fmla="*/ 472059 w 939800"/>
              <a:gd name="connsiteY38" fmla="*/ 116493 h 503962"/>
              <a:gd name="connsiteX39" fmla="*/ 521729 w 939800"/>
              <a:gd name="connsiteY39" fmla="*/ 140265 h 503962"/>
              <a:gd name="connsiteX40" fmla="*/ 497956 w 939800"/>
              <a:gd name="connsiteY40" fmla="*/ 189935 h 503962"/>
              <a:gd name="connsiteX41" fmla="*/ 547628 w 939800"/>
              <a:gd name="connsiteY41" fmla="*/ 213707 h 503962"/>
              <a:gd name="connsiteX42" fmla="*/ 571400 w 939800"/>
              <a:gd name="connsiteY42" fmla="*/ 164035 h 503962"/>
              <a:gd name="connsiteX43" fmla="*/ 622397 w 939800"/>
              <a:gd name="connsiteY43" fmla="*/ 188443 h 503962"/>
              <a:gd name="connsiteX44" fmla="*/ 671911 w 939800"/>
              <a:gd name="connsiteY44" fmla="*/ 209652 h 503962"/>
              <a:gd name="connsiteX45" fmla="*/ 657135 w 939800"/>
              <a:gd name="connsiteY45" fmla="*/ 212033 h 503962"/>
              <a:gd name="connsiteX46" fmla="*/ 540402 w 939800"/>
              <a:gd name="connsiteY46" fmla="*/ 260499 h 503962"/>
              <a:gd name="connsiteX47" fmla="*/ 146031 w 939800"/>
              <a:gd name="connsiteY47" fmla="*/ 208309 h 503962"/>
              <a:gd name="connsiteX48" fmla="*/ 117945 w 939800"/>
              <a:gd name="connsiteY48" fmla="*/ 184663 h 503962"/>
              <a:gd name="connsiteX49" fmla="*/ 55066 w 939800"/>
              <a:gd name="connsiteY49" fmla="*/ 150482 h 503962"/>
              <a:gd name="connsiteX50" fmla="*/ 55066 w 939800"/>
              <a:gd name="connsiteY50" fmla="*/ 59760 h 503962"/>
              <a:gd name="connsiteX51" fmla="*/ 884734 w 939800"/>
              <a:gd name="connsiteY51" fmla="*/ 398018 h 503962"/>
              <a:gd name="connsiteX52" fmla="*/ 655450 w 939800"/>
              <a:gd name="connsiteY52" fmla="*/ 436021 h 503962"/>
              <a:gd name="connsiteX53" fmla="*/ 499023 w 939800"/>
              <a:gd name="connsiteY53" fmla="*/ 448898 h 503962"/>
              <a:gd name="connsiteX54" fmla="*/ 55066 w 939800"/>
              <a:gd name="connsiteY54" fmla="*/ 448898 h 503962"/>
              <a:gd name="connsiteX55" fmla="*/ 55066 w 939800"/>
              <a:gd name="connsiteY55" fmla="*/ 393831 h 503962"/>
              <a:gd name="connsiteX56" fmla="*/ 499023 w 939800"/>
              <a:gd name="connsiteY56" fmla="*/ 393831 h 503962"/>
              <a:gd name="connsiteX57" fmla="*/ 646447 w 939800"/>
              <a:gd name="connsiteY57" fmla="*/ 381696 h 503962"/>
              <a:gd name="connsiteX58" fmla="*/ 884697 w 939800"/>
              <a:gd name="connsiteY58" fmla="*/ 342208 h 503962"/>
              <a:gd name="connsiteX59" fmla="*/ 884734 w 939800"/>
              <a:gd name="connsiteY59" fmla="*/ 343991 h 50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39800" h="503962">
                <a:moveTo>
                  <a:pt x="831949" y="200739"/>
                </a:moveTo>
                <a:lnTo>
                  <a:pt x="738367" y="173819"/>
                </a:lnTo>
                <a:cubicBezTo>
                  <a:pt x="706803" y="164739"/>
                  <a:pt x="675784" y="152947"/>
                  <a:pt x="646169" y="138773"/>
                </a:cubicBezTo>
                <a:lnTo>
                  <a:pt x="356210" y="0"/>
                </a:lnTo>
                <a:lnTo>
                  <a:pt x="300134" y="44077"/>
                </a:lnTo>
                <a:cubicBezTo>
                  <a:pt x="262724" y="73484"/>
                  <a:pt x="209245" y="72471"/>
                  <a:pt x="172975" y="41672"/>
                </a:cubicBezTo>
                <a:cubicBezTo>
                  <a:pt x="144887" y="17827"/>
                  <a:pt x="109129" y="4693"/>
                  <a:pt x="72284" y="4693"/>
                </a:cubicBezTo>
                <a:lnTo>
                  <a:pt x="0" y="4693"/>
                </a:lnTo>
                <a:lnTo>
                  <a:pt x="0" y="503962"/>
                </a:lnTo>
                <a:lnTo>
                  <a:pt x="499023" y="503962"/>
                </a:lnTo>
                <a:cubicBezTo>
                  <a:pt x="554278" y="503962"/>
                  <a:pt x="609936" y="499381"/>
                  <a:pt x="664453" y="490344"/>
                </a:cubicBezTo>
                <a:lnTo>
                  <a:pt x="939800" y="444709"/>
                </a:lnTo>
                <a:lnTo>
                  <a:pt x="939800" y="343989"/>
                </a:lnTo>
                <a:cubicBezTo>
                  <a:pt x="939800" y="277913"/>
                  <a:pt x="895450" y="219006"/>
                  <a:pt x="831949" y="200739"/>
                </a:cubicBezTo>
                <a:close/>
                <a:moveTo>
                  <a:pt x="867043" y="289315"/>
                </a:moveTo>
                <a:lnTo>
                  <a:pt x="637441" y="327370"/>
                </a:lnTo>
                <a:cubicBezTo>
                  <a:pt x="604003" y="332911"/>
                  <a:pt x="570051" y="336430"/>
                  <a:pt x="536095" y="337924"/>
                </a:cubicBezTo>
                <a:lnTo>
                  <a:pt x="544445" y="329376"/>
                </a:lnTo>
                <a:cubicBezTo>
                  <a:pt x="576905" y="296145"/>
                  <a:pt x="620031" y="273779"/>
                  <a:pt x="665881" y="266402"/>
                </a:cubicBezTo>
                <a:cubicBezTo>
                  <a:pt x="714881" y="258518"/>
                  <a:pt x="772139" y="249170"/>
                  <a:pt x="790625" y="246149"/>
                </a:cubicBezTo>
                <a:lnTo>
                  <a:pt x="816725" y="253656"/>
                </a:lnTo>
                <a:cubicBezTo>
                  <a:pt x="837488" y="259631"/>
                  <a:pt x="854989" y="272505"/>
                  <a:pt x="867043" y="289315"/>
                </a:cubicBezTo>
                <a:close/>
                <a:moveTo>
                  <a:pt x="55066" y="210526"/>
                </a:moveTo>
                <a:cubicBezTo>
                  <a:pt x="88978" y="227645"/>
                  <a:pt x="139632" y="264596"/>
                  <a:pt x="163566" y="338765"/>
                </a:cubicBezTo>
                <a:lnTo>
                  <a:pt x="55066" y="338765"/>
                </a:lnTo>
                <a:close/>
                <a:moveTo>
                  <a:pt x="220881" y="338763"/>
                </a:moveTo>
                <a:cubicBezTo>
                  <a:pt x="213101" y="308913"/>
                  <a:pt x="201844" y="283559"/>
                  <a:pt x="188887" y="262127"/>
                </a:cubicBezTo>
                <a:cubicBezTo>
                  <a:pt x="212472" y="261826"/>
                  <a:pt x="242691" y="262111"/>
                  <a:pt x="276479" y="264027"/>
                </a:cubicBezTo>
                <a:cubicBezTo>
                  <a:pt x="360509" y="268786"/>
                  <a:pt x="434786" y="281810"/>
                  <a:pt x="494184" y="302028"/>
                </a:cubicBezTo>
                <a:lnTo>
                  <a:pt x="458305" y="338765"/>
                </a:lnTo>
                <a:lnTo>
                  <a:pt x="220881" y="338765"/>
                </a:lnTo>
                <a:close/>
                <a:moveTo>
                  <a:pt x="72286" y="59760"/>
                </a:moveTo>
                <a:cubicBezTo>
                  <a:pt x="96089" y="59760"/>
                  <a:pt x="119189" y="68244"/>
                  <a:pt x="137336" y="83651"/>
                </a:cubicBezTo>
                <a:cubicBezTo>
                  <a:pt x="193479" y="131322"/>
                  <a:pt x="276261" y="132886"/>
                  <a:pt x="334165" y="87370"/>
                </a:cubicBezTo>
                <a:lnTo>
                  <a:pt x="363323" y="64453"/>
                </a:lnTo>
                <a:lnTo>
                  <a:pt x="422387" y="92721"/>
                </a:lnTo>
                <a:lnTo>
                  <a:pt x="398615" y="142393"/>
                </a:lnTo>
                <a:lnTo>
                  <a:pt x="448286" y="166165"/>
                </a:lnTo>
                <a:lnTo>
                  <a:pt x="472059" y="116493"/>
                </a:lnTo>
                <a:lnTo>
                  <a:pt x="521729" y="140265"/>
                </a:lnTo>
                <a:lnTo>
                  <a:pt x="497956" y="189935"/>
                </a:lnTo>
                <a:lnTo>
                  <a:pt x="547628" y="213707"/>
                </a:lnTo>
                <a:lnTo>
                  <a:pt x="571400" y="164035"/>
                </a:lnTo>
                <a:lnTo>
                  <a:pt x="622397" y="188443"/>
                </a:lnTo>
                <a:cubicBezTo>
                  <a:pt x="638557" y="196178"/>
                  <a:pt x="655101" y="203261"/>
                  <a:pt x="671911" y="209652"/>
                </a:cubicBezTo>
                <a:cubicBezTo>
                  <a:pt x="666937" y="210456"/>
                  <a:pt x="661994" y="211253"/>
                  <a:pt x="657135" y="212033"/>
                </a:cubicBezTo>
                <a:cubicBezTo>
                  <a:pt x="615090" y="218797"/>
                  <a:pt x="574882" y="235635"/>
                  <a:pt x="540402" y="260499"/>
                </a:cubicBezTo>
                <a:cubicBezTo>
                  <a:pt x="392600" y="200209"/>
                  <a:pt x="197841" y="205600"/>
                  <a:pt x="146031" y="208309"/>
                </a:cubicBezTo>
                <a:cubicBezTo>
                  <a:pt x="136438" y="199034"/>
                  <a:pt x="126902" y="191196"/>
                  <a:pt x="117945" y="184663"/>
                </a:cubicBezTo>
                <a:cubicBezTo>
                  <a:pt x="93890" y="167119"/>
                  <a:pt x="70946" y="156506"/>
                  <a:pt x="55066" y="150482"/>
                </a:cubicBezTo>
                <a:lnTo>
                  <a:pt x="55066" y="59760"/>
                </a:lnTo>
                <a:close/>
                <a:moveTo>
                  <a:pt x="884734" y="398018"/>
                </a:moveTo>
                <a:lnTo>
                  <a:pt x="655450" y="436021"/>
                </a:lnTo>
                <a:cubicBezTo>
                  <a:pt x="603900" y="444564"/>
                  <a:pt x="551270" y="448898"/>
                  <a:pt x="499023" y="448898"/>
                </a:cubicBezTo>
                <a:lnTo>
                  <a:pt x="55066" y="448898"/>
                </a:lnTo>
                <a:lnTo>
                  <a:pt x="55066" y="393831"/>
                </a:lnTo>
                <a:lnTo>
                  <a:pt x="499023" y="393831"/>
                </a:lnTo>
                <a:cubicBezTo>
                  <a:pt x="548263" y="393831"/>
                  <a:pt x="597863" y="389747"/>
                  <a:pt x="646447" y="381696"/>
                </a:cubicBezTo>
                <a:lnTo>
                  <a:pt x="884697" y="342208"/>
                </a:lnTo>
                <a:cubicBezTo>
                  <a:pt x="884708" y="342803"/>
                  <a:pt x="884734" y="343394"/>
                  <a:pt x="884734" y="343991"/>
                </a:cubicBezTo>
                <a:close/>
              </a:path>
            </a:pathLst>
          </a:custGeom>
          <a:solidFill>
            <a:srgbClr val="000000"/>
          </a:solidFill>
          <a:ln w="1823" cap="flat">
            <a:solidFill>
              <a:schemeClr val="bg1"/>
            </a:solidFill>
            <a:prstDash val="solid"/>
            <a:miter/>
          </a:ln>
        </p:spPr>
        <p:txBody>
          <a:bodyPr rtlCol="0" anchor="ctr"/>
          <a:lstStyle/>
          <a:p>
            <a:endParaRPr lang="en-IN"/>
          </a:p>
        </p:txBody>
      </p:sp>
      <p:sp>
        <p:nvSpPr>
          <p:cNvPr id="15" name="Rectangle 14">
            <a:extLst>
              <a:ext uri="{FF2B5EF4-FFF2-40B4-BE49-F238E27FC236}">
                <a16:creationId xmlns:a16="http://schemas.microsoft.com/office/drawing/2014/main" xmlns="" id="{1B3E035D-66AB-83C1-0138-2037EE3708F6}"/>
              </a:ext>
            </a:extLst>
          </p:cNvPr>
          <p:cNvSpPr/>
          <p:nvPr/>
        </p:nvSpPr>
        <p:spPr>
          <a:xfrm>
            <a:off x="7441385" y="3009900"/>
            <a:ext cx="1270000" cy="127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Graphic 19">
            <a:extLst>
              <a:ext uri="{FF2B5EF4-FFF2-40B4-BE49-F238E27FC236}">
                <a16:creationId xmlns:a16="http://schemas.microsoft.com/office/drawing/2014/main" xmlns="" id="{B01A3C95-E45F-1CF6-459B-BA1A83482109}"/>
              </a:ext>
            </a:extLst>
          </p:cNvPr>
          <p:cNvSpPr/>
          <p:nvPr/>
        </p:nvSpPr>
        <p:spPr>
          <a:xfrm>
            <a:off x="7752503" y="3321065"/>
            <a:ext cx="647764" cy="647671"/>
          </a:xfrm>
          <a:custGeom>
            <a:avLst/>
            <a:gdLst>
              <a:gd name="connsiteX0" fmla="*/ 1267213 w 1270127"/>
              <a:gd name="connsiteY0" fmla="*/ 543832 h 1269946"/>
              <a:gd name="connsiteX1" fmla="*/ 1146645 w 1270127"/>
              <a:gd name="connsiteY1" fmla="*/ 182127 h 1269946"/>
              <a:gd name="connsiteX2" fmla="*/ 1069570 w 1270127"/>
              <a:gd name="connsiteY2" fmla="*/ 102144 h 1269946"/>
              <a:gd name="connsiteX3" fmla="*/ 798554 w 1270127"/>
              <a:gd name="connsiteY3" fmla="*/ 681 h 1269946"/>
              <a:gd name="connsiteX4" fmla="*/ 472622 w 1270127"/>
              <a:gd name="connsiteY4" fmla="*/ 460 h 1269946"/>
              <a:gd name="connsiteX5" fmla="*/ 200639 w 1270127"/>
              <a:gd name="connsiteY5" fmla="*/ 102142 h 1269946"/>
              <a:gd name="connsiteX6" fmla="*/ 123561 w 1270127"/>
              <a:gd name="connsiteY6" fmla="*/ 182125 h 1269946"/>
              <a:gd name="connsiteX7" fmla="*/ 105 w 1270127"/>
              <a:gd name="connsiteY7" fmla="*/ 561641 h 1269946"/>
              <a:gd name="connsiteX8" fmla="*/ 52096 w 1270127"/>
              <a:gd name="connsiteY8" fmla="*/ 617787 h 1269946"/>
              <a:gd name="connsiteX9" fmla="*/ 258074 w 1270127"/>
              <a:gd name="connsiteY9" fmla="*/ 633632 h 1269946"/>
              <a:gd name="connsiteX10" fmla="*/ 258074 w 1270127"/>
              <a:gd name="connsiteY10" fmla="*/ 1190726 h 1269946"/>
              <a:gd name="connsiteX11" fmla="*/ 270950 w 1270127"/>
              <a:gd name="connsiteY11" fmla="*/ 1209304 h 1269946"/>
              <a:gd name="connsiteX12" fmla="*/ 999263 w 1270127"/>
              <a:gd name="connsiteY12" fmla="*/ 1209304 h 1269946"/>
              <a:gd name="connsiteX13" fmla="*/ 1012137 w 1270127"/>
              <a:gd name="connsiteY13" fmla="*/ 1190726 h 1269946"/>
              <a:gd name="connsiteX14" fmla="*/ 1012137 w 1270127"/>
              <a:gd name="connsiteY14" fmla="*/ 633630 h 1269946"/>
              <a:gd name="connsiteX15" fmla="*/ 1218112 w 1270127"/>
              <a:gd name="connsiteY15" fmla="*/ 617784 h 1269946"/>
              <a:gd name="connsiteX16" fmla="*/ 1267213 w 1270127"/>
              <a:gd name="connsiteY16" fmla="*/ 543832 h 1269946"/>
              <a:gd name="connsiteX17" fmla="*/ 635106 w 1270127"/>
              <a:gd name="connsiteY17" fmla="*/ 198536 h 1269946"/>
              <a:gd name="connsiteX18" fmla="*/ 811521 w 1270127"/>
              <a:gd name="connsiteY18" fmla="*/ 47760 h 1269946"/>
              <a:gd name="connsiteX19" fmla="*/ 849272 w 1270127"/>
              <a:gd name="connsiteY19" fmla="*/ 61916 h 1269946"/>
              <a:gd name="connsiteX20" fmla="*/ 635108 w 1270127"/>
              <a:gd name="connsiteY20" fmla="*/ 238223 h 1269946"/>
              <a:gd name="connsiteX21" fmla="*/ 420947 w 1270127"/>
              <a:gd name="connsiteY21" fmla="*/ 61914 h 1269946"/>
              <a:gd name="connsiteX22" fmla="*/ 458695 w 1270127"/>
              <a:gd name="connsiteY22" fmla="*/ 47758 h 1269946"/>
              <a:gd name="connsiteX23" fmla="*/ 635106 w 1270127"/>
              <a:gd name="connsiteY23" fmla="*/ 198536 h 1269946"/>
              <a:gd name="connsiteX24" fmla="*/ 497638 w 1270127"/>
              <a:gd name="connsiteY24" fmla="*/ 39785 h 1269946"/>
              <a:gd name="connsiteX25" fmla="*/ 772571 w 1270127"/>
              <a:gd name="connsiteY25" fmla="*/ 39785 h 1269946"/>
              <a:gd name="connsiteX26" fmla="*/ 635106 w 1270127"/>
              <a:gd name="connsiteY26" fmla="*/ 158848 h 1269946"/>
              <a:gd name="connsiteX27" fmla="*/ 497638 w 1270127"/>
              <a:gd name="connsiteY27" fmla="*/ 39785 h 1269946"/>
              <a:gd name="connsiteX28" fmla="*/ 1215069 w 1270127"/>
              <a:gd name="connsiteY28" fmla="*/ 578213 h 1269946"/>
              <a:gd name="connsiteX29" fmla="*/ 1012134 w 1270127"/>
              <a:gd name="connsiteY29" fmla="*/ 593823 h 1269946"/>
              <a:gd name="connsiteX30" fmla="*/ 1012134 w 1270127"/>
              <a:gd name="connsiteY30" fmla="*/ 456502 h 1269946"/>
              <a:gd name="connsiteX31" fmla="*/ 992291 w 1270127"/>
              <a:gd name="connsiteY31" fmla="*/ 436658 h 1269946"/>
              <a:gd name="connsiteX32" fmla="*/ 972447 w 1270127"/>
              <a:gd name="connsiteY32" fmla="*/ 456502 h 1269946"/>
              <a:gd name="connsiteX33" fmla="*/ 972447 w 1270127"/>
              <a:gd name="connsiteY33" fmla="*/ 1176820 h 1269946"/>
              <a:gd name="connsiteX34" fmla="*/ 297759 w 1270127"/>
              <a:gd name="connsiteY34" fmla="*/ 1176820 h 1269946"/>
              <a:gd name="connsiteX35" fmla="*/ 297759 w 1270127"/>
              <a:gd name="connsiteY35" fmla="*/ 456502 h 1269946"/>
              <a:gd name="connsiteX36" fmla="*/ 277916 w 1270127"/>
              <a:gd name="connsiteY36" fmla="*/ 436658 h 1269946"/>
              <a:gd name="connsiteX37" fmla="*/ 258072 w 1270127"/>
              <a:gd name="connsiteY37" fmla="*/ 456502 h 1269946"/>
              <a:gd name="connsiteX38" fmla="*/ 258072 w 1270127"/>
              <a:gd name="connsiteY38" fmla="*/ 593823 h 1269946"/>
              <a:gd name="connsiteX39" fmla="*/ 55137 w 1270127"/>
              <a:gd name="connsiteY39" fmla="*/ 578213 h 1269946"/>
              <a:gd name="connsiteX40" fmla="*/ 39788 w 1270127"/>
              <a:gd name="connsiteY40" fmla="*/ 561639 h 1269946"/>
              <a:gd name="connsiteX41" fmla="*/ 161209 w 1270127"/>
              <a:gd name="connsiteY41" fmla="*/ 194676 h 1269946"/>
              <a:gd name="connsiteX42" fmla="*/ 214572 w 1270127"/>
              <a:gd name="connsiteY42" fmla="*/ 139302 h 1269946"/>
              <a:gd name="connsiteX43" fmla="*/ 383288 w 1270127"/>
              <a:gd name="connsiteY43" fmla="*/ 76033 h 1269946"/>
              <a:gd name="connsiteX44" fmla="*/ 635101 w 1270127"/>
              <a:gd name="connsiteY44" fmla="*/ 277911 h 1269946"/>
              <a:gd name="connsiteX45" fmla="*/ 886915 w 1270127"/>
              <a:gd name="connsiteY45" fmla="*/ 76033 h 1269946"/>
              <a:gd name="connsiteX46" fmla="*/ 1055634 w 1270127"/>
              <a:gd name="connsiteY46" fmla="*/ 139304 h 1269946"/>
              <a:gd name="connsiteX47" fmla="*/ 1108992 w 1270127"/>
              <a:gd name="connsiteY47" fmla="*/ 194676 h 1269946"/>
              <a:gd name="connsiteX48" fmla="*/ 1230416 w 1270127"/>
              <a:gd name="connsiteY48" fmla="*/ 561639 h 1269946"/>
              <a:gd name="connsiteX49" fmla="*/ 1215069 w 1270127"/>
              <a:gd name="connsiteY49" fmla="*/ 578213 h 126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70127" h="1269946">
                <a:moveTo>
                  <a:pt x="1267213" y="543832"/>
                </a:moveTo>
                <a:lnTo>
                  <a:pt x="1146645" y="182127"/>
                </a:lnTo>
                <a:cubicBezTo>
                  <a:pt x="1134280" y="145024"/>
                  <a:pt x="1106184" y="115871"/>
                  <a:pt x="1069570" y="102144"/>
                </a:cubicBezTo>
                <a:cubicBezTo>
                  <a:pt x="785030" y="-4560"/>
                  <a:pt x="800349" y="1122"/>
                  <a:pt x="798554" y="681"/>
                </a:cubicBezTo>
                <a:cubicBezTo>
                  <a:pt x="794659" y="-264"/>
                  <a:pt x="475626" y="-115"/>
                  <a:pt x="472622" y="460"/>
                </a:cubicBezTo>
                <a:cubicBezTo>
                  <a:pt x="470105" y="939"/>
                  <a:pt x="487513" y="-5436"/>
                  <a:pt x="200639" y="102142"/>
                </a:cubicBezTo>
                <a:cubicBezTo>
                  <a:pt x="164022" y="115871"/>
                  <a:pt x="135929" y="145024"/>
                  <a:pt x="123561" y="182125"/>
                </a:cubicBezTo>
                <a:cubicBezTo>
                  <a:pt x="-8241" y="577539"/>
                  <a:pt x="105" y="548584"/>
                  <a:pt x="105" y="561641"/>
                </a:cubicBezTo>
                <a:cubicBezTo>
                  <a:pt x="105" y="590884"/>
                  <a:pt x="22943" y="615544"/>
                  <a:pt x="52096" y="617787"/>
                </a:cubicBezTo>
                <a:lnTo>
                  <a:pt x="258074" y="633632"/>
                </a:lnTo>
                <a:lnTo>
                  <a:pt x="258074" y="1190726"/>
                </a:lnTo>
                <a:cubicBezTo>
                  <a:pt x="258074" y="1198998"/>
                  <a:pt x="263204" y="1206400"/>
                  <a:pt x="270950" y="1209304"/>
                </a:cubicBezTo>
                <a:cubicBezTo>
                  <a:pt x="478903" y="1287293"/>
                  <a:pt x="776147" y="1292978"/>
                  <a:pt x="999263" y="1209304"/>
                </a:cubicBezTo>
                <a:cubicBezTo>
                  <a:pt x="1007007" y="1206400"/>
                  <a:pt x="1012137" y="1198998"/>
                  <a:pt x="1012137" y="1190726"/>
                </a:cubicBezTo>
                <a:lnTo>
                  <a:pt x="1012137" y="633630"/>
                </a:lnTo>
                <a:lnTo>
                  <a:pt x="1218112" y="617784"/>
                </a:lnTo>
                <a:cubicBezTo>
                  <a:pt x="1253955" y="615031"/>
                  <a:pt x="1278911" y="578935"/>
                  <a:pt x="1267213" y="543832"/>
                </a:cubicBezTo>
                <a:close/>
                <a:moveTo>
                  <a:pt x="635106" y="198536"/>
                </a:moveTo>
                <a:cubicBezTo>
                  <a:pt x="724120" y="198536"/>
                  <a:pt x="798119" y="133071"/>
                  <a:pt x="811521" y="47760"/>
                </a:cubicBezTo>
                <a:lnTo>
                  <a:pt x="849272" y="61916"/>
                </a:lnTo>
                <a:cubicBezTo>
                  <a:pt x="829490" y="163439"/>
                  <a:pt x="740047" y="238223"/>
                  <a:pt x="635108" y="238223"/>
                </a:cubicBezTo>
                <a:cubicBezTo>
                  <a:pt x="530169" y="238223"/>
                  <a:pt x="440729" y="163439"/>
                  <a:pt x="420947" y="61914"/>
                </a:cubicBezTo>
                <a:lnTo>
                  <a:pt x="458695" y="47758"/>
                </a:lnTo>
                <a:cubicBezTo>
                  <a:pt x="472092" y="133071"/>
                  <a:pt x="546089" y="198536"/>
                  <a:pt x="635106" y="198536"/>
                </a:cubicBezTo>
                <a:close/>
                <a:moveTo>
                  <a:pt x="497638" y="39785"/>
                </a:moveTo>
                <a:lnTo>
                  <a:pt x="772571" y="39785"/>
                </a:lnTo>
                <a:cubicBezTo>
                  <a:pt x="762909" y="107011"/>
                  <a:pt x="704960" y="158848"/>
                  <a:pt x="635106" y="158848"/>
                </a:cubicBezTo>
                <a:cubicBezTo>
                  <a:pt x="565251" y="158848"/>
                  <a:pt x="507299" y="107009"/>
                  <a:pt x="497638" y="39785"/>
                </a:cubicBezTo>
                <a:close/>
                <a:moveTo>
                  <a:pt x="1215069" y="578213"/>
                </a:moveTo>
                <a:lnTo>
                  <a:pt x="1012134" y="593823"/>
                </a:lnTo>
                <a:lnTo>
                  <a:pt x="1012134" y="456502"/>
                </a:lnTo>
                <a:cubicBezTo>
                  <a:pt x="1012134" y="445543"/>
                  <a:pt x="1003249" y="436658"/>
                  <a:pt x="992291" y="436658"/>
                </a:cubicBezTo>
                <a:cubicBezTo>
                  <a:pt x="981332" y="436658"/>
                  <a:pt x="972447" y="445543"/>
                  <a:pt x="972447" y="456502"/>
                </a:cubicBezTo>
                <a:lnTo>
                  <a:pt x="972447" y="1176820"/>
                </a:lnTo>
                <a:cubicBezTo>
                  <a:pt x="773233" y="1247037"/>
                  <a:pt x="503633" y="1249384"/>
                  <a:pt x="297759" y="1176820"/>
                </a:cubicBezTo>
                <a:cubicBezTo>
                  <a:pt x="297759" y="1154364"/>
                  <a:pt x="297759" y="471930"/>
                  <a:pt x="297759" y="456502"/>
                </a:cubicBezTo>
                <a:cubicBezTo>
                  <a:pt x="297759" y="445543"/>
                  <a:pt x="288874" y="436658"/>
                  <a:pt x="277916" y="436658"/>
                </a:cubicBezTo>
                <a:cubicBezTo>
                  <a:pt x="266957" y="436658"/>
                  <a:pt x="258072" y="445543"/>
                  <a:pt x="258072" y="456502"/>
                </a:cubicBezTo>
                <a:lnTo>
                  <a:pt x="258072" y="593823"/>
                </a:lnTo>
                <a:lnTo>
                  <a:pt x="55137" y="578213"/>
                </a:lnTo>
                <a:cubicBezTo>
                  <a:pt x="46530" y="577551"/>
                  <a:pt x="39788" y="570273"/>
                  <a:pt x="39788" y="561639"/>
                </a:cubicBezTo>
                <a:cubicBezTo>
                  <a:pt x="39788" y="557439"/>
                  <a:pt x="32379" y="581165"/>
                  <a:pt x="161209" y="194676"/>
                </a:cubicBezTo>
                <a:cubicBezTo>
                  <a:pt x="169772" y="168991"/>
                  <a:pt x="189221" y="148807"/>
                  <a:pt x="214572" y="139302"/>
                </a:cubicBezTo>
                <a:lnTo>
                  <a:pt x="383288" y="76033"/>
                </a:lnTo>
                <a:cubicBezTo>
                  <a:pt x="409157" y="192711"/>
                  <a:pt x="513329" y="277911"/>
                  <a:pt x="635101" y="277911"/>
                </a:cubicBezTo>
                <a:cubicBezTo>
                  <a:pt x="756872" y="277911"/>
                  <a:pt x="861049" y="192714"/>
                  <a:pt x="886915" y="76033"/>
                </a:cubicBezTo>
                <a:lnTo>
                  <a:pt x="1055634" y="139304"/>
                </a:lnTo>
                <a:cubicBezTo>
                  <a:pt x="1080982" y="148807"/>
                  <a:pt x="1100432" y="168991"/>
                  <a:pt x="1108992" y="194676"/>
                </a:cubicBezTo>
                <a:cubicBezTo>
                  <a:pt x="1238125" y="582068"/>
                  <a:pt x="1230416" y="557630"/>
                  <a:pt x="1230416" y="561639"/>
                </a:cubicBezTo>
                <a:cubicBezTo>
                  <a:pt x="1230418" y="570273"/>
                  <a:pt x="1223676" y="577554"/>
                  <a:pt x="1215069" y="578213"/>
                </a:cubicBezTo>
                <a:close/>
              </a:path>
            </a:pathLst>
          </a:custGeom>
          <a:solidFill>
            <a:srgbClr val="000000"/>
          </a:solidFill>
          <a:ln w="12700" cap="flat">
            <a:solidFill>
              <a:schemeClr val="tx1"/>
            </a:solidFill>
            <a:prstDash val="solid"/>
            <a:miter/>
          </a:ln>
        </p:spPr>
        <p:txBody>
          <a:bodyPr rtlCol="0" anchor="ctr"/>
          <a:lstStyle/>
          <a:p>
            <a:endParaRPr lang="en-IN"/>
          </a:p>
        </p:txBody>
      </p:sp>
      <p:sp>
        <p:nvSpPr>
          <p:cNvPr id="17" name="Rectangle 16">
            <a:extLst>
              <a:ext uri="{FF2B5EF4-FFF2-40B4-BE49-F238E27FC236}">
                <a16:creationId xmlns:a16="http://schemas.microsoft.com/office/drawing/2014/main" xmlns="" id="{7CAC9632-F47D-E395-7C9A-69EBCA526624}"/>
              </a:ext>
            </a:extLst>
          </p:cNvPr>
          <p:cNvSpPr/>
          <p:nvPr/>
        </p:nvSpPr>
        <p:spPr>
          <a:xfrm>
            <a:off x="9906551" y="3009900"/>
            <a:ext cx="1270000" cy="12700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22">
            <a:extLst>
              <a:ext uri="{FF2B5EF4-FFF2-40B4-BE49-F238E27FC236}">
                <a16:creationId xmlns:a16="http://schemas.microsoft.com/office/drawing/2014/main" xmlns="" id="{17BE17A0-0F6D-9AFE-77F6-7789BEDB0D95}"/>
              </a:ext>
            </a:extLst>
          </p:cNvPr>
          <p:cNvSpPr/>
          <p:nvPr/>
        </p:nvSpPr>
        <p:spPr>
          <a:xfrm>
            <a:off x="10293107" y="3396456"/>
            <a:ext cx="496888" cy="496888"/>
          </a:xfrm>
          <a:custGeom>
            <a:avLst/>
            <a:gdLst>
              <a:gd name="connsiteX0" fmla="*/ 248618 w 497235"/>
              <a:gd name="connsiteY0" fmla="*/ 0 h 497235"/>
              <a:gd name="connsiteX1" fmla="*/ 0 w 497235"/>
              <a:gd name="connsiteY1" fmla="*/ 248618 h 497235"/>
              <a:gd name="connsiteX2" fmla="*/ 248618 w 497235"/>
              <a:gd name="connsiteY2" fmla="*/ 497236 h 497235"/>
              <a:gd name="connsiteX3" fmla="*/ 497236 w 497235"/>
              <a:gd name="connsiteY3" fmla="*/ 248618 h 497235"/>
              <a:gd name="connsiteX4" fmla="*/ 248618 w 497235"/>
              <a:gd name="connsiteY4" fmla="*/ 0 h 497235"/>
              <a:gd name="connsiteX5" fmla="*/ 436736 w 497235"/>
              <a:gd name="connsiteY5" fmla="*/ 126673 h 497235"/>
              <a:gd name="connsiteX6" fmla="*/ 467931 w 497235"/>
              <a:gd name="connsiteY6" fmla="*/ 202298 h 497235"/>
              <a:gd name="connsiteX7" fmla="*/ 397033 w 497235"/>
              <a:gd name="connsiteY7" fmla="*/ 216478 h 497235"/>
              <a:gd name="connsiteX8" fmla="*/ 372455 w 497235"/>
              <a:gd name="connsiteY8" fmla="*/ 172993 h 497235"/>
              <a:gd name="connsiteX9" fmla="*/ 422556 w 497235"/>
              <a:gd name="connsiteY9" fmla="*/ 106821 h 497235"/>
              <a:gd name="connsiteX10" fmla="*/ 358275 w 497235"/>
              <a:gd name="connsiteY10" fmla="*/ 154087 h 497235"/>
              <a:gd name="connsiteX11" fmla="*/ 326134 w 497235"/>
              <a:gd name="connsiteY11" fmla="*/ 117219 h 497235"/>
              <a:gd name="connsiteX12" fmla="*/ 361111 w 497235"/>
              <a:gd name="connsiteY12" fmla="*/ 54828 h 497235"/>
              <a:gd name="connsiteX13" fmla="*/ 422556 w 497235"/>
              <a:gd name="connsiteY13" fmla="*/ 106821 h 497235"/>
              <a:gd name="connsiteX14" fmla="*/ 248618 w 497235"/>
              <a:gd name="connsiteY14" fmla="*/ 24578 h 497235"/>
              <a:gd name="connsiteX15" fmla="*/ 339368 w 497235"/>
              <a:gd name="connsiteY15" fmla="*/ 43484 h 497235"/>
              <a:gd name="connsiteX16" fmla="*/ 309118 w 497235"/>
              <a:gd name="connsiteY16" fmla="*/ 100203 h 497235"/>
              <a:gd name="connsiteX17" fmla="*/ 197571 w 497235"/>
              <a:gd name="connsiteY17" fmla="*/ 30250 h 497235"/>
              <a:gd name="connsiteX18" fmla="*/ 248618 w 497235"/>
              <a:gd name="connsiteY18" fmla="*/ 24578 h 497235"/>
              <a:gd name="connsiteX19" fmla="*/ 160703 w 497235"/>
              <a:gd name="connsiteY19" fmla="*/ 42539 h 497235"/>
              <a:gd name="connsiteX20" fmla="*/ 290212 w 497235"/>
              <a:gd name="connsiteY20" fmla="*/ 116273 h 497235"/>
              <a:gd name="connsiteX21" fmla="*/ 212696 w 497235"/>
              <a:gd name="connsiteY21" fmla="*/ 141797 h 497235"/>
              <a:gd name="connsiteX22" fmla="*/ 39703 w 497235"/>
              <a:gd name="connsiteY22" fmla="*/ 165430 h 497235"/>
              <a:gd name="connsiteX23" fmla="*/ 160703 w 497235"/>
              <a:gd name="connsiteY23" fmla="*/ 42539 h 497235"/>
              <a:gd name="connsiteX24" fmla="*/ 60500 w 497235"/>
              <a:gd name="connsiteY24" fmla="*/ 370563 h 497235"/>
              <a:gd name="connsiteX25" fmla="*/ 24578 w 497235"/>
              <a:gd name="connsiteY25" fmla="*/ 248618 h 497235"/>
              <a:gd name="connsiteX26" fmla="*/ 31195 w 497235"/>
              <a:gd name="connsiteY26" fmla="*/ 194735 h 497235"/>
              <a:gd name="connsiteX27" fmla="*/ 213642 w 497235"/>
              <a:gd name="connsiteY27" fmla="*/ 166375 h 497235"/>
              <a:gd name="connsiteX28" fmla="*/ 309118 w 497235"/>
              <a:gd name="connsiteY28" fmla="*/ 133289 h 497235"/>
              <a:gd name="connsiteX29" fmla="*/ 339368 w 497235"/>
              <a:gd name="connsiteY29" fmla="*/ 168266 h 497235"/>
              <a:gd name="connsiteX30" fmla="*/ 232548 w 497235"/>
              <a:gd name="connsiteY30" fmla="*/ 472658 h 497235"/>
              <a:gd name="connsiteX31" fmla="*/ 74680 w 497235"/>
              <a:gd name="connsiteY31" fmla="*/ 390415 h 497235"/>
              <a:gd name="connsiteX32" fmla="*/ 352603 w 497235"/>
              <a:gd name="connsiteY32" fmla="*/ 187172 h 497235"/>
              <a:gd name="connsiteX33" fmla="*/ 375291 w 497235"/>
              <a:gd name="connsiteY33" fmla="*/ 226876 h 497235"/>
              <a:gd name="connsiteX34" fmla="*/ 313845 w 497235"/>
              <a:gd name="connsiteY34" fmla="*/ 307228 h 497235"/>
              <a:gd name="connsiteX35" fmla="*/ 232548 w 497235"/>
              <a:gd name="connsiteY35" fmla="*/ 472658 h 497235"/>
              <a:gd name="connsiteX36" fmla="*/ 414048 w 497235"/>
              <a:gd name="connsiteY36" fmla="*/ 400813 h 497235"/>
              <a:gd name="connsiteX37" fmla="*/ 262798 w 497235"/>
              <a:gd name="connsiteY37" fmla="*/ 472658 h 497235"/>
              <a:gd name="connsiteX38" fmla="*/ 338423 w 497235"/>
              <a:gd name="connsiteY38" fmla="*/ 315735 h 497235"/>
              <a:gd name="connsiteX39" fmla="*/ 386634 w 497235"/>
              <a:gd name="connsiteY39" fmla="*/ 249564 h 497235"/>
              <a:gd name="connsiteX40" fmla="*/ 414993 w 497235"/>
              <a:gd name="connsiteY40" fmla="*/ 390415 h 497235"/>
              <a:gd name="connsiteX41" fmla="*/ 414048 w 497235"/>
              <a:gd name="connsiteY41" fmla="*/ 400813 h 497235"/>
              <a:gd name="connsiteX42" fmla="*/ 406485 w 497235"/>
              <a:gd name="connsiteY42" fmla="*/ 237274 h 497235"/>
              <a:gd name="connsiteX43" fmla="*/ 471712 w 497235"/>
              <a:gd name="connsiteY43" fmla="*/ 225930 h 497235"/>
              <a:gd name="connsiteX44" fmla="*/ 472658 w 497235"/>
              <a:gd name="connsiteY44" fmla="*/ 248618 h 497235"/>
              <a:gd name="connsiteX45" fmla="*/ 436736 w 497235"/>
              <a:gd name="connsiteY45" fmla="*/ 369619 h 497235"/>
              <a:gd name="connsiteX46" fmla="*/ 406485 w 497235"/>
              <a:gd name="connsiteY46" fmla="*/ 237274 h 49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7235" h="497235">
                <a:moveTo>
                  <a:pt x="248618" y="0"/>
                </a:moveTo>
                <a:cubicBezTo>
                  <a:pt x="111547" y="0"/>
                  <a:pt x="0" y="111547"/>
                  <a:pt x="0" y="248618"/>
                </a:cubicBezTo>
                <a:cubicBezTo>
                  <a:pt x="0" y="385689"/>
                  <a:pt x="111547" y="497236"/>
                  <a:pt x="248618" y="497236"/>
                </a:cubicBezTo>
                <a:cubicBezTo>
                  <a:pt x="385689" y="497236"/>
                  <a:pt x="497236" y="385689"/>
                  <a:pt x="497236" y="248618"/>
                </a:cubicBezTo>
                <a:cubicBezTo>
                  <a:pt x="497236" y="111547"/>
                  <a:pt x="385689" y="0"/>
                  <a:pt x="248618" y="0"/>
                </a:cubicBezTo>
                <a:close/>
                <a:moveTo>
                  <a:pt x="436736" y="126673"/>
                </a:moveTo>
                <a:cubicBezTo>
                  <a:pt x="451861" y="149360"/>
                  <a:pt x="462260" y="174883"/>
                  <a:pt x="467931" y="202298"/>
                </a:cubicBezTo>
                <a:cubicBezTo>
                  <a:pt x="443353" y="201352"/>
                  <a:pt x="418775" y="206079"/>
                  <a:pt x="397033" y="216478"/>
                </a:cubicBezTo>
                <a:cubicBezTo>
                  <a:pt x="389470" y="201352"/>
                  <a:pt x="380962" y="187172"/>
                  <a:pt x="372455" y="172993"/>
                </a:cubicBezTo>
                <a:close/>
                <a:moveTo>
                  <a:pt x="422556" y="106821"/>
                </a:moveTo>
                <a:lnTo>
                  <a:pt x="358275" y="154087"/>
                </a:lnTo>
                <a:cubicBezTo>
                  <a:pt x="347876" y="140852"/>
                  <a:pt x="337477" y="128563"/>
                  <a:pt x="326134" y="117219"/>
                </a:cubicBezTo>
                <a:cubicBezTo>
                  <a:pt x="342205" y="99258"/>
                  <a:pt x="354493" y="78461"/>
                  <a:pt x="361111" y="54828"/>
                </a:cubicBezTo>
                <a:cubicBezTo>
                  <a:pt x="384743" y="68063"/>
                  <a:pt x="405540" y="86024"/>
                  <a:pt x="422556" y="106821"/>
                </a:cubicBezTo>
                <a:close/>
                <a:moveTo>
                  <a:pt x="248618" y="24578"/>
                </a:moveTo>
                <a:cubicBezTo>
                  <a:pt x="280758" y="24578"/>
                  <a:pt x="311009" y="31195"/>
                  <a:pt x="339368" y="43484"/>
                </a:cubicBezTo>
                <a:cubicBezTo>
                  <a:pt x="333697" y="64281"/>
                  <a:pt x="323298" y="84133"/>
                  <a:pt x="309118" y="100203"/>
                </a:cubicBezTo>
                <a:cubicBezTo>
                  <a:pt x="276978" y="70899"/>
                  <a:pt x="239164" y="47266"/>
                  <a:pt x="197571" y="30250"/>
                </a:cubicBezTo>
                <a:cubicBezTo>
                  <a:pt x="213642" y="26469"/>
                  <a:pt x="230657" y="24578"/>
                  <a:pt x="248618" y="24578"/>
                </a:cubicBezTo>
                <a:close/>
                <a:moveTo>
                  <a:pt x="160703" y="42539"/>
                </a:moveTo>
                <a:cubicBezTo>
                  <a:pt x="209860" y="58610"/>
                  <a:pt x="253344" y="84133"/>
                  <a:pt x="290212" y="116273"/>
                </a:cubicBezTo>
                <a:cubicBezTo>
                  <a:pt x="267524" y="133289"/>
                  <a:pt x="240110" y="141797"/>
                  <a:pt x="212696" y="141797"/>
                </a:cubicBezTo>
                <a:cubicBezTo>
                  <a:pt x="149360" y="141797"/>
                  <a:pt x="88859" y="150305"/>
                  <a:pt x="39703" y="165430"/>
                </a:cubicBezTo>
                <a:cubicBezTo>
                  <a:pt x="62391" y="110602"/>
                  <a:pt x="105875" y="65227"/>
                  <a:pt x="160703" y="42539"/>
                </a:cubicBezTo>
                <a:close/>
                <a:moveTo>
                  <a:pt x="60500" y="370563"/>
                </a:moveTo>
                <a:cubicBezTo>
                  <a:pt x="37813" y="335587"/>
                  <a:pt x="24578" y="293993"/>
                  <a:pt x="24578" y="248618"/>
                </a:cubicBezTo>
                <a:cubicBezTo>
                  <a:pt x="24578" y="229712"/>
                  <a:pt x="26469" y="211751"/>
                  <a:pt x="31195" y="194735"/>
                </a:cubicBezTo>
                <a:cubicBezTo>
                  <a:pt x="80352" y="176774"/>
                  <a:pt x="144633" y="166375"/>
                  <a:pt x="213642" y="166375"/>
                </a:cubicBezTo>
                <a:cubicBezTo>
                  <a:pt x="248618" y="166375"/>
                  <a:pt x="281704" y="154087"/>
                  <a:pt x="309118" y="133289"/>
                </a:cubicBezTo>
                <a:cubicBezTo>
                  <a:pt x="320462" y="144633"/>
                  <a:pt x="329915" y="155977"/>
                  <a:pt x="339368" y="168266"/>
                </a:cubicBezTo>
                <a:close/>
                <a:moveTo>
                  <a:pt x="232548" y="472658"/>
                </a:moveTo>
                <a:cubicBezTo>
                  <a:pt x="169211" y="467931"/>
                  <a:pt x="112493" y="436736"/>
                  <a:pt x="74680" y="390415"/>
                </a:cubicBezTo>
                <a:lnTo>
                  <a:pt x="352603" y="187172"/>
                </a:lnTo>
                <a:cubicBezTo>
                  <a:pt x="361111" y="200407"/>
                  <a:pt x="368673" y="213642"/>
                  <a:pt x="375291" y="226876"/>
                </a:cubicBezTo>
                <a:cubicBezTo>
                  <a:pt x="346931" y="245782"/>
                  <a:pt x="325189" y="274142"/>
                  <a:pt x="313845" y="307228"/>
                </a:cubicBezTo>
                <a:cubicBezTo>
                  <a:pt x="293993" y="373399"/>
                  <a:pt x="264688" y="431064"/>
                  <a:pt x="232548" y="472658"/>
                </a:cubicBezTo>
                <a:close/>
                <a:moveTo>
                  <a:pt x="414048" y="400813"/>
                </a:moveTo>
                <a:cubicBezTo>
                  <a:pt x="376235" y="442408"/>
                  <a:pt x="322353" y="469822"/>
                  <a:pt x="262798" y="472658"/>
                </a:cubicBezTo>
                <a:cubicBezTo>
                  <a:pt x="292102" y="431064"/>
                  <a:pt x="318571" y="376235"/>
                  <a:pt x="338423" y="315735"/>
                </a:cubicBezTo>
                <a:cubicBezTo>
                  <a:pt x="346931" y="289266"/>
                  <a:pt x="363947" y="265634"/>
                  <a:pt x="386634" y="249564"/>
                </a:cubicBezTo>
                <a:cubicBezTo>
                  <a:pt x="404595" y="293048"/>
                  <a:pt x="414993" y="341259"/>
                  <a:pt x="414993" y="390415"/>
                </a:cubicBezTo>
                <a:cubicBezTo>
                  <a:pt x="414048" y="393251"/>
                  <a:pt x="414048" y="397033"/>
                  <a:pt x="414048" y="400813"/>
                </a:cubicBezTo>
                <a:close/>
                <a:moveTo>
                  <a:pt x="406485" y="237274"/>
                </a:moveTo>
                <a:cubicBezTo>
                  <a:pt x="426337" y="227821"/>
                  <a:pt x="449025" y="224040"/>
                  <a:pt x="471712" y="225930"/>
                </a:cubicBezTo>
                <a:cubicBezTo>
                  <a:pt x="472658" y="233493"/>
                  <a:pt x="472658" y="241056"/>
                  <a:pt x="472658" y="248618"/>
                </a:cubicBezTo>
                <a:cubicBezTo>
                  <a:pt x="472658" y="293048"/>
                  <a:pt x="459424" y="334642"/>
                  <a:pt x="436736" y="369619"/>
                </a:cubicBezTo>
                <a:cubicBezTo>
                  <a:pt x="434845" y="323298"/>
                  <a:pt x="424447" y="278868"/>
                  <a:pt x="406485" y="237274"/>
                </a:cubicBezTo>
                <a:close/>
              </a:path>
            </a:pathLst>
          </a:custGeom>
          <a:solidFill>
            <a:srgbClr val="000000"/>
          </a:solidFill>
          <a:ln w="6350" cap="flat">
            <a:solidFill>
              <a:schemeClr val="tx1"/>
            </a:solidFill>
            <a:prstDash val="solid"/>
            <a:miter/>
          </a:ln>
        </p:spPr>
        <p:txBody>
          <a:bodyPr rtlCol="0" anchor="ctr"/>
          <a:lstStyle/>
          <a:p>
            <a:endParaRPr lang="en-IN"/>
          </a:p>
        </p:txBody>
      </p:sp>
      <p:grpSp>
        <p:nvGrpSpPr>
          <p:cNvPr id="20" name="Group 24">
            <a:extLst>
              <a:ext uri="{FF2B5EF4-FFF2-40B4-BE49-F238E27FC236}">
                <a16:creationId xmlns="" xmlns:a16="http://schemas.microsoft.com/office/drawing/2014/main" id="{C266BB0D-BFB9-4389-B5B8-7774B9325DAA}"/>
              </a:ext>
            </a:extLst>
          </p:cNvPr>
          <p:cNvGrpSpPr/>
          <p:nvPr/>
        </p:nvGrpSpPr>
        <p:grpSpPr>
          <a:xfrm>
            <a:off x="4793917" y="4468617"/>
            <a:ext cx="2134681" cy="1646606"/>
            <a:chOff x="2551705" y="4283314"/>
            <a:chExt cx="2357003" cy="1292662"/>
          </a:xfrm>
        </p:grpSpPr>
        <p:sp>
          <p:nvSpPr>
            <p:cNvPr id="22" name="TextBox 21">
              <a:extLst>
                <a:ext uri="{FF2B5EF4-FFF2-40B4-BE49-F238E27FC236}">
                  <a16:creationId xmlns="" xmlns:a16="http://schemas.microsoft.com/office/drawing/2014/main" id="{70715DE7-E621-47E0-905C-D683A39440DD}"/>
                </a:ext>
              </a:extLst>
            </p:cNvPr>
            <p:cNvSpPr txBox="1"/>
            <p:nvPr/>
          </p:nvSpPr>
          <p:spPr>
            <a:xfrm>
              <a:off x="2551706" y="4560313"/>
              <a:ext cx="2357002" cy="1015663"/>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This </a:t>
              </a:r>
              <a:r>
                <a:rPr lang="en-US" altLang="ko-KR" sz="1200" dirty="0">
                  <a:solidFill>
                    <a:schemeClr val="tx1">
                      <a:lumMod val="75000"/>
                      <a:lumOff val="25000"/>
                    </a:schemeClr>
                  </a:solidFill>
                  <a:cs typeface="Arial" pitchFamily="34" charset="0"/>
                </a:rPr>
                <a:t>analysis uses Adidas US Sales Data (2020–2021) from </a:t>
              </a:r>
              <a:r>
                <a:rPr lang="en-US" altLang="ko-KR" sz="1200" dirty="0" err="1">
                  <a:solidFill>
                    <a:schemeClr val="tx1">
                      <a:lumMod val="75000"/>
                      <a:lumOff val="25000"/>
                    </a:schemeClr>
                  </a:solidFill>
                  <a:cs typeface="Arial" pitchFamily="34" charset="0"/>
                </a:rPr>
                <a:t>Kaggle</a:t>
              </a:r>
              <a:r>
                <a:rPr lang="en-US" altLang="ko-KR" sz="1200" dirty="0">
                  <a:solidFill>
                    <a:schemeClr val="tx1">
                      <a:lumMod val="75000"/>
                      <a:lumOff val="25000"/>
                    </a:schemeClr>
                  </a:solidFill>
                  <a:cs typeface="Arial" pitchFamily="34" charset="0"/>
                </a:rPr>
                <a:t>. It includes actual retail transactions from Store, Outlet, and Online channels in the U.S.</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 xmlns:a16="http://schemas.microsoft.com/office/drawing/2014/main" id="{91761FBF-CA85-4B80-B439-96AC74D3B321}"/>
                </a:ext>
              </a:extLst>
            </p:cNvPr>
            <p:cNvSpPr txBox="1"/>
            <p:nvPr/>
          </p:nvSpPr>
          <p:spPr>
            <a:xfrm>
              <a:off x="2551705" y="4283314"/>
              <a:ext cx="2336966" cy="338554"/>
            </a:xfrm>
            <a:prstGeom prst="rect">
              <a:avLst/>
            </a:prstGeom>
            <a:noFill/>
          </p:spPr>
          <p:txBody>
            <a:bodyPr wrap="square" rtlCol="0">
              <a:spAutoFit/>
            </a:bodyPr>
            <a:lstStyle/>
            <a:p>
              <a:r>
                <a:rPr lang="id-ID" altLang="ko-KR" sz="1600" b="1" dirty="0" smtClean="0">
                  <a:solidFill>
                    <a:schemeClr val="tx1">
                      <a:lumMod val="75000"/>
                      <a:lumOff val="25000"/>
                    </a:schemeClr>
                  </a:solidFill>
                  <a:cs typeface="Arial" pitchFamily="34" charset="0"/>
                </a:rPr>
                <a:t>Data Sourse</a:t>
              </a:r>
              <a:endParaRPr lang="ko-KR" altLang="en-US" sz="16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 xmlns:a16="http://schemas.microsoft.com/office/drawing/2014/main" id="{C266BB0D-BFB9-4389-B5B8-7774B9325DAA}"/>
              </a:ext>
            </a:extLst>
          </p:cNvPr>
          <p:cNvGrpSpPr/>
          <p:nvPr/>
        </p:nvGrpSpPr>
        <p:grpSpPr>
          <a:xfrm>
            <a:off x="7402276" y="4468617"/>
            <a:ext cx="2021124" cy="1538883"/>
            <a:chOff x="2551705" y="4283314"/>
            <a:chExt cx="2357003" cy="1538883"/>
          </a:xfrm>
        </p:grpSpPr>
        <p:sp>
          <p:nvSpPr>
            <p:cNvPr id="26" name="TextBox 25">
              <a:extLst>
                <a:ext uri="{FF2B5EF4-FFF2-40B4-BE49-F238E27FC236}">
                  <a16:creationId xmlns="" xmlns:a16="http://schemas.microsoft.com/office/drawing/2014/main" id="{70715DE7-E621-47E0-905C-D683A39440DD}"/>
                </a:ext>
              </a:extLst>
            </p:cNvPr>
            <p:cNvSpPr txBox="1"/>
            <p:nvPr/>
          </p:nvSpPr>
          <p:spPr>
            <a:xfrm>
              <a:off x="2551706" y="4621868"/>
              <a:ext cx="2357002" cy="120032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Each </a:t>
              </a:r>
              <a:r>
                <a:rPr lang="en-US" altLang="ko-KR" sz="1200" dirty="0">
                  <a:solidFill>
                    <a:schemeClr val="tx1">
                      <a:lumMod val="75000"/>
                      <a:lumOff val="25000"/>
                    </a:schemeClr>
                  </a:solidFill>
                  <a:cs typeface="Arial" pitchFamily="34" charset="0"/>
                </a:rPr>
                <a:t>entry includes date, location, product, price, units sold, total sales, profit, and margin. It captures multi-channel sales data across thousands of transactions.</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 xmlns:a16="http://schemas.microsoft.com/office/drawing/2014/main" id="{91761FBF-CA85-4B80-B439-96AC74D3B321}"/>
                </a:ext>
              </a:extLst>
            </p:cNvPr>
            <p:cNvSpPr txBox="1"/>
            <p:nvPr/>
          </p:nvSpPr>
          <p:spPr>
            <a:xfrm>
              <a:off x="2551705" y="4283314"/>
              <a:ext cx="2336966" cy="338554"/>
            </a:xfrm>
            <a:prstGeom prst="rect">
              <a:avLst/>
            </a:prstGeom>
            <a:noFill/>
          </p:spPr>
          <p:txBody>
            <a:bodyPr wrap="square" rtlCol="0">
              <a:spAutoFit/>
            </a:bodyPr>
            <a:lstStyle/>
            <a:p>
              <a:r>
                <a:rPr lang="id-ID" altLang="ko-KR" sz="1600" b="1" dirty="0" smtClean="0">
                  <a:solidFill>
                    <a:schemeClr val="tx1">
                      <a:lumMod val="75000"/>
                      <a:lumOff val="25000"/>
                    </a:schemeClr>
                  </a:solidFill>
                  <a:cs typeface="Arial" pitchFamily="34" charset="0"/>
                </a:rPr>
                <a:t>Data Details</a:t>
              </a:r>
              <a:endParaRPr lang="ko-KR" altLang="en-US" sz="1600" b="1" dirty="0">
                <a:solidFill>
                  <a:schemeClr val="tx1">
                    <a:lumMod val="75000"/>
                    <a:lumOff val="25000"/>
                  </a:schemeClr>
                </a:solidFill>
                <a:cs typeface="Arial" pitchFamily="34" charset="0"/>
              </a:endParaRPr>
            </a:p>
          </p:txBody>
        </p:sp>
      </p:grpSp>
      <p:grpSp>
        <p:nvGrpSpPr>
          <p:cNvPr id="34" name="Group 24">
            <a:extLst>
              <a:ext uri="{FF2B5EF4-FFF2-40B4-BE49-F238E27FC236}">
                <a16:creationId xmlns="" xmlns:a16="http://schemas.microsoft.com/office/drawing/2014/main" id="{C266BB0D-BFB9-4389-B5B8-7774B9325DAA}"/>
              </a:ext>
            </a:extLst>
          </p:cNvPr>
          <p:cNvGrpSpPr/>
          <p:nvPr/>
        </p:nvGrpSpPr>
        <p:grpSpPr>
          <a:xfrm>
            <a:off x="9793300" y="4468617"/>
            <a:ext cx="2117507" cy="1600438"/>
            <a:chOff x="2541686" y="4283314"/>
            <a:chExt cx="2357002" cy="1600438"/>
          </a:xfrm>
        </p:grpSpPr>
        <p:sp>
          <p:nvSpPr>
            <p:cNvPr id="35" name="TextBox 34">
              <a:extLst>
                <a:ext uri="{FF2B5EF4-FFF2-40B4-BE49-F238E27FC236}">
                  <a16:creationId xmlns="" xmlns:a16="http://schemas.microsoft.com/office/drawing/2014/main" id="{70715DE7-E621-47E0-905C-D683A39440DD}"/>
                </a:ext>
              </a:extLst>
            </p:cNvPr>
            <p:cNvSpPr txBox="1"/>
            <p:nvPr/>
          </p:nvSpPr>
          <p:spPr>
            <a:xfrm>
              <a:off x="2541686" y="4868089"/>
              <a:ext cx="2357002" cy="1015663"/>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Data </a:t>
              </a:r>
              <a:r>
                <a:rPr lang="en-US" altLang="ko-KR" sz="1200" dirty="0">
                  <a:solidFill>
                    <a:schemeClr val="tx1">
                      <a:lumMod val="75000"/>
                      <a:lumOff val="25000"/>
                    </a:schemeClr>
                  </a:solidFill>
                  <a:cs typeface="Arial" pitchFamily="34" charset="0"/>
                </a:rPr>
                <a:t>is reliable, original, and comprehensive. It enables analysis of trends, product performance, and sales strategy. Publicly available and </a:t>
              </a:r>
              <a:r>
                <a:rPr lang="en-US" altLang="ko-KR" sz="1200" dirty="0" err="1">
                  <a:solidFill>
                    <a:schemeClr val="tx1">
                      <a:lumMod val="75000"/>
                      <a:lumOff val="25000"/>
                    </a:schemeClr>
                  </a:solidFill>
                  <a:cs typeface="Arial" pitchFamily="34" charset="0"/>
                </a:rPr>
                <a:t>anonymized</a:t>
              </a:r>
              <a:r>
                <a:rPr lang="en-US" altLang="ko-KR" sz="1200" dirty="0">
                  <a:solidFill>
                    <a:schemeClr val="tx1">
                      <a:lumMod val="75000"/>
                      <a:lumOff val="25000"/>
                    </a:schemeClr>
                  </a:solidFill>
                  <a:cs typeface="Arial" pitchFamily="34" charset="0"/>
                </a:rPr>
                <a:t> for safe use.</a:t>
              </a: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 xmlns:a16="http://schemas.microsoft.com/office/drawing/2014/main" id="{91761FBF-CA85-4B80-B439-96AC74D3B321}"/>
                </a:ext>
              </a:extLst>
            </p:cNvPr>
            <p:cNvSpPr txBox="1"/>
            <p:nvPr/>
          </p:nvSpPr>
          <p:spPr>
            <a:xfrm>
              <a:off x="2551705" y="4283314"/>
              <a:ext cx="2336966" cy="584775"/>
            </a:xfrm>
            <a:prstGeom prst="rect">
              <a:avLst/>
            </a:prstGeom>
            <a:noFill/>
          </p:spPr>
          <p:txBody>
            <a:bodyPr wrap="square" rtlCol="0">
              <a:spAutoFit/>
            </a:bodyPr>
            <a:lstStyle/>
            <a:p>
              <a:r>
                <a:rPr lang="id-ID" altLang="ko-KR" sz="1600" b="1" dirty="0" smtClean="0">
                  <a:solidFill>
                    <a:schemeClr val="tx1">
                      <a:lumMod val="75000"/>
                      <a:lumOff val="25000"/>
                    </a:schemeClr>
                  </a:solidFill>
                  <a:cs typeface="Arial" pitchFamily="34" charset="0"/>
                </a:rPr>
                <a:t>Data Content &amp; Values</a:t>
              </a:r>
              <a:endParaRPr lang="ko-KR" altLang="en-US" sz="16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566755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anim calcmode="lin" valueType="num">
                                      <p:cBhvr>
                                        <p:cTn id="21" dur="1000" fill="hold"/>
                                        <p:tgtEl>
                                          <p:spTgt spid="25"/>
                                        </p:tgtEl>
                                        <p:attrNameLst>
                                          <p:attrName>ppt_x</p:attrName>
                                        </p:attrNameLst>
                                      </p:cBhvr>
                                      <p:tavLst>
                                        <p:tav tm="0">
                                          <p:val>
                                            <p:strVal val="#ppt_x"/>
                                          </p:val>
                                        </p:tav>
                                        <p:tav tm="100000">
                                          <p:val>
                                            <p:strVal val="#ppt_x"/>
                                          </p:val>
                                        </p:tav>
                                      </p:tavLst>
                                    </p:anim>
                                    <p:anim calcmode="lin" valueType="num">
                                      <p:cBhvr>
                                        <p:cTn id="2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3B6427C-F7CB-BE32-2108-C65175D5291E}"/>
              </a:ext>
            </a:extLst>
          </p:cNvPr>
          <p:cNvSpPr txBox="1"/>
          <p:nvPr/>
        </p:nvSpPr>
        <p:spPr>
          <a:xfrm>
            <a:off x="3879314" y="2688954"/>
            <a:ext cx="5328186" cy="923330"/>
          </a:xfrm>
          <a:prstGeom prst="rect">
            <a:avLst/>
          </a:prstGeom>
          <a:noFill/>
        </p:spPr>
        <p:txBody>
          <a:bodyPr wrap="square">
            <a:spAutoFit/>
          </a:bodyPr>
          <a:lstStyle/>
          <a:p>
            <a:pPr algn="ctr"/>
            <a:r>
              <a:rPr lang="id-ID" sz="5400" b="1" dirty="0" smtClean="0">
                <a:latin typeface="Product Sans" panose="020B0403030502040203" pitchFamily="34" charset="0"/>
                <a:ea typeface="Open Sans Semibold" panose="020B0706030804020204" pitchFamily="34" charset="0"/>
                <a:cs typeface="Open Sans Semibold" panose="020B0706030804020204" pitchFamily="34" charset="0"/>
              </a:rPr>
              <a:t>Present Data</a:t>
            </a:r>
            <a:endParaRPr lang="en-IN" sz="5400" b="1" dirty="0">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3" name="Picture 2" descr="Icon&#10;&#10;Description automatically generated">
            <a:extLst>
              <a:ext uri="{FF2B5EF4-FFF2-40B4-BE49-F238E27FC236}">
                <a16:creationId xmlns:a16="http://schemas.microsoft.com/office/drawing/2014/main" xmlns="" id="{F394DC14-8CF9-ECB0-8486-109CEA0B15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5052" y="2619996"/>
            <a:ext cx="968524" cy="968524"/>
          </a:xfrm>
          <a:prstGeom prst="rect">
            <a:avLst/>
          </a:prstGeom>
        </p:spPr>
      </p:pic>
    </p:spTree>
    <p:extLst>
      <p:ext uri="{BB962C8B-B14F-4D97-AF65-F5344CB8AC3E}">
        <p14:creationId xmlns:p14="http://schemas.microsoft.com/office/powerpoint/2010/main" val="10479405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B7487363-C241-1958-00A0-96E0119444C1}"/>
              </a:ext>
            </a:extLst>
          </p:cNvPr>
          <p:cNvSpPr/>
          <p:nvPr/>
        </p:nvSpPr>
        <p:spPr>
          <a:xfrm>
            <a:off x="5842000" y="160833"/>
            <a:ext cx="3005730" cy="1974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xmlns="" id="{693B07B5-7DFB-F1FE-5B74-CA43CD4AE855}"/>
              </a:ext>
            </a:extLst>
          </p:cNvPr>
          <p:cNvSpPr/>
          <p:nvPr/>
        </p:nvSpPr>
        <p:spPr>
          <a:xfrm>
            <a:off x="5842000" y="2363382"/>
            <a:ext cx="3005730" cy="21346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xmlns="" id="{570B7D11-31E1-CC5C-CAA2-2FEC583A6FBC}"/>
              </a:ext>
            </a:extLst>
          </p:cNvPr>
          <p:cNvSpPr/>
          <p:nvPr/>
        </p:nvSpPr>
        <p:spPr>
          <a:xfrm>
            <a:off x="7208520" y="4724400"/>
            <a:ext cx="3252886" cy="19818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xmlns="" id="{8871B9D2-2494-049E-77AD-9E8987FD9071}"/>
              </a:ext>
            </a:extLst>
          </p:cNvPr>
          <p:cNvSpPr/>
          <p:nvPr/>
        </p:nvSpPr>
        <p:spPr>
          <a:xfrm>
            <a:off x="9247528" y="2333904"/>
            <a:ext cx="2741272" cy="21640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xmlns="" id="{8B783481-EDBE-7E55-521B-5D09166E27AE}"/>
              </a:ext>
            </a:extLst>
          </p:cNvPr>
          <p:cNvSpPr/>
          <p:nvPr/>
        </p:nvSpPr>
        <p:spPr>
          <a:xfrm>
            <a:off x="9247528" y="160833"/>
            <a:ext cx="2741272" cy="19748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xmlns="" id="{0FB13CCF-5B7F-D2F8-DAE0-99F5F7C309FD}"/>
              </a:ext>
            </a:extLst>
          </p:cNvPr>
          <p:cNvSpPr/>
          <p:nvPr/>
        </p:nvSpPr>
        <p:spPr>
          <a:xfrm>
            <a:off x="948" y="832342"/>
            <a:ext cx="5564878" cy="62592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9154F2C6-74E2-FB57-936C-F2A699FC97F2}"/>
              </a:ext>
            </a:extLst>
          </p:cNvPr>
          <p:cNvSpPr txBox="1"/>
          <p:nvPr/>
        </p:nvSpPr>
        <p:spPr>
          <a:xfrm>
            <a:off x="948" y="945249"/>
            <a:ext cx="5439732" cy="461665"/>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r>
              <a:rPr lang="id-ID" sz="2400" dirty="0" smtClean="0">
                <a:solidFill>
                  <a:schemeClr val="bg1"/>
                </a:solidFill>
              </a:rPr>
              <a:t>Sales </a:t>
            </a:r>
            <a:r>
              <a:rPr lang="id-ID" sz="2400" dirty="0">
                <a:solidFill>
                  <a:schemeClr val="bg1"/>
                </a:solidFill>
              </a:rPr>
              <a:t>Performance by Channel</a:t>
            </a:r>
            <a:endParaRPr lang="en-IN" sz="2400" b="0" dirty="0">
              <a:solidFill>
                <a:schemeClr val="bg1"/>
              </a:solidFill>
              <a:latin typeface="Century Gothic bold" panose="020B0702020202020204" pitchFamily="34" charset="0"/>
            </a:endParaRPr>
          </a:p>
        </p:txBody>
      </p:sp>
      <p:sp>
        <p:nvSpPr>
          <p:cNvPr id="73" name="TextBox 72">
            <a:extLst>
              <a:ext uri="{FF2B5EF4-FFF2-40B4-BE49-F238E27FC236}">
                <a16:creationId xmlns:a16="http://schemas.microsoft.com/office/drawing/2014/main" xmlns="" id="{F6919844-F612-A675-683F-64310E166F1A}"/>
              </a:ext>
            </a:extLst>
          </p:cNvPr>
          <p:cNvSpPr txBox="1"/>
          <p:nvPr/>
        </p:nvSpPr>
        <p:spPr>
          <a:xfrm>
            <a:off x="358299" y="1916557"/>
            <a:ext cx="4725029" cy="2354491"/>
          </a:xfrm>
          <a:prstGeom prst="rect">
            <a:avLst/>
          </a:prstGeom>
          <a:noFill/>
        </p:spPr>
        <p:txBody>
          <a:bodyPr wrap="square" rtlCol="0">
            <a:spAutoFit/>
          </a:bodyPr>
          <a:lstStyle/>
          <a:p>
            <a:pPr algn="just">
              <a:lnSpc>
                <a:spcPct val="150000"/>
              </a:lnSpc>
            </a:pPr>
            <a:r>
              <a:rPr lang="id-ID" sz="1200" dirty="0" smtClean="0"/>
              <a:t>	</a:t>
            </a:r>
            <a:r>
              <a:rPr lang="en-US" sz="1400" dirty="0" smtClean="0"/>
              <a:t>Adidas </a:t>
            </a:r>
            <a:r>
              <a:rPr lang="en-US" sz="1400" dirty="0"/>
              <a:t>sales data (2020–2021) shows </a:t>
            </a:r>
            <a:r>
              <a:rPr lang="en-US" sz="1400" b="1" dirty="0"/>
              <a:t>Online</a:t>
            </a:r>
            <a:r>
              <a:rPr lang="en-US" sz="1400" dirty="0"/>
              <a:t> as the top-performing channel in units sold, revenue, profit, and margin. </a:t>
            </a:r>
            <a:r>
              <a:rPr lang="en-US" sz="1400" b="1" dirty="0"/>
              <a:t>Outlet</a:t>
            </a:r>
            <a:r>
              <a:rPr lang="en-US" sz="1400" dirty="0"/>
              <a:t> performs well in volume and profit despite lower prices, while </a:t>
            </a:r>
            <a:r>
              <a:rPr lang="en-US" sz="1400" b="1" dirty="0"/>
              <a:t>In-store lags</a:t>
            </a:r>
            <a:r>
              <a:rPr lang="en-US" sz="1400" dirty="0"/>
              <a:t> due to higher costs and lower margins. This highlights </a:t>
            </a:r>
            <a:r>
              <a:rPr lang="en-US" sz="1400" b="1" dirty="0"/>
              <a:t>Online as the core growth driver</a:t>
            </a:r>
            <a:r>
              <a:rPr lang="en-US" sz="1400" dirty="0"/>
              <a:t>, with </a:t>
            </a:r>
            <a:r>
              <a:rPr lang="en-US" sz="1400" b="1" dirty="0"/>
              <a:t>Outlet as a strong support</a:t>
            </a:r>
            <a:r>
              <a:rPr lang="en-US" sz="1400" dirty="0"/>
              <a:t> and </a:t>
            </a:r>
            <a:r>
              <a:rPr lang="en-US" sz="1400" b="1" dirty="0"/>
              <a:t>In-store needing strategic improvements</a:t>
            </a:r>
            <a:r>
              <a:rPr lang="en-US" sz="1400" dirty="0"/>
              <a:t>.</a:t>
            </a:r>
          </a:p>
        </p:txBody>
      </p:sp>
      <p:grpSp>
        <p:nvGrpSpPr>
          <p:cNvPr id="80" name="Group 79">
            <a:extLst>
              <a:ext uri="{FF2B5EF4-FFF2-40B4-BE49-F238E27FC236}">
                <a16:creationId xmlns:a16="http://schemas.microsoft.com/office/drawing/2014/main" xmlns="" id="{CFC6AA98-8823-AB09-267B-99678CA4D3A0}"/>
              </a:ext>
            </a:extLst>
          </p:cNvPr>
          <p:cNvGrpSpPr/>
          <p:nvPr/>
        </p:nvGrpSpPr>
        <p:grpSpPr>
          <a:xfrm>
            <a:off x="202181" y="237701"/>
            <a:ext cx="536842" cy="313778"/>
            <a:chOff x="-2501800" y="-349591"/>
            <a:chExt cx="6398553" cy="3739885"/>
          </a:xfrm>
          <a:solidFill>
            <a:schemeClr val="tx1"/>
          </a:solidFill>
        </p:grpSpPr>
        <p:sp>
          <p:nvSpPr>
            <p:cNvPr id="81" name="Freeform: Shape 80">
              <a:extLst>
                <a:ext uri="{FF2B5EF4-FFF2-40B4-BE49-F238E27FC236}">
                  <a16:creationId xmlns:a16="http://schemas.microsoft.com/office/drawing/2014/main" xmlns="" id="{338C00A3-B683-B257-8BD9-B21532826342}"/>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xmlns="" id="{6B827062-1F24-2473-6467-ABEB0472AAC3}"/>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xmlns="" id="{AF8AB2FD-64FC-817E-7C56-E854D2D247AF}"/>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pic>
        <p:nvPicPr>
          <p:cNvPr id="90" name="Picture 89" descr="A close up of a shoe&#10;&#10;Description automatically generated">
            <a:extLst>
              <a:ext uri="{FF2B5EF4-FFF2-40B4-BE49-F238E27FC236}">
                <a16:creationId xmlns:a16="http://schemas.microsoft.com/office/drawing/2014/main" xmlns="" id="{ABEAC18A-2B17-AFE5-554D-DEF6D7D10EF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03118">
            <a:off x="1663713" y="4570321"/>
            <a:ext cx="4476750" cy="1819275"/>
          </a:xfrm>
          <a:prstGeom prst="rect">
            <a:avLst/>
          </a:prstGeom>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22" t="47779" r="80250" b="27716"/>
          <a:stretch/>
        </p:blipFill>
        <p:spPr bwMode="auto">
          <a:xfrm>
            <a:off x="5969047" y="274988"/>
            <a:ext cx="2751635" cy="176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90" t="34000" r="79869" b="41867"/>
          <a:stretch/>
        </p:blipFill>
        <p:spPr bwMode="auto">
          <a:xfrm>
            <a:off x="6041805" y="2453978"/>
            <a:ext cx="2678875" cy="191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148" t="58958" r="80337" b="15209"/>
          <a:stretch/>
        </p:blipFill>
        <p:spPr bwMode="auto">
          <a:xfrm>
            <a:off x="9371746" y="245911"/>
            <a:ext cx="2484974" cy="179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147" t="29583" r="80104" b="40834"/>
          <a:stretch/>
        </p:blipFill>
        <p:spPr bwMode="auto">
          <a:xfrm>
            <a:off x="9371746" y="2453978"/>
            <a:ext cx="2484974" cy="191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148" t="59375" r="80337" b="14375"/>
          <a:stretch/>
        </p:blipFill>
        <p:spPr bwMode="auto">
          <a:xfrm>
            <a:off x="7345922" y="4831080"/>
            <a:ext cx="3002038" cy="176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305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wheel(1)">
                                      <p:cBhvr>
                                        <p:cTn id="14" dur="2000"/>
                                        <p:tgtEl>
                                          <p:spTgt spid="1027"/>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wheel(1)">
                                      <p:cBhvr>
                                        <p:cTn id="19" dur="200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wheel(1)">
                                      <p:cBhvr>
                                        <p:cTn id="24" dur="2000"/>
                                        <p:tgtEl>
                                          <p:spTgt spid="1029"/>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wheel(1)">
                                      <p:cBhvr>
                                        <p:cTn id="29" dur="2000"/>
                                        <p:tgtEl>
                                          <p:spTgt spid="1030"/>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wheel(1)">
                                      <p:cBhvr>
                                        <p:cTn id="34" dur="2000"/>
                                        <p:tgtEl>
                                          <p:spTgt spid="1031"/>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63A6A3D-67C9-F0BB-0AF6-FC620B93FD13}"/>
              </a:ext>
            </a:extLst>
          </p:cNvPr>
          <p:cNvSpPr/>
          <p:nvPr/>
        </p:nvSpPr>
        <p:spPr>
          <a:xfrm>
            <a:off x="1051560" y="215349"/>
            <a:ext cx="10774680" cy="62592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36D0DADE-8DFA-9241-77F1-FAAFA7D614C3}"/>
              </a:ext>
            </a:extLst>
          </p:cNvPr>
          <p:cNvSpPr txBox="1"/>
          <p:nvPr/>
        </p:nvSpPr>
        <p:spPr>
          <a:xfrm>
            <a:off x="1051560" y="194943"/>
            <a:ext cx="10942320" cy="646331"/>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r>
              <a:rPr lang="en-US" sz="3600" b="0" dirty="0" smtClean="0">
                <a:solidFill>
                  <a:schemeClr val="bg1"/>
                </a:solidFill>
                <a:latin typeface="Century Gothic bold" pitchFamily="34" charset="0"/>
              </a:rPr>
              <a:t>Top </a:t>
            </a:r>
            <a:r>
              <a:rPr lang="en-US" sz="3600" b="0" dirty="0">
                <a:solidFill>
                  <a:schemeClr val="bg1"/>
                </a:solidFill>
                <a:latin typeface="Century Gothic bold" pitchFamily="34" charset="0"/>
              </a:rPr>
              <a:t>3 Units Sold per Product by Sales Method</a:t>
            </a:r>
            <a:endParaRPr lang="en-IN" sz="3600" b="0" dirty="0">
              <a:solidFill>
                <a:schemeClr val="bg1"/>
              </a:solidFill>
              <a:latin typeface="Century Gothic bold" panose="020B0702020202020204" pitchFamily="34" charset="0"/>
            </a:endParaRPr>
          </a:p>
        </p:txBody>
      </p:sp>
      <p:grpSp>
        <p:nvGrpSpPr>
          <p:cNvPr id="39" name="Group 38">
            <a:extLst>
              <a:ext uri="{FF2B5EF4-FFF2-40B4-BE49-F238E27FC236}">
                <a16:creationId xmlns:a16="http://schemas.microsoft.com/office/drawing/2014/main" xmlns="" id="{7E1AA57D-3557-ECC6-8F33-B3FA88B9956F}"/>
              </a:ext>
            </a:extLst>
          </p:cNvPr>
          <p:cNvGrpSpPr/>
          <p:nvPr/>
        </p:nvGrpSpPr>
        <p:grpSpPr>
          <a:xfrm>
            <a:off x="187673" y="303044"/>
            <a:ext cx="536842" cy="313778"/>
            <a:chOff x="-2501800" y="-349591"/>
            <a:chExt cx="6398553" cy="3739885"/>
          </a:xfrm>
          <a:solidFill>
            <a:schemeClr val="tx1"/>
          </a:solidFill>
        </p:grpSpPr>
        <p:sp>
          <p:nvSpPr>
            <p:cNvPr id="40" name="Freeform: Shape 39">
              <a:extLst>
                <a:ext uri="{FF2B5EF4-FFF2-40B4-BE49-F238E27FC236}">
                  <a16:creationId xmlns:a16="http://schemas.microsoft.com/office/drawing/2014/main" xmlns="" id="{E2D83658-A4DE-D0CF-2C7B-739F6910559E}"/>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xmlns="" id="{AEEE3FAD-07D3-41AF-5F39-6B0ECB975CD1}"/>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xmlns="" id="{C8F4409D-C323-99DD-69FC-9689E3848488}"/>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sp>
        <p:nvSpPr>
          <p:cNvPr id="34" name="Rectangle 33">
            <a:extLst>
              <a:ext uri="{FF2B5EF4-FFF2-40B4-BE49-F238E27FC236}">
                <a16:creationId xmlns:a16="http://schemas.microsoft.com/office/drawing/2014/main" xmlns="" id="{6999AE84-7402-EB40-8D3C-046C8E90911D}"/>
              </a:ext>
            </a:extLst>
          </p:cNvPr>
          <p:cNvSpPr/>
          <p:nvPr/>
        </p:nvSpPr>
        <p:spPr>
          <a:xfrm>
            <a:off x="267081" y="2636520"/>
            <a:ext cx="11559159" cy="402336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99" t="37917" r="13441" b="12917"/>
          <a:stretch/>
        </p:blipFill>
        <p:spPr bwMode="auto">
          <a:xfrm>
            <a:off x="424185" y="2773680"/>
            <a:ext cx="1128013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722118" y="986255"/>
            <a:ext cx="9220201"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just">
              <a:lnSpc>
                <a:spcPct val="150000"/>
              </a:lnSpc>
            </a:pPr>
            <a:r>
              <a:rPr lang="id-ID" sz="1400" dirty="0" smtClean="0">
                <a:solidFill>
                  <a:schemeClr val="bg1"/>
                </a:solidFill>
              </a:rPr>
              <a:t>	</a:t>
            </a:r>
            <a:r>
              <a:rPr lang="en-US" sz="1400" dirty="0" smtClean="0">
                <a:solidFill>
                  <a:schemeClr val="bg1"/>
                </a:solidFill>
              </a:rPr>
              <a:t>During </a:t>
            </a:r>
            <a:r>
              <a:rPr lang="en-US" sz="1400" dirty="0">
                <a:solidFill>
                  <a:schemeClr val="bg1"/>
                </a:solidFill>
              </a:rPr>
              <a:t>2020–2021, Adidas’ top three best-selling products were Men’s Street Footwear, Men’s Athletic Footwear, and Women’s Apparel, with the highest sales through the Online channel, followed by Outlet and </a:t>
            </a:r>
            <a:r>
              <a:rPr lang="en-US" sz="1400" dirty="0" smtClean="0">
                <a:solidFill>
                  <a:schemeClr val="bg1"/>
                </a:solidFill>
              </a:rPr>
              <a:t>In-store</a:t>
            </a:r>
            <a:r>
              <a:rPr lang="en-US" sz="1400" dirty="0">
                <a:solidFill>
                  <a:schemeClr val="bg1"/>
                </a:solidFill>
              </a:rPr>
              <a:t>. This indicates a shift in consumer behavior towards digital shopping and highlights the strategic importance of the Online channel in Adidas’ sales strategy.</a:t>
            </a:r>
          </a:p>
        </p:txBody>
      </p:sp>
    </p:spTree>
    <p:extLst>
      <p:ext uri="{BB962C8B-B14F-4D97-AF65-F5344CB8AC3E}">
        <p14:creationId xmlns:p14="http://schemas.microsoft.com/office/powerpoint/2010/main" val="676040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7503FFF-9B73-B081-662E-584BB9041729}"/>
              </a:ext>
            </a:extLst>
          </p:cNvPr>
          <p:cNvSpPr/>
          <p:nvPr/>
        </p:nvSpPr>
        <p:spPr>
          <a:xfrm>
            <a:off x="0" y="709613"/>
            <a:ext cx="12192000" cy="108472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F4B50C3C-FE56-B554-00E1-00789FBC3CF6}"/>
              </a:ext>
            </a:extLst>
          </p:cNvPr>
          <p:cNvSpPr txBox="1"/>
          <p:nvPr/>
        </p:nvSpPr>
        <p:spPr>
          <a:xfrm>
            <a:off x="-1" y="959589"/>
            <a:ext cx="12191999" cy="584775"/>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r>
              <a:rPr lang="en-US" sz="3200" dirty="0">
                <a:solidFill>
                  <a:schemeClr val="bg1"/>
                </a:solidFill>
              </a:rPr>
              <a:t>Top 3 Product Sales, Profit, and Avg. Margin by Sales Method</a:t>
            </a:r>
            <a:endParaRPr lang="en-IN" sz="3200" dirty="0">
              <a:solidFill>
                <a:schemeClr val="bg1"/>
              </a:solidFill>
              <a:latin typeface="Century Gothic bold" panose="020B0702020202020204" pitchFamily="34" charset="0"/>
            </a:endParaRPr>
          </a:p>
        </p:txBody>
      </p:sp>
      <p:sp>
        <p:nvSpPr>
          <p:cNvPr id="7" name="TextBox 6">
            <a:extLst>
              <a:ext uri="{FF2B5EF4-FFF2-40B4-BE49-F238E27FC236}">
                <a16:creationId xmlns:a16="http://schemas.microsoft.com/office/drawing/2014/main" xmlns="" id="{C57B7959-A351-99F4-F0C8-D48C8D5AA895}"/>
              </a:ext>
            </a:extLst>
          </p:cNvPr>
          <p:cNvSpPr txBox="1"/>
          <p:nvPr/>
        </p:nvSpPr>
        <p:spPr>
          <a:xfrm>
            <a:off x="363396" y="4994572"/>
            <a:ext cx="11249376" cy="1343381"/>
          </a:xfrm>
          <a:prstGeom prst="rect">
            <a:avLst/>
          </a:prstGeom>
          <a:noFill/>
        </p:spPr>
        <p:txBody>
          <a:bodyPr wrap="square" rtlCol="0">
            <a:spAutoFit/>
          </a:bodyPr>
          <a:lstStyle>
            <a:defPPr>
              <a:defRPr lang="en-US"/>
            </a:defPPr>
            <a:lvl1pPr algn="ctr">
              <a:defRPr sz="13800" b="1">
                <a:latin typeface="Century Gothic" panose="020B0502020202020204" pitchFamily="34" charset="0"/>
              </a:defRPr>
            </a:lvl1pPr>
          </a:lstStyle>
          <a:p>
            <a:pPr>
              <a:lnSpc>
                <a:spcPct val="150000"/>
              </a:lnSpc>
            </a:pPr>
            <a:r>
              <a:rPr lang="en-US" sz="1400" dirty="0"/>
              <a:t>In 2020–2021, the Online channel led in sales, profit, and margin, driven by Men’s Street Footwear, Women’s Apparel, and Men’s Athletic Footwear. Outlet performed well with high volume and moderate profit, while In-store had the highest prices but lowest margins due to higher costs. Across all channels, Men’s Street Footwear and Women’s Apparel were the most profitable. These results confirm the strategic value of the Online channel and key product categories in driving growth.</a:t>
            </a:r>
          </a:p>
        </p:txBody>
      </p:sp>
      <p:grpSp>
        <p:nvGrpSpPr>
          <p:cNvPr id="11" name="Group 10">
            <a:extLst>
              <a:ext uri="{FF2B5EF4-FFF2-40B4-BE49-F238E27FC236}">
                <a16:creationId xmlns:a16="http://schemas.microsoft.com/office/drawing/2014/main" xmlns="" id="{D0C93AF4-90AC-2640-9C07-FAD9714814FE}"/>
              </a:ext>
            </a:extLst>
          </p:cNvPr>
          <p:cNvGrpSpPr/>
          <p:nvPr/>
        </p:nvGrpSpPr>
        <p:grpSpPr>
          <a:xfrm>
            <a:off x="11533364" y="189956"/>
            <a:ext cx="536842" cy="313778"/>
            <a:chOff x="-2501800" y="-349591"/>
            <a:chExt cx="6398553" cy="3739885"/>
          </a:xfrm>
          <a:solidFill>
            <a:schemeClr val="tx1"/>
          </a:solidFill>
        </p:grpSpPr>
        <p:sp>
          <p:nvSpPr>
            <p:cNvPr id="12" name="Freeform: Shape 11">
              <a:extLst>
                <a:ext uri="{FF2B5EF4-FFF2-40B4-BE49-F238E27FC236}">
                  <a16:creationId xmlns:a16="http://schemas.microsoft.com/office/drawing/2014/main" xmlns="" id="{AE477C6E-0992-A801-245B-059D9919A594}"/>
                </a:ext>
              </a:extLst>
            </p:cNvPr>
            <p:cNvSpPr/>
            <p:nvPr/>
          </p:nvSpPr>
          <p:spPr>
            <a:xfrm>
              <a:off x="470908" y="-349591"/>
              <a:ext cx="3425845" cy="3739885"/>
            </a:xfrm>
            <a:custGeom>
              <a:avLst/>
              <a:gdLst>
                <a:gd name="connsiteX0" fmla="*/ 1711587 w 3425845"/>
                <a:gd name="connsiteY0" fmla="*/ 3739885 h 3739885"/>
                <a:gd name="connsiteX1" fmla="*/ 1423932 w 3425845"/>
                <a:gd name="connsiteY1" fmla="*/ 3233155 h 3739885"/>
                <a:gd name="connsiteX2" fmla="*/ 11374 w 3425845"/>
                <a:gd name="connsiteY2" fmla="*/ 775705 h 3739885"/>
                <a:gd name="connsiteX3" fmla="*/ 25662 w 3425845"/>
                <a:gd name="connsiteY3" fmla="*/ 715697 h 3739885"/>
                <a:gd name="connsiteX4" fmla="*/ 1228669 w 3425845"/>
                <a:gd name="connsiteY4" fmla="*/ 10847 h 3739885"/>
                <a:gd name="connsiteX5" fmla="*/ 1284867 w 3425845"/>
                <a:gd name="connsiteY5" fmla="*/ 24182 h 3739885"/>
                <a:gd name="connsiteX6" fmla="*/ 3327027 w 3425845"/>
                <a:gd name="connsiteY6" fmla="*/ 3557958 h 3739885"/>
                <a:gd name="connsiteX7" fmla="*/ 3417514 w 3425845"/>
                <a:gd name="connsiteY7" fmla="*/ 3714168 h 3739885"/>
                <a:gd name="connsiteX8" fmla="*/ 3423229 w 3425845"/>
                <a:gd name="connsiteY8" fmla="*/ 3739885 h 3739885"/>
                <a:gd name="connsiteX9" fmla="*/ 1711587 w 3425845"/>
                <a:gd name="connsiteY9" fmla="*/ 3739885 h 37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845" h="3739885">
                  <a:moveTo>
                    <a:pt x="1711587" y="3739885"/>
                  </a:moveTo>
                  <a:cubicBezTo>
                    <a:pt x="1615384" y="3571293"/>
                    <a:pt x="1520134" y="3401748"/>
                    <a:pt x="1423932" y="3233155"/>
                  </a:cubicBezTo>
                  <a:cubicBezTo>
                    <a:pt x="953397" y="2414005"/>
                    <a:pt x="482862" y="1594855"/>
                    <a:pt x="11374" y="775705"/>
                  </a:cubicBezTo>
                  <a:cubicBezTo>
                    <a:pt x="-4818" y="747130"/>
                    <a:pt x="-6723" y="733795"/>
                    <a:pt x="25662" y="715697"/>
                  </a:cubicBezTo>
                  <a:cubicBezTo>
                    <a:pt x="427617" y="482335"/>
                    <a:pt x="827667" y="247067"/>
                    <a:pt x="1228669" y="10847"/>
                  </a:cubicBezTo>
                  <a:cubicBezTo>
                    <a:pt x="1256292" y="-5345"/>
                    <a:pt x="1267722" y="-5345"/>
                    <a:pt x="1284867" y="24182"/>
                  </a:cubicBezTo>
                  <a:cubicBezTo>
                    <a:pt x="1964952" y="1202425"/>
                    <a:pt x="2645989" y="2379715"/>
                    <a:pt x="3327027" y="3557958"/>
                  </a:cubicBezTo>
                  <a:cubicBezTo>
                    <a:pt x="3357507" y="3610345"/>
                    <a:pt x="3387034" y="3661780"/>
                    <a:pt x="3417514" y="3714168"/>
                  </a:cubicBezTo>
                  <a:cubicBezTo>
                    <a:pt x="3422277" y="3721788"/>
                    <a:pt x="3429897" y="3729408"/>
                    <a:pt x="3423229" y="3739885"/>
                  </a:cubicBezTo>
                  <a:cubicBezTo>
                    <a:pt x="2852682" y="3739885"/>
                    <a:pt x="2282134" y="3739885"/>
                    <a:pt x="1711587" y="3739885"/>
                  </a:cubicBezTo>
                  <a:close/>
                </a:path>
              </a:pathLst>
            </a:custGeom>
            <a:grpFill/>
            <a:ln w="952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xmlns="" id="{0A627D9B-2A42-6FCA-4CFF-8E1CEA8C2C70}"/>
                </a:ext>
              </a:extLst>
            </p:cNvPr>
            <p:cNvSpPr/>
            <p:nvPr/>
          </p:nvSpPr>
          <p:spPr>
            <a:xfrm>
              <a:off x="-1007165" y="1003430"/>
              <a:ext cx="2648640" cy="2386862"/>
            </a:xfrm>
            <a:custGeom>
              <a:avLst/>
              <a:gdLst>
                <a:gd name="connsiteX0" fmla="*/ 936998 w 2648640"/>
                <a:gd name="connsiteY0" fmla="*/ 2386862 h 2386862"/>
                <a:gd name="connsiteX1" fmla="*/ 689348 w 2648640"/>
                <a:gd name="connsiteY1" fmla="*/ 1944902 h 2386862"/>
                <a:gd name="connsiteX2" fmla="*/ 10216 w 2648640"/>
                <a:gd name="connsiteY2" fmla="*/ 755230 h 2386862"/>
                <a:gd name="connsiteX3" fmla="*/ 26408 w 2648640"/>
                <a:gd name="connsiteY3" fmla="*/ 699985 h 2386862"/>
                <a:gd name="connsiteX4" fmla="*/ 1248466 w 2648640"/>
                <a:gd name="connsiteY4" fmla="*/ 9422 h 2386862"/>
                <a:gd name="connsiteX5" fmla="*/ 1307521 w 2648640"/>
                <a:gd name="connsiteY5" fmla="*/ 29425 h 2386862"/>
                <a:gd name="connsiteX6" fmla="*/ 2593396 w 2648640"/>
                <a:gd name="connsiteY6" fmla="*/ 2274467 h 2386862"/>
                <a:gd name="connsiteX7" fmla="*/ 2648641 w 2648640"/>
                <a:gd name="connsiteY7" fmla="*/ 2385910 h 2386862"/>
                <a:gd name="connsiteX8" fmla="*/ 936998 w 2648640"/>
                <a:gd name="connsiteY8" fmla="*/ 2386862 h 2386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8640" h="2386862">
                  <a:moveTo>
                    <a:pt x="936998" y="2386862"/>
                  </a:moveTo>
                  <a:cubicBezTo>
                    <a:pt x="854131" y="2239225"/>
                    <a:pt x="773168" y="2091587"/>
                    <a:pt x="689348" y="1944902"/>
                  </a:cubicBezTo>
                  <a:cubicBezTo>
                    <a:pt x="463606" y="1547710"/>
                    <a:pt x="237863" y="1151470"/>
                    <a:pt x="10216" y="755230"/>
                  </a:cubicBezTo>
                  <a:cubicBezTo>
                    <a:pt x="-6929" y="725702"/>
                    <a:pt x="-3119" y="716177"/>
                    <a:pt x="26408" y="699985"/>
                  </a:cubicBezTo>
                  <a:cubicBezTo>
                    <a:pt x="434078" y="471385"/>
                    <a:pt x="841748" y="240880"/>
                    <a:pt x="1248466" y="9422"/>
                  </a:cubicBezTo>
                  <a:cubicBezTo>
                    <a:pt x="1283708" y="-10581"/>
                    <a:pt x="1292281" y="3707"/>
                    <a:pt x="1307521" y="29425"/>
                  </a:cubicBezTo>
                  <a:cubicBezTo>
                    <a:pt x="1736146" y="778090"/>
                    <a:pt x="2165723" y="1525802"/>
                    <a:pt x="2593396" y="2274467"/>
                  </a:cubicBezTo>
                  <a:cubicBezTo>
                    <a:pt x="2614351" y="2310662"/>
                    <a:pt x="2642926" y="2343047"/>
                    <a:pt x="2648641" y="2385910"/>
                  </a:cubicBezTo>
                  <a:cubicBezTo>
                    <a:pt x="2077141" y="2386862"/>
                    <a:pt x="1507546" y="2386862"/>
                    <a:pt x="936998" y="2386862"/>
                  </a:cubicBezTo>
                  <a:close/>
                </a:path>
              </a:pathLst>
            </a:custGeom>
            <a:grp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xmlns="" id="{762A0CC8-96C3-9398-8BD0-8D6810E24E00}"/>
                </a:ext>
              </a:extLst>
            </p:cNvPr>
            <p:cNvSpPr/>
            <p:nvPr/>
          </p:nvSpPr>
          <p:spPr>
            <a:xfrm>
              <a:off x="-2501800" y="2313598"/>
              <a:ext cx="1892906" cy="1076695"/>
            </a:xfrm>
            <a:custGeom>
              <a:avLst/>
              <a:gdLst>
                <a:gd name="connsiteX0" fmla="*/ 178018 w 1892906"/>
                <a:gd name="connsiteY0" fmla="*/ 1076695 h 1076695"/>
                <a:gd name="connsiteX1" fmla="*/ 11330 w 1892906"/>
                <a:gd name="connsiteY1" fmla="*/ 769037 h 1076695"/>
                <a:gd name="connsiteX2" fmla="*/ 27523 w 1892906"/>
                <a:gd name="connsiteY2" fmla="*/ 705220 h 1076695"/>
                <a:gd name="connsiteX3" fmla="*/ 1228625 w 1892906"/>
                <a:gd name="connsiteY3" fmla="*/ 10848 h 1076695"/>
                <a:gd name="connsiteX4" fmla="*/ 1284823 w 1892906"/>
                <a:gd name="connsiteY4" fmla="*/ 24183 h 1076695"/>
                <a:gd name="connsiteX5" fmla="*/ 1879183 w 1892906"/>
                <a:gd name="connsiteY5" fmla="*/ 1042405 h 1076695"/>
                <a:gd name="connsiteX6" fmla="*/ 1890613 w 1892906"/>
                <a:gd name="connsiteY6" fmla="*/ 1075743 h 1076695"/>
                <a:gd name="connsiteX7" fmla="*/ 178018 w 1892906"/>
                <a:gd name="connsiteY7" fmla="*/ 1076695 h 107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906" h="1076695">
                  <a:moveTo>
                    <a:pt x="178018" y="1076695"/>
                  </a:moveTo>
                  <a:cubicBezTo>
                    <a:pt x="130393" y="970015"/>
                    <a:pt x="67528" y="870955"/>
                    <a:pt x="11330" y="769037"/>
                  </a:cubicBezTo>
                  <a:cubicBezTo>
                    <a:pt x="-5815" y="738558"/>
                    <a:pt x="-5815" y="724270"/>
                    <a:pt x="27523" y="705220"/>
                  </a:cubicBezTo>
                  <a:cubicBezTo>
                    <a:pt x="428525" y="475667"/>
                    <a:pt x="828575" y="243258"/>
                    <a:pt x="1228625" y="10848"/>
                  </a:cubicBezTo>
                  <a:cubicBezTo>
                    <a:pt x="1256248" y="-5345"/>
                    <a:pt x="1266725" y="-5345"/>
                    <a:pt x="1284823" y="24183"/>
                  </a:cubicBezTo>
                  <a:cubicBezTo>
                    <a:pt x="1481990" y="364225"/>
                    <a:pt x="1681063" y="703315"/>
                    <a:pt x="1879183" y="1042405"/>
                  </a:cubicBezTo>
                  <a:cubicBezTo>
                    <a:pt x="1884898" y="1052883"/>
                    <a:pt x="1898233" y="1061455"/>
                    <a:pt x="1890613" y="1075743"/>
                  </a:cubicBezTo>
                  <a:cubicBezTo>
                    <a:pt x="1319113" y="1076695"/>
                    <a:pt x="748565" y="1076695"/>
                    <a:pt x="178018" y="1076695"/>
                  </a:cubicBezTo>
                  <a:close/>
                </a:path>
              </a:pathLst>
            </a:custGeom>
            <a:grpFill/>
            <a:ln w="9525" cap="flat">
              <a:noFill/>
              <a:prstDash val="solid"/>
              <a:miter/>
            </a:ln>
          </p:spPr>
          <p:txBody>
            <a:bodyPr rtlCol="0" anchor="ctr"/>
            <a:lstStyle/>
            <a:p>
              <a:endParaRPr lang="en-IN"/>
            </a:p>
          </p:txBody>
        </p:sp>
      </p:gr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30" t="37917" r="25388" b="34792"/>
          <a:stretch/>
        </p:blipFill>
        <p:spPr bwMode="auto">
          <a:xfrm>
            <a:off x="179563" y="2072640"/>
            <a:ext cx="11746927" cy="2697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7293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heel(1)">
                                      <p:cBhvr>
                                        <p:cTn id="13" dur="20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592</TotalTime>
  <Words>498</Words>
  <Application>Microsoft Office PowerPoint</Application>
  <PresentationFormat>Custom</PresentationFormat>
  <Paragraphs>55</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Century Gothic bold</vt:lpstr>
      <vt:lpstr>Century Gothic</vt:lpstr>
      <vt:lpstr>Aptos Display</vt:lpstr>
      <vt:lpstr>Product Sans</vt:lpstr>
      <vt:lpstr>Inter</vt:lpstr>
      <vt:lpstr>Aptos</vt:lpstr>
      <vt:lpstr>맑은 고딕</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Babu</dc:creator>
  <cp:lastModifiedBy>Admin</cp:lastModifiedBy>
  <cp:revision>18</cp:revision>
  <dcterms:created xsi:type="dcterms:W3CDTF">2024-05-22T07:57:11Z</dcterms:created>
  <dcterms:modified xsi:type="dcterms:W3CDTF">2025-07-29T17:01:12Z</dcterms:modified>
</cp:coreProperties>
</file>